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9" r:id="rId3"/>
    <p:sldId id="260" r:id="rId4"/>
    <p:sldId id="261" r:id="rId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19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9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913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599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2918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606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493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86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02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56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7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02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9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60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3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18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06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08" y="2977895"/>
            <a:ext cx="10768609" cy="396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5650"/>
            <a:ext cx="63468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60" dirty="0">
                <a:solidFill>
                  <a:srgbClr val="101010"/>
                </a:solidFill>
                <a:latin typeface="Verdana"/>
                <a:cs typeface="Verdana"/>
              </a:rPr>
              <a:t>REACTIVE</a:t>
            </a:r>
            <a:r>
              <a:rPr sz="2800" spc="-204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2800" spc="70" dirty="0">
                <a:solidFill>
                  <a:srgbClr val="101010"/>
                </a:solidFill>
                <a:latin typeface="Verdana"/>
                <a:cs typeface="Verdana"/>
              </a:rPr>
              <a:t>PROGRAMMING</a:t>
            </a:r>
            <a:r>
              <a:rPr sz="2800" spc="-235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101010"/>
                </a:solidFill>
                <a:latin typeface="Verdana"/>
                <a:cs typeface="Verdana"/>
              </a:rPr>
              <a:t>BASICS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2011461"/>
            <a:ext cx="586867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-85" dirty="0">
                <a:solidFill>
                  <a:srgbClr val="101010"/>
                </a:solidFill>
              </a:rPr>
              <a:t>Rx</a:t>
            </a:r>
            <a:r>
              <a:rPr sz="4450" spc="325" dirty="0">
                <a:solidFill>
                  <a:srgbClr val="101010"/>
                </a:solidFill>
              </a:rPr>
              <a:t>J</a:t>
            </a:r>
            <a:r>
              <a:rPr sz="4450" spc="-285" dirty="0">
                <a:solidFill>
                  <a:srgbClr val="101010"/>
                </a:solidFill>
              </a:rPr>
              <a:t>S</a:t>
            </a:r>
            <a:r>
              <a:rPr sz="4450" spc="-880" dirty="0">
                <a:solidFill>
                  <a:srgbClr val="101010"/>
                </a:solidFill>
              </a:rPr>
              <a:t>:</a:t>
            </a:r>
            <a:r>
              <a:rPr sz="4450" spc="-360" dirty="0">
                <a:solidFill>
                  <a:srgbClr val="101010"/>
                </a:solidFill>
              </a:rPr>
              <a:t> </a:t>
            </a:r>
            <a:r>
              <a:rPr sz="4450" spc="-50" dirty="0">
                <a:solidFill>
                  <a:srgbClr val="101010"/>
                </a:solidFill>
              </a:rPr>
              <a:t>G</a:t>
            </a:r>
            <a:r>
              <a:rPr sz="4450" spc="-110" dirty="0">
                <a:solidFill>
                  <a:srgbClr val="101010"/>
                </a:solidFill>
              </a:rPr>
              <a:t>e</a:t>
            </a:r>
            <a:r>
              <a:rPr sz="4450" spc="-55" dirty="0">
                <a:solidFill>
                  <a:srgbClr val="101010"/>
                </a:solidFill>
              </a:rPr>
              <a:t>tt</a:t>
            </a:r>
            <a:r>
              <a:rPr sz="4450" spc="-100" dirty="0">
                <a:solidFill>
                  <a:srgbClr val="101010"/>
                </a:solidFill>
              </a:rPr>
              <a:t>in</a:t>
            </a:r>
            <a:r>
              <a:rPr sz="4450" spc="45" dirty="0">
                <a:solidFill>
                  <a:srgbClr val="101010"/>
                </a:solidFill>
              </a:rPr>
              <a:t>g</a:t>
            </a:r>
            <a:r>
              <a:rPr sz="4450" spc="-395" dirty="0">
                <a:solidFill>
                  <a:srgbClr val="101010"/>
                </a:solidFill>
              </a:rPr>
              <a:t> </a:t>
            </a:r>
            <a:r>
              <a:rPr sz="4450" spc="-310" dirty="0">
                <a:solidFill>
                  <a:srgbClr val="101010"/>
                </a:solidFill>
              </a:rPr>
              <a:t>S</a:t>
            </a:r>
            <a:r>
              <a:rPr sz="4450" spc="-55" dirty="0">
                <a:solidFill>
                  <a:srgbClr val="101010"/>
                </a:solidFill>
              </a:rPr>
              <a:t>t</a:t>
            </a:r>
            <a:r>
              <a:rPr sz="4450" spc="-225" dirty="0">
                <a:solidFill>
                  <a:srgbClr val="101010"/>
                </a:solidFill>
              </a:rPr>
              <a:t>a</a:t>
            </a:r>
            <a:r>
              <a:rPr sz="4450" spc="-180" dirty="0">
                <a:solidFill>
                  <a:srgbClr val="101010"/>
                </a:solidFill>
              </a:rPr>
              <a:t>r</a:t>
            </a:r>
            <a:r>
              <a:rPr sz="4450" spc="-130" dirty="0">
                <a:solidFill>
                  <a:srgbClr val="101010"/>
                </a:solidFill>
              </a:rPr>
              <a:t>t</a:t>
            </a:r>
            <a:r>
              <a:rPr sz="4450" spc="-110" dirty="0">
                <a:solidFill>
                  <a:srgbClr val="101010"/>
                </a:solidFill>
              </a:rPr>
              <a:t>e</a:t>
            </a:r>
            <a:r>
              <a:rPr sz="4450" spc="204" dirty="0">
                <a:solidFill>
                  <a:srgbClr val="101010"/>
                </a:solidFill>
              </a:rPr>
              <a:t>d</a:t>
            </a:r>
            <a:endParaRPr sz="44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91" y="1569719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4384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5175" y="513855"/>
            <a:ext cx="475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RxJS</a:t>
            </a:r>
            <a:r>
              <a:rPr spc="-204" dirty="0"/>
              <a:t> </a:t>
            </a:r>
            <a:r>
              <a:rPr spc="-10" dirty="0"/>
              <a:t>Building</a:t>
            </a:r>
            <a:r>
              <a:rPr spc="-175" dirty="0"/>
              <a:t> </a:t>
            </a:r>
            <a:r>
              <a:rPr spc="20" dirty="0"/>
              <a:t>Blocks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5623" y="1942412"/>
            <a:ext cx="211137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Observables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2500"/>
              </a:lnSpc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Observers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Subscriptions 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Operators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Subjects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Schedulers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853" y="2252937"/>
            <a:ext cx="3224864" cy="29621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DD67-2E7E-7AC0-C64E-E993B7B4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21436-0D3B-C3B0-7624-9A76AF14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7340"/>
            <a:ext cx="10972800" cy="4616648"/>
          </a:xfrm>
        </p:spPr>
        <p:txBody>
          <a:bodyPr>
            <a:normAutofit fontScale="92500" lnSpcReduction="20000"/>
          </a:bodyPr>
          <a:lstStyle/>
          <a:p>
            <a:r>
              <a:rPr lang="en-IN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Observables are a foundational piece of </a:t>
            </a:r>
            <a:r>
              <a:rPr lang="en-IN" sz="2400" spc="-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IN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but it wouldn't be the </a:t>
            </a:r>
            <a:r>
              <a:rPr lang="en-IN" sz="2400" spc="-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wildely</a:t>
            </a:r>
            <a:r>
              <a:rPr lang="en-IN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popular library without other building blocks that enable lots of useful functionality. </a:t>
            </a:r>
          </a:p>
          <a:p>
            <a:endParaRPr lang="en-IN" sz="2400" spc="-1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observable isn't very useful if there isn't anything observing it.</a:t>
            </a:r>
          </a:p>
          <a:p>
            <a:r>
              <a:rPr lang="en-IN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Observers register to receive the values produced by an Observable by subscribing to the Observable. </a:t>
            </a:r>
          </a:p>
          <a:p>
            <a:r>
              <a:rPr lang="en-IN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process produces a subscription object.</a:t>
            </a:r>
          </a:p>
          <a:p>
            <a:endParaRPr lang="en-IN" sz="2400" spc="-1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spc="-1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would learn </a:t>
            </a:r>
            <a:r>
              <a:rPr lang="en-IN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with them to manage how the observer receives values from the Observable.</a:t>
            </a:r>
          </a:p>
          <a:p>
            <a:r>
              <a:rPr lang="en-IN" sz="18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pc="-15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36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E1F7-AD18-C5A4-4D45-50DC2470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26555-3AB2-D3EF-6632-854815E21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87895"/>
            <a:ext cx="10972800" cy="4431983"/>
          </a:xfrm>
        </p:spPr>
        <p:txBody>
          <a:bodyPr>
            <a:normAutofit fontScale="92500" lnSpcReduction="20000"/>
          </a:bodyPr>
          <a:lstStyle/>
          <a:p>
            <a:r>
              <a:rPr lang="en-IN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Operators </a:t>
            </a:r>
            <a:r>
              <a:rPr lang="en-IN" sz="2400" spc="-1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 that allow you to manipulate and shape the data produced by Observables. </a:t>
            </a:r>
            <a:r>
              <a:rPr lang="en-IN" sz="2400" spc="-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IN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includes lots of built-in operators, we can also create custom operator. </a:t>
            </a:r>
          </a:p>
          <a:p>
            <a:endParaRPr lang="en-IN" sz="2400" spc="-15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spc="-1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ots of people come to </a:t>
            </a:r>
            <a:r>
              <a:rPr lang="en-IN" sz="2400" spc="-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IN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Observables, but they stay because of the operators. They give you the power and flexibility to perfectly craft your data to fit your app. </a:t>
            </a:r>
          </a:p>
          <a:p>
            <a:endParaRPr lang="en-IN" sz="2400" spc="-15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Subjects and Schedulers. </a:t>
            </a:r>
          </a:p>
          <a:p>
            <a:r>
              <a:rPr lang="en-IN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Subjects enable some advanced functionality that allow observables to send their values to multiple observers, and schedulers give you fine-grained control over how observables are executed. </a:t>
            </a:r>
          </a:p>
          <a:p>
            <a:endParaRPr lang="en-IN" sz="2400" spc="-1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are the building blocks of </a:t>
            </a:r>
            <a:r>
              <a:rPr lang="en-IN" sz="2400" spc="-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470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204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Times New Roman</vt:lpstr>
      <vt:lpstr>Trebuchet MS</vt:lpstr>
      <vt:lpstr>Verdana</vt:lpstr>
      <vt:lpstr>Wingdings 3</vt:lpstr>
      <vt:lpstr>Facet</vt:lpstr>
      <vt:lpstr>RxJS: Getting Started</vt:lpstr>
      <vt:lpstr>RxJS Building Blocks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Brice Wilson</dc:creator>
  <cp:lastModifiedBy>P.Samatha Ramakrishna</cp:lastModifiedBy>
  <cp:revision>3</cp:revision>
  <dcterms:created xsi:type="dcterms:W3CDTF">2022-12-06T05:59:05Z</dcterms:created>
  <dcterms:modified xsi:type="dcterms:W3CDTF">2022-12-06T13:29:36Z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2022-12-06T00:00:00Z</vt:filetime>
  </property>
</Properties>
</file>