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HXxFEgxMOa7IJvX2osSK29GPt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ae3daa519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7ae3daa519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ae3daa519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27ae3daa519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ae3daa51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27ae3daa519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ae3daa519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27ae3daa519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ae3daa519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27ae3daa519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ae3daa519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7ae3daa519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ae3daa519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27ae3daa519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f97b0f9e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27f97b0f9e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f97b0f9e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27f97b0f9e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ae3daa51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g27ae3daa51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ae3daa519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27ae3daa519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ae3daa51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27ae3daa51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ae3daa51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27ae3daa51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ae3daa51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7ae3daa51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ae3daa51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27ae3daa51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ae3daa51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27ae3daa51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ae3daa51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27ae3daa51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pic>
        <p:nvPicPr>
          <p:cNvPr id="12" name="Google Shape;12;p20"/>
          <p:cNvPicPr preferRelativeResize="0"/>
          <p:nvPr/>
        </p:nvPicPr>
        <p:blipFill rotWithShape="1">
          <a:blip r:embed="rId2">
            <a:alphaModFix/>
          </a:blip>
          <a:srcRect b="0" l="0" r="0" t="0"/>
          <a:stretch/>
        </p:blipFill>
        <p:spPr>
          <a:xfrm>
            <a:off x="0" y="3938588"/>
            <a:ext cx="12192000" cy="2919412"/>
          </a:xfrm>
          <a:prstGeom prst="rect">
            <a:avLst/>
          </a:prstGeom>
          <a:noFill/>
          <a:ln>
            <a:noFill/>
          </a:ln>
        </p:spPr>
      </p:pic>
      <p:cxnSp>
        <p:nvCxnSpPr>
          <p:cNvPr id="13" name="Google Shape;13;p20"/>
          <p:cNvCxnSpPr/>
          <p:nvPr/>
        </p:nvCxnSpPr>
        <p:spPr>
          <a:xfrm rot="10800000">
            <a:off x="0" y="2298700"/>
            <a:ext cx="2587625" cy="0"/>
          </a:xfrm>
          <a:prstGeom prst="straightConnector1">
            <a:avLst/>
          </a:prstGeom>
          <a:noFill/>
          <a:ln cap="flat" cmpd="sng" w="12700">
            <a:solidFill>
              <a:schemeClr val="accent3"/>
            </a:solidFill>
            <a:prstDash val="solid"/>
            <a:miter lim="800000"/>
            <a:headEnd len="sm" w="sm" type="none"/>
            <a:tailEnd len="sm" w="sm" type="none"/>
          </a:ln>
        </p:spPr>
      </p:cxnSp>
      <p:cxnSp>
        <p:nvCxnSpPr>
          <p:cNvPr id="14" name="Google Shape;14;p20"/>
          <p:cNvCxnSpPr/>
          <p:nvPr/>
        </p:nvCxnSpPr>
        <p:spPr>
          <a:xfrm rot="10800000">
            <a:off x="9605963" y="2298700"/>
            <a:ext cx="2587625" cy="0"/>
          </a:xfrm>
          <a:prstGeom prst="straightConnector1">
            <a:avLst/>
          </a:prstGeom>
          <a:noFill/>
          <a:ln cap="flat" cmpd="sng" w="12700">
            <a:solidFill>
              <a:schemeClr val="accent3"/>
            </a:solidFill>
            <a:prstDash val="solid"/>
            <a:miter lim="800000"/>
            <a:headEnd len="sm" w="sm" type="none"/>
            <a:tailEnd len="sm" w="sm" type="none"/>
          </a:ln>
        </p:spPr>
      </p:cxnSp>
      <p:sp>
        <p:nvSpPr>
          <p:cNvPr id="15" name="Google Shape;15;p20"/>
          <p:cNvSpPr/>
          <p:nvPr/>
        </p:nvSpPr>
        <p:spPr>
          <a:xfrm>
            <a:off x="4900613" y="752475"/>
            <a:ext cx="2390775" cy="755650"/>
          </a:xfrm>
          <a:prstGeom prst="roundRect">
            <a:avLst>
              <a:gd fmla="val 16667" name="adj"/>
            </a:avLst>
          </a:prstGeom>
          <a:solidFill>
            <a:srgbClr val="AA845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20"/>
          <p:cNvSpPr txBox="1"/>
          <p:nvPr>
            <p:ph type="ctrTitle"/>
          </p:nvPr>
        </p:nvSpPr>
        <p:spPr>
          <a:xfrm>
            <a:off x="2495600" y="1826578"/>
            <a:ext cx="7200800" cy="949878"/>
          </a:xfrm>
          <a:prstGeom prst="rect">
            <a:avLst/>
          </a:prstGeom>
          <a:noFill/>
          <a:ln>
            <a:noFill/>
          </a:ln>
        </p:spPr>
        <p:txBody>
          <a:bodyPr anchorCtr="0" anchor="t" bIns="38100" lIns="101600" spcFirstLastPara="1" rIns="76200" wrap="square" tIns="38100">
            <a:normAutofit/>
          </a:bodyPr>
          <a:lstStyle>
            <a:lvl1pPr lvl="0" algn="ctr">
              <a:lnSpc>
                <a:spcPct val="100000"/>
              </a:lnSpc>
              <a:spcBef>
                <a:spcPts val="0"/>
              </a:spcBef>
              <a:spcAft>
                <a:spcPts val="0"/>
              </a:spcAft>
              <a:buSzPts val="1400"/>
              <a:buNone/>
              <a:defRPr b="0"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2495600" y="2826092"/>
            <a:ext cx="7200800" cy="465746"/>
          </a:xfrm>
          <a:prstGeom prst="rect">
            <a:avLst/>
          </a:prstGeom>
          <a:noFill/>
          <a:ln>
            <a:noFill/>
          </a:ln>
        </p:spPr>
        <p:txBody>
          <a:bodyPr anchorCtr="0" anchor="t" bIns="0" lIns="101600" spcFirstLastPara="1" rIns="82550" wrap="square" tIns="0">
            <a:normAutofit/>
          </a:bodyPr>
          <a:lstStyle>
            <a:lvl1pPr lvl="0" algn="ctr">
              <a:lnSpc>
                <a:spcPct val="130000"/>
              </a:lnSpc>
              <a:spcBef>
                <a:spcPts val="0"/>
              </a:spcBef>
              <a:spcAft>
                <a:spcPts val="0"/>
              </a:spcAft>
              <a:buClr>
                <a:schemeClr val="dk2"/>
              </a:buClr>
              <a:buSzPts val="2000"/>
              <a:buNone/>
              <a:defRPr sz="2000">
                <a:solidFill>
                  <a:schemeClr val="dk2"/>
                </a:solidFill>
              </a:defRPr>
            </a:lvl1pPr>
            <a:lvl2pPr lvl="1" algn="ctr">
              <a:lnSpc>
                <a:spcPct val="130000"/>
              </a:lnSpc>
              <a:spcBef>
                <a:spcPts val="1000"/>
              </a:spcBef>
              <a:spcAft>
                <a:spcPts val="0"/>
              </a:spcAft>
              <a:buClr>
                <a:schemeClr val="dk1"/>
              </a:buClr>
              <a:buSzPts val="2000"/>
              <a:buNone/>
              <a:defRPr sz="2000"/>
            </a:lvl2pPr>
            <a:lvl3pPr lvl="2" algn="ctr">
              <a:lnSpc>
                <a:spcPct val="130000"/>
              </a:lnSpc>
              <a:spcBef>
                <a:spcPts val="1000"/>
              </a:spcBef>
              <a:spcAft>
                <a:spcPts val="0"/>
              </a:spcAft>
              <a:buClr>
                <a:schemeClr val="dk1"/>
              </a:buClr>
              <a:buSzPts val="1800"/>
              <a:buNone/>
              <a:defRPr sz="1800"/>
            </a:lvl3pPr>
            <a:lvl4pPr lvl="3" algn="ctr">
              <a:lnSpc>
                <a:spcPct val="130000"/>
              </a:lnSpc>
              <a:spcBef>
                <a:spcPts val="1000"/>
              </a:spcBef>
              <a:spcAft>
                <a:spcPts val="0"/>
              </a:spcAft>
              <a:buClr>
                <a:schemeClr val="dk1"/>
              </a:buClr>
              <a:buSzPts val="1600"/>
              <a:buNone/>
              <a:defRPr sz="1600"/>
            </a:lvl4pPr>
            <a:lvl5pPr lvl="4" algn="ctr">
              <a:lnSpc>
                <a:spcPct val="130000"/>
              </a:lnSpc>
              <a:spcBef>
                <a:spcPts val="1000"/>
              </a:spcBef>
              <a:spcAft>
                <a:spcPts val="0"/>
              </a:spcAft>
              <a:buClr>
                <a:schemeClr val="dk1"/>
              </a:buClr>
              <a:buSzPts val="1600"/>
              <a:buNone/>
              <a:defRPr sz="1600"/>
            </a:lvl5pPr>
            <a:lvl6pPr lvl="5" algn="ctr">
              <a:lnSpc>
                <a:spcPct val="90000"/>
              </a:lnSpc>
              <a:spcBef>
                <a:spcPts val="10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p:cSld name="内容">
    <p:spTree>
      <p:nvGrpSpPr>
        <p:cNvPr id="73" name="Shape 73"/>
        <p:cNvGrpSpPr/>
        <p:nvPr/>
      </p:nvGrpSpPr>
      <p:grpSpPr>
        <a:xfrm>
          <a:off x="0" y="0"/>
          <a:ext cx="0" cy="0"/>
          <a:chOff x="0" y="0"/>
          <a:chExt cx="0" cy="0"/>
        </a:xfrm>
      </p:grpSpPr>
      <p:sp>
        <p:nvSpPr>
          <p:cNvPr id="74" name="Google Shape;74;p29"/>
          <p:cNvSpPr txBox="1"/>
          <p:nvPr>
            <p:ph idx="1" type="body"/>
          </p:nvPr>
        </p:nvSpPr>
        <p:spPr>
          <a:xfrm>
            <a:off x="669930" y="952508"/>
            <a:ext cx="10852237" cy="5388907"/>
          </a:xfrm>
          <a:prstGeom prst="rect">
            <a:avLst/>
          </a:prstGeom>
          <a:noFill/>
          <a:ln>
            <a:noFill/>
          </a:ln>
        </p:spPr>
        <p:txBody>
          <a:bodyPr anchorCtr="0" anchor="t" bIns="0" lIns="101600" spcFirstLastPara="1" rIns="82550" wrap="square" tIns="0">
            <a:noAutofit/>
          </a:bodyPr>
          <a:lstStyle>
            <a:lvl1pPr indent="-330200" lvl="0" marL="457200" algn="l">
              <a:lnSpc>
                <a:spcPct val="130000"/>
              </a:lnSpc>
              <a:spcBef>
                <a:spcPts val="0"/>
              </a:spcBef>
              <a:spcAft>
                <a:spcPts val="0"/>
              </a:spcAft>
              <a:buClr>
                <a:schemeClr val="dk1"/>
              </a:buClr>
              <a:buSzPts val="1600"/>
              <a:buChar char="•"/>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末尾幻灯片">
  <p:cSld name="末尾幻灯片">
    <p:spTree>
      <p:nvGrpSpPr>
        <p:cNvPr id="78" name="Shape 78"/>
        <p:cNvGrpSpPr/>
        <p:nvPr/>
      </p:nvGrpSpPr>
      <p:grpSpPr>
        <a:xfrm>
          <a:off x="0" y="0"/>
          <a:ext cx="0" cy="0"/>
          <a:chOff x="0" y="0"/>
          <a:chExt cx="0" cy="0"/>
        </a:xfrm>
      </p:grpSpPr>
      <p:pic>
        <p:nvPicPr>
          <p:cNvPr id="79" name="Google Shape;79;p30"/>
          <p:cNvPicPr preferRelativeResize="0"/>
          <p:nvPr/>
        </p:nvPicPr>
        <p:blipFill rotWithShape="1">
          <a:blip r:embed="rId2">
            <a:alphaModFix/>
          </a:blip>
          <a:srcRect b="0" l="0" r="0" t="0"/>
          <a:stretch/>
        </p:blipFill>
        <p:spPr>
          <a:xfrm>
            <a:off x="0" y="3938588"/>
            <a:ext cx="12192000" cy="2919412"/>
          </a:xfrm>
          <a:prstGeom prst="rect">
            <a:avLst/>
          </a:prstGeom>
          <a:noFill/>
          <a:ln>
            <a:noFill/>
          </a:ln>
        </p:spPr>
      </p:pic>
      <p:cxnSp>
        <p:nvCxnSpPr>
          <p:cNvPr id="80" name="Google Shape;80;p30"/>
          <p:cNvCxnSpPr/>
          <p:nvPr/>
        </p:nvCxnSpPr>
        <p:spPr>
          <a:xfrm rot="10800000">
            <a:off x="0" y="2995613"/>
            <a:ext cx="2587625" cy="0"/>
          </a:xfrm>
          <a:prstGeom prst="straightConnector1">
            <a:avLst/>
          </a:prstGeom>
          <a:noFill/>
          <a:ln cap="flat" cmpd="sng" w="12700">
            <a:solidFill>
              <a:schemeClr val="accent3"/>
            </a:solidFill>
            <a:prstDash val="solid"/>
            <a:miter lim="800000"/>
            <a:headEnd len="sm" w="sm" type="none"/>
            <a:tailEnd len="sm" w="sm" type="none"/>
          </a:ln>
        </p:spPr>
      </p:cxnSp>
      <p:cxnSp>
        <p:nvCxnSpPr>
          <p:cNvPr id="81" name="Google Shape;81;p30"/>
          <p:cNvCxnSpPr/>
          <p:nvPr/>
        </p:nvCxnSpPr>
        <p:spPr>
          <a:xfrm rot="10800000">
            <a:off x="9605963" y="2995613"/>
            <a:ext cx="2587625" cy="0"/>
          </a:xfrm>
          <a:prstGeom prst="straightConnector1">
            <a:avLst/>
          </a:prstGeom>
          <a:noFill/>
          <a:ln cap="flat" cmpd="sng" w="12700">
            <a:solidFill>
              <a:schemeClr val="accent3"/>
            </a:solidFill>
            <a:prstDash val="solid"/>
            <a:miter lim="800000"/>
            <a:headEnd len="sm" w="sm" type="none"/>
            <a:tailEnd len="sm" w="sm" type="none"/>
          </a:ln>
        </p:spPr>
      </p:cxnSp>
      <p:sp>
        <p:nvSpPr>
          <p:cNvPr id="82" name="Google Shape;82;p30"/>
          <p:cNvSpPr txBox="1"/>
          <p:nvPr>
            <p:ph type="title"/>
          </p:nvPr>
        </p:nvSpPr>
        <p:spPr>
          <a:xfrm>
            <a:off x="2726808" y="2313806"/>
            <a:ext cx="6738385" cy="1448117"/>
          </a:xfrm>
          <a:prstGeom prst="rect">
            <a:avLst/>
          </a:prstGeom>
          <a:noFill/>
          <a:ln>
            <a:noFill/>
          </a:ln>
        </p:spPr>
        <p:txBody>
          <a:bodyPr anchorCtr="0" anchor="ctr" bIns="38100" lIns="101600" spcFirstLastPara="1" rIns="25400" wrap="square" tIns="38100">
            <a:noAutofit/>
          </a:bodyPr>
          <a:lstStyle>
            <a:lvl1pPr lvl="0" marR="0" algn="ctr">
              <a:lnSpc>
                <a:spcPct val="100000"/>
              </a:lnSpc>
              <a:spcBef>
                <a:spcPts val="0"/>
              </a:spcBef>
              <a:spcAft>
                <a:spcPts val="0"/>
              </a:spcAft>
              <a:buClr>
                <a:schemeClr val="dk2"/>
              </a:buClr>
              <a:buSzPts val="6000"/>
              <a:buFont typeface="Microsoft Yahei"/>
              <a:buNone/>
              <a:defRPr b="0" i="0" sz="6000" u="none" cap="none" strike="noStrike">
                <a:solidFill>
                  <a:schemeClr val="dk2"/>
                </a:solidFill>
                <a:latin typeface="Microsoft Yahei"/>
                <a:ea typeface="Microsoft Yahei"/>
                <a:cs typeface="Microsoft Yahei"/>
                <a:sym typeface="Microsoft Ya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669882" y="443234"/>
            <a:ext cx="10852237" cy="441964"/>
          </a:xfrm>
          <a:prstGeom prst="rect">
            <a:avLst/>
          </a:prstGeom>
          <a:noFill/>
          <a:ln>
            <a:noFill/>
          </a:ln>
        </p:spPr>
        <p:txBody>
          <a:bodyPr anchorCtr="0" anchor="t"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Microsoft Yahei"/>
              <a:buNone/>
              <a:defRPr b="1" i="0" sz="2400" u="none" cap="none" strike="noStrike">
                <a:solidFill>
                  <a:schemeClr val="dk1"/>
                </a:solidFill>
                <a:latin typeface="Microsoft Yahei"/>
                <a:ea typeface="Microsoft Yahei"/>
                <a:cs typeface="Microsoft Yahei"/>
                <a:sym typeface="Microsoft Ya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669882" y="952508"/>
            <a:ext cx="10852237" cy="5388907"/>
          </a:xfrm>
          <a:prstGeom prst="rect">
            <a:avLst/>
          </a:prstGeom>
          <a:noFill/>
          <a:ln>
            <a:noFill/>
          </a:ln>
        </p:spPr>
        <p:txBody>
          <a:bodyPr anchorCtr="0" anchor="t" bIns="0" lIns="101600" spcFirstLastPara="1" rIns="82550" wrap="square" tIns="0">
            <a:no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22"/>
          <p:cNvSpPr/>
          <p:nvPr/>
        </p:nvSpPr>
        <p:spPr>
          <a:xfrm>
            <a:off x="3038475" y="2284413"/>
            <a:ext cx="6115050" cy="7667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Desktop\素材\素描城市.png" id="29" name="Google Shape;29;p22"/>
          <p:cNvPicPr preferRelativeResize="0"/>
          <p:nvPr/>
        </p:nvPicPr>
        <p:blipFill rotWithShape="1">
          <a:blip r:embed="rId2">
            <a:alphaModFix/>
          </a:blip>
          <a:srcRect b="0" l="0" r="0" t="0"/>
          <a:stretch/>
        </p:blipFill>
        <p:spPr>
          <a:xfrm>
            <a:off x="0" y="0"/>
            <a:ext cx="12192000" cy="2284413"/>
          </a:xfrm>
          <a:prstGeom prst="rect">
            <a:avLst/>
          </a:prstGeom>
          <a:noFill/>
          <a:ln>
            <a:noFill/>
          </a:ln>
        </p:spPr>
      </p:pic>
      <p:sp>
        <p:nvSpPr>
          <p:cNvPr id="30" name="Google Shape;30;p22"/>
          <p:cNvSpPr txBox="1"/>
          <p:nvPr>
            <p:ph type="title"/>
          </p:nvPr>
        </p:nvSpPr>
        <p:spPr>
          <a:xfrm>
            <a:off x="831850" y="3373606"/>
            <a:ext cx="10515600" cy="1061467"/>
          </a:xfrm>
          <a:prstGeom prst="rect">
            <a:avLst/>
          </a:prstGeom>
          <a:noFill/>
          <a:ln>
            <a:noFill/>
          </a:ln>
        </p:spPr>
        <p:txBody>
          <a:bodyPr anchorCtr="0" anchor="t" bIns="38100" lIns="101600" spcFirstLastPara="1" rIns="76200" wrap="square" tIns="38100">
            <a:normAutofit/>
          </a:bodyPr>
          <a:lstStyle>
            <a:lvl1pPr lvl="0" algn="ctr">
              <a:lnSpc>
                <a:spcPct val="100000"/>
              </a:lnSpc>
              <a:spcBef>
                <a:spcPts val="0"/>
              </a:spcBef>
              <a:spcAft>
                <a:spcPts val="0"/>
              </a:spcAft>
              <a:buSzPts val="1400"/>
              <a:buNone/>
              <a:defRPr b="0"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 type="body"/>
          </p:nvPr>
        </p:nvSpPr>
        <p:spPr>
          <a:xfrm>
            <a:off x="2207568" y="4527773"/>
            <a:ext cx="7776864" cy="1061467"/>
          </a:xfrm>
          <a:prstGeom prst="rect">
            <a:avLst/>
          </a:prstGeom>
          <a:noFill/>
          <a:ln>
            <a:noFill/>
          </a:ln>
        </p:spPr>
        <p:txBody>
          <a:bodyPr anchorCtr="0" anchor="t" bIns="0" lIns="101600" spcFirstLastPara="1" rIns="82550" wrap="square" tIns="0">
            <a:normAutofit/>
          </a:bodyPr>
          <a:lstStyle>
            <a:lvl1pPr indent="-228600" lvl="0" marL="457200" algn="ctr">
              <a:lnSpc>
                <a:spcPct val="130000"/>
              </a:lnSpc>
              <a:spcBef>
                <a:spcPts val="0"/>
              </a:spcBef>
              <a:spcAft>
                <a:spcPts val="0"/>
              </a:spcAft>
              <a:buClr>
                <a:schemeClr val="dk2"/>
              </a:buClr>
              <a:buSzPts val="2000"/>
              <a:buNone/>
              <a:defRPr sz="2000">
                <a:solidFill>
                  <a:schemeClr val="dk2"/>
                </a:solidFill>
              </a:defRPr>
            </a:lvl1pPr>
            <a:lvl2pPr indent="-228600" lvl="1" marL="914400" algn="l">
              <a:lnSpc>
                <a:spcPct val="130000"/>
              </a:lnSpc>
              <a:spcBef>
                <a:spcPts val="1000"/>
              </a:spcBef>
              <a:spcAft>
                <a:spcPts val="0"/>
              </a:spcAft>
              <a:buClr>
                <a:srgbClr val="888888"/>
              </a:buClr>
              <a:buSzPts val="2000"/>
              <a:buNone/>
              <a:defRPr sz="2000">
                <a:solidFill>
                  <a:srgbClr val="888888"/>
                </a:solidFill>
              </a:defRPr>
            </a:lvl2pPr>
            <a:lvl3pPr indent="-228600" lvl="2" marL="1371600" algn="l">
              <a:lnSpc>
                <a:spcPct val="130000"/>
              </a:lnSpc>
              <a:spcBef>
                <a:spcPts val="1000"/>
              </a:spcBef>
              <a:spcAft>
                <a:spcPts val="0"/>
              </a:spcAft>
              <a:buClr>
                <a:srgbClr val="888888"/>
              </a:buClr>
              <a:buSzPts val="1800"/>
              <a:buNone/>
              <a:defRPr sz="1800">
                <a:solidFill>
                  <a:srgbClr val="888888"/>
                </a:solidFill>
              </a:defRPr>
            </a:lvl3pPr>
            <a:lvl4pPr indent="-228600" lvl="3" marL="1828800" algn="l">
              <a:lnSpc>
                <a:spcPct val="130000"/>
              </a:lnSpc>
              <a:spcBef>
                <a:spcPts val="1000"/>
              </a:spcBef>
              <a:spcAft>
                <a:spcPts val="0"/>
              </a:spcAft>
              <a:buClr>
                <a:srgbClr val="888888"/>
              </a:buClr>
              <a:buSzPts val="1600"/>
              <a:buNone/>
              <a:defRPr sz="1600">
                <a:solidFill>
                  <a:srgbClr val="888888"/>
                </a:solidFill>
              </a:defRPr>
            </a:lvl4pPr>
            <a:lvl5pPr indent="-228600" lvl="4" marL="2286000" algn="l">
              <a:lnSpc>
                <a:spcPct val="130000"/>
              </a:lnSpc>
              <a:spcBef>
                <a:spcPts val="1000"/>
              </a:spcBef>
              <a:spcAft>
                <a:spcPts val="0"/>
              </a:spcAft>
              <a:buClr>
                <a:srgbClr val="888888"/>
              </a:buClr>
              <a:buSzPts val="1600"/>
              <a:buNone/>
              <a:defRPr sz="1600">
                <a:solidFill>
                  <a:srgbClr val="888888"/>
                </a:solidFill>
              </a:defRPr>
            </a:lvl5pPr>
            <a:lvl6pPr indent="-228600" lvl="5" marL="2743200" algn="l">
              <a:lnSpc>
                <a:spcPct val="90000"/>
              </a:lnSpc>
              <a:spcBef>
                <a:spcPts val="10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22"/>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5" name="Shape 35"/>
        <p:cNvGrpSpPr/>
        <p:nvPr/>
      </p:nvGrpSpPr>
      <p:grpSpPr>
        <a:xfrm>
          <a:off x="0" y="0"/>
          <a:ext cx="0" cy="0"/>
          <a:chOff x="0" y="0"/>
          <a:chExt cx="0" cy="0"/>
        </a:xfrm>
      </p:grpSpPr>
      <p:sp>
        <p:nvSpPr>
          <p:cNvPr id="36" name="Google Shape;36;p23"/>
          <p:cNvSpPr txBox="1"/>
          <p:nvPr>
            <p:ph type="title"/>
          </p:nvPr>
        </p:nvSpPr>
        <p:spPr>
          <a:xfrm>
            <a:off x="669882" y="443234"/>
            <a:ext cx="10852237" cy="441964"/>
          </a:xfrm>
          <a:prstGeom prst="rect">
            <a:avLst/>
          </a:prstGeom>
          <a:noFill/>
          <a:ln>
            <a:noFill/>
          </a:ln>
        </p:spPr>
        <p:txBody>
          <a:bodyPr anchorCtr="0" anchor="t"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Microsoft Yahei"/>
              <a:buNone/>
              <a:defRPr b="1" i="0" sz="2400" u="none" cap="none" strike="noStrike">
                <a:solidFill>
                  <a:schemeClr val="dk1"/>
                </a:solidFill>
                <a:latin typeface="Microsoft Yahei"/>
                <a:ea typeface="Microsoft Yahei"/>
                <a:cs typeface="Microsoft Yahei"/>
                <a:sym typeface="Microsoft Ya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 type="body"/>
          </p:nvPr>
        </p:nvSpPr>
        <p:spPr>
          <a:xfrm>
            <a:off x="669930" y="952508"/>
            <a:ext cx="5283242" cy="5388907"/>
          </a:xfrm>
          <a:prstGeom prst="rect">
            <a:avLst/>
          </a:prstGeom>
          <a:noFill/>
          <a:ln>
            <a:noFill/>
          </a:ln>
        </p:spPr>
        <p:txBody>
          <a:bodyPr anchorCtr="0" anchor="t" bIns="0" lIns="101600" spcFirstLastPara="1" rIns="82550" wrap="square" tIns="0">
            <a:no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3"/>
          <p:cNvSpPr txBox="1"/>
          <p:nvPr>
            <p:ph idx="2" type="body"/>
          </p:nvPr>
        </p:nvSpPr>
        <p:spPr>
          <a:xfrm>
            <a:off x="6238877" y="952508"/>
            <a:ext cx="5283242" cy="5388907"/>
          </a:xfrm>
          <a:prstGeom prst="rect">
            <a:avLst/>
          </a:prstGeom>
          <a:noFill/>
          <a:ln>
            <a:noFill/>
          </a:ln>
        </p:spPr>
        <p:txBody>
          <a:bodyPr anchorCtr="0" anchor="t" bIns="0" lIns="101600" spcFirstLastPara="1" rIns="82550" wrap="square" tIns="0">
            <a:noAutofit/>
          </a:bodyPr>
          <a:lstStyle>
            <a:lvl1pPr indent="-330200" lvl="0" marL="457200" algn="l">
              <a:lnSpc>
                <a:spcPct val="130000"/>
              </a:lnSpc>
              <a:spcBef>
                <a:spcPts val="0"/>
              </a:spcBef>
              <a:spcAft>
                <a:spcPts val="0"/>
              </a:spcAft>
              <a:buClr>
                <a:schemeClr val="dk1"/>
              </a:buClr>
              <a:buSzPts val="1600"/>
              <a:buChar char="•"/>
              <a:defRPr sz="1600">
                <a:latin typeface="Microsoft Yahei"/>
                <a:ea typeface="Microsoft Yahei"/>
                <a:cs typeface="Microsoft Yahei"/>
                <a:sym typeface="Microsoft Yahei"/>
              </a:defRPr>
            </a:lvl1pPr>
            <a:lvl2pPr indent="-330200" lvl="1" marL="914400" algn="l">
              <a:lnSpc>
                <a:spcPct val="130000"/>
              </a:lnSpc>
              <a:spcBef>
                <a:spcPts val="1000"/>
              </a:spcBef>
              <a:spcAft>
                <a:spcPts val="0"/>
              </a:spcAft>
              <a:buClr>
                <a:schemeClr val="dk1"/>
              </a:buClr>
              <a:buSzPts val="1600"/>
              <a:buChar char="•"/>
              <a:defRPr sz="1600">
                <a:latin typeface="Microsoft Yahei"/>
                <a:ea typeface="Microsoft Yahei"/>
                <a:cs typeface="Microsoft Yahei"/>
                <a:sym typeface="Microsoft Yahei"/>
              </a:defRPr>
            </a:lvl2pPr>
            <a:lvl3pPr indent="-330200" lvl="2" marL="1371600" algn="l">
              <a:lnSpc>
                <a:spcPct val="130000"/>
              </a:lnSpc>
              <a:spcBef>
                <a:spcPts val="1000"/>
              </a:spcBef>
              <a:spcAft>
                <a:spcPts val="0"/>
              </a:spcAft>
              <a:buClr>
                <a:schemeClr val="dk1"/>
              </a:buClr>
              <a:buSzPts val="1600"/>
              <a:buChar char="•"/>
              <a:defRPr sz="1600">
                <a:latin typeface="Microsoft Yahei"/>
                <a:ea typeface="Microsoft Yahei"/>
                <a:cs typeface="Microsoft Yahei"/>
                <a:sym typeface="Microsoft Yahei"/>
              </a:defRPr>
            </a:lvl3pPr>
            <a:lvl4pPr indent="-330200" lvl="3" marL="1828800" algn="l">
              <a:lnSpc>
                <a:spcPct val="130000"/>
              </a:lnSpc>
              <a:spcBef>
                <a:spcPts val="1000"/>
              </a:spcBef>
              <a:spcAft>
                <a:spcPts val="0"/>
              </a:spcAft>
              <a:buClr>
                <a:schemeClr val="dk1"/>
              </a:buClr>
              <a:buSzPts val="1600"/>
              <a:buChar char="•"/>
              <a:defRPr sz="1600">
                <a:latin typeface="Microsoft Yahei"/>
                <a:ea typeface="Microsoft Yahei"/>
                <a:cs typeface="Microsoft Yahei"/>
                <a:sym typeface="Microsoft Yahei"/>
              </a:defRPr>
            </a:lvl4pPr>
            <a:lvl5pPr indent="-330200" lvl="4" marL="2286000" algn="l">
              <a:lnSpc>
                <a:spcPct val="130000"/>
              </a:lnSpc>
              <a:spcBef>
                <a:spcPts val="1000"/>
              </a:spcBef>
              <a:spcAft>
                <a:spcPts val="0"/>
              </a:spcAft>
              <a:buClr>
                <a:schemeClr val="dk1"/>
              </a:buClr>
              <a:buSzPts val="1600"/>
              <a:buChar char="•"/>
              <a:defRPr sz="1600">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3"/>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2" name="Shape 42"/>
        <p:cNvGrpSpPr/>
        <p:nvPr/>
      </p:nvGrpSpPr>
      <p:grpSpPr>
        <a:xfrm>
          <a:off x="0" y="0"/>
          <a:ext cx="0" cy="0"/>
          <a:chOff x="0" y="0"/>
          <a:chExt cx="0" cy="0"/>
        </a:xfrm>
      </p:grpSpPr>
      <p:sp>
        <p:nvSpPr>
          <p:cNvPr id="43" name="Google Shape;43;p24"/>
          <p:cNvSpPr txBox="1"/>
          <p:nvPr>
            <p:ph type="title"/>
          </p:nvPr>
        </p:nvSpPr>
        <p:spPr>
          <a:xfrm>
            <a:off x="669882" y="443234"/>
            <a:ext cx="10852237" cy="441964"/>
          </a:xfrm>
          <a:prstGeom prst="rect">
            <a:avLst/>
          </a:prstGeom>
          <a:noFill/>
          <a:ln>
            <a:noFill/>
          </a:ln>
        </p:spPr>
        <p:txBody>
          <a:bodyPr anchorCtr="0" anchor="t"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Microsoft Yahei"/>
              <a:buNone/>
              <a:defRPr b="1" i="0" sz="2400" u="none" cap="none" strike="noStrike">
                <a:solidFill>
                  <a:schemeClr val="dk1"/>
                </a:solidFill>
                <a:latin typeface="Microsoft Yahei"/>
                <a:ea typeface="Microsoft Yahei"/>
                <a:cs typeface="Microsoft Yahei"/>
                <a:sym typeface="Microsoft Ya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 type="body"/>
          </p:nvPr>
        </p:nvSpPr>
        <p:spPr>
          <a:xfrm>
            <a:off x="669930" y="952508"/>
            <a:ext cx="5283242" cy="381003"/>
          </a:xfrm>
          <a:prstGeom prst="rect">
            <a:avLst/>
          </a:prstGeom>
          <a:noFill/>
          <a:ln>
            <a:noFill/>
          </a:ln>
        </p:spPr>
        <p:txBody>
          <a:bodyPr anchorCtr="0" anchor="t" bIns="38100" lIns="101600" spcFirstLastPara="1" rIns="76200" wrap="square" tIns="38100">
            <a:noAutofit/>
          </a:bodyPr>
          <a:lstStyle>
            <a:lvl1pPr indent="-228600" lvl="0" marL="457200" algn="l">
              <a:lnSpc>
                <a:spcPct val="100000"/>
              </a:lnSpc>
              <a:spcBef>
                <a:spcPts val="0"/>
              </a:spcBef>
              <a:spcAft>
                <a:spcPts val="0"/>
              </a:spcAft>
              <a:buClr>
                <a:schemeClr val="dk1"/>
              </a:buClr>
              <a:buSzPts val="2000"/>
              <a:buNone/>
              <a:defRPr b="0" sz="2000" u="none" cap="none" strike="noStrike">
                <a:solidFill>
                  <a:schemeClr val="dk1"/>
                </a:solidFill>
                <a:latin typeface="Microsoft Yahei"/>
                <a:ea typeface="Microsoft Yahei"/>
                <a:cs typeface="Microsoft Yahei"/>
                <a:sym typeface="Microsoft Yahei"/>
              </a:defRPr>
            </a:lvl1pPr>
            <a:lvl2pPr indent="-228600" lvl="1" marL="914400" algn="l">
              <a:lnSpc>
                <a:spcPct val="130000"/>
              </a:lnSpc>
              <a:spcBef>
                <a:spcPts val="0"/>
              </a:spcBef>
              <a:spcAft>
                <a:spcPts val="0"/>
              </a:spcAft>
              <a:buClr>
                <a:schemeClr val="dk1"/>
              </a:buClr>
              <a:buSzPts val="2000"/>
              <a:buNone/>
              <a:defRPr b="1" sz="2000"/>
            </a:lvl2pPr>
            <a:lvl3pPr indent="-228600" lvl="2" marL="1371600" algn="l">
              <a:lnSpc>
                <a:spcPct val="130000"/>
              </a:lnSpc>
              <a:spcBef>
                <a:spcPts val="1000"/>
              </a:spcBef>
              <a:spcAft>
                <a:spcPts val="0"/>
              </a:spcAft>
              <a:buClr>
                <a:schemeClr val="dk1"/>
              </a:buClr>
              <a:buSzPts val="1800"/>
              <a:buNone/>
              <a:defRPr b="1" sz="1800"/>
            </a:lvl3pPr>
            <a:lvl4pPr indent="-228600" lvl="3" marL="1828800" algn="l">
              <a:lnSpc>
                <a:spcPct val="130000"/>
              </a:lnSpc>
              <a:spcBef>
                <a:spcPts val="1000"/>
              </a:spcBef>
              <a:spcAft>
                <a:spcPts val="0"/>
              </a:spcAft>
              <a:buClr>
                <a:schemeClr val="dk1"/>
              </a:buClr>
              <a:buSzPts val="1600"/>
              <a:buNone/>
              <a:defRPr b="1" sz="1600"/>
            </a:lvl4pPr>
            <a:lvl5pPr indent="-228600" lvl="4" marL="2286000" algn="l">
              <a:lnSpc>
                <a:spcPct val="130000"/>
              </a:lnSpc>
              <a:spcBef>
                <a:spcPts val="1000"/>
              </a:spcBef>
              <a:spcAft>
                <a:spcPts val="0"/>
              </a:spcAft>
              <a:buClr>
                <a:schemeClr val="dk1"/>
              </a:buClr>
              <a:buSzPts val="1600"/>
              <a:buNone/>
              <a:defRPr b="1" sz="1600"/>
            </a:lvl5pPr>
            <a:lvl6pPr indent="-228600" lvl="5" marL="2743200" algn="l">
              <a:lnSpc>
                <a:spcPct val="90000"/>
              </a:lnSpc>
              <a:spcBef>
                <a:spcPts val="10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2" type="body"/>
          </p:nvPr>
        </p:nvSpPr>
        <p:spPr>
          <a:xfrm>
            <a:off x="669925" y="1406525"/>
            <a:ext cx="5283200" cy="4934752"/>
          </a:xfrm>
          <a:prstGeom prst="rect">
            <a:avLst/>
          </a:prstGeom>
          <a:noFill/>
          <a:ln>
            <a:noFill/>
          </a:ln>
        </p:spPr>
        <p:txBody>
          <a:bodyPr anchorCtr="0" anchor="t" bIns="0" lIns="101600" spcFirstLastPara="1" rIns="82550" wrap="square" tIns="0">
            <a:no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3" type="body"/>
          </p:nvPr>
        </p:nvSpPr>
        <p:spPr>
          <a:xfrm>
            <a:off x="6235750" y="952508"/>
            <a:ext cx="5283242" cy="381003"/>
          </a:xfrm>
          <a:prstGeom prst="rect">
            <a:avLst/>
          </a:prstGeom>
          <a:noFill/>
          <a:ln>
            <a:noFill/>
          </a:ln>
        </p:spPr>
        <p:txBody>
          <a:bodyPr anchorCtr="0" anchor="t" bIns="38100" lIns="101600" spcFirstLastPara="1" rIns="76200" wrap="square" tIns="38100">
            <a:noAutofit/>
          </a:bodyPr>
          <a:lstStyle>
            <a:lvl1pPr indent="-228600" lvl="0" marL="457200" marR="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Microsoft Yahei"/>
                <a:ea typeface="Microsoft Yahei"/>
                <a:cs typeface="Microsoft Yahei"/>
                <a:sym typeface="Microsoft Yahei"/>
              </a:defRPr>
            </a:lvl1pPr>
            <a:lvl2pPr indent="-228600" lvl="1" marL="914400" algn="l">
              <a:lnSpc>
                <a:spcPct val="130000"/>
              </a:lnSpc>
              <a:spcBef>
                <a:spcPts val="0"/>
              </a:spcBef>
              <a:spcAft>
                <a:spcPts val="0"/>
              </a:spcAft>
              <a:buClr>
                <a:schemeClr val="dk1"/>
              </a:buClr>
              <a:buSzPts val="2000"/>
              <a:buNone/>
              <a:defRPr b="1" sz="2000"/>
            </a:lvl2pPr>
            <a:lvl3pPr indent="-228600" lvl="2" marL="1371600" algn="l">
              <a:lnSpc>
                <a:spcPct val="130000"/>
              </a:lnSpc>
              <a:spcBef>
                <a:spcPts val="1000"/>
              </a:spcBef>
              <a:spcAft>
                <a:spcPts val="0"/>
              </a:spcAft>
              <a:buClr>
                <a:schemeClr val="dk1"/>
              </a:buClr>
              <a:buSzPts val="1800"/>
              <a:buNone/>
              <a:defRPr b="1" sz="1800"/>
            </a:lvl3pPr>
            <a:lvl4pPr indent="-228600" lvl="3" marL="1828800" algn="l">
              <a:lnSpc>
                <a:spcPct val="130000"/>
              </a:lnSpc>
              <a:spcBef>
                <a:spcPts val="1000"/>
              </a:spcBef>
              <a:spcAft>
                <a:spcPts val="0"/>
              </a:spcAft>
              <a:buClr>
                <a:schemeClr val="dk1"/>
              </a:buClr>
              <a:buSzPts val="1600"/>
              <a:buNone/>
              <a:defRPr b="1" sz="1600"/>
            </a:lvl4pPr>
            <a:lvl5pPr indent="-228600" lvl="4" marL="2286000" algn="l">
              <a:lnSpc>
                <a:spcPct val="130000"/>
              </a:lnSpc>
              <a:spcBef>
                <a:spcPts val="1000"/>
              </a:spcBef>
              <a:spcAft>
                <a:spcPts val="0"/>
              </a:spcAft>
              <a:buClr>
                <a:schemeClr val="dk1"/>
              </a:buClr>
              <a:buSzPts val="1600"/>
              <a:buNone/>
              <a:defRPr b="1" sz="1600"/>
            </a:lvl5pPr>
            <a:lvl6pPr indent="-228600" lvl="5" marL="2743200" algn="l">
              <a:lnSpc>
                <a:spcPct val="90000"/>
              </a:lnSpc>
              <a:spcBef>
                <a:spcPts val="10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4" type="body"/>
          </p:nvPr>
        </p:nvSpPr>
        <p:spPr>
          <a:xfrm>
            <a:off x="6235750" y="1406525"/>
            <a:ext cx="5283242" cy="4934752"/>
          </a:xfrm>
          <a:prstGeom prst="rect">
            <a:avLst/>
          </a:prstGeom>
          <a:noFill/>
          <a:ln>
            <a:noFill/>
          </a:ln>
        </p:spPr>
        <p:txBody>
          <a:bodyPr anchorCtr="0" anchor="t" bIns="0" lIns="101600" spcFirstLastPara="1" rIns="82550" wrap="square" tIns="0">
            <a:no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1" name="Shape 51"/>
        <p:cNvGrpSpPr/>
        <p:nvPr/>
      </p:nvGrpSpPr>
      <p:grpSpPr>
        <a:xfrm>
          <a:off x="0" y="0"/>
          <a:ext cx="0" cy="0"/>
          <a:chOff x="0" y="0"/>
          <a:chExt cx="0" cy="0"/>
        </a:xfrm>
      </p:grpSpPr>
      <p:sp>
        <p:nvSpPr>
          <p:cNvPr id="52" name="Google Shape;52;p25"/>
          <p:cNvSpPr txBox="1"/>
          <p:nvPr>
            <p:ph type="title"/>
          </p:nvPr>
        </p:nvSpPr>
        <p:spPr>
          <a:xfrm>
            <a:off x="669925" y="442913"/>
            <a:ext cx="10852150" cy="442912"/>
          </a:xfrm>
          <a:prstGeom prst="rect">
            <a:avLst/>
          </a:prstGeom>
          <a:noFill/>
          <a:ln>
            <a:noFill/>
          </a:ln>
        </p:spPr>
        <p:txBody>
          <a:bodyPr anchorCtr="0" anchor="t"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Microsoft Yahei"/>
              <a:buNone/>
              <a:defRPr b="1" i="0" sz="2400" u="none" cap="none" strike="noStrike">
                <a:solidFill>
                  <a:schemeClr val="dk1"/>
                </a:solidFill>
                <a:latin typeface="Microsoft Yahei"/>
                <a:ea typeface="Microsoft Yahei"/>
                <a:cs typeface="Microsoft Yahei"/>
                <a:sym typeface="Microsoft Ya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6" name="Shape 56"/>
        <p:cNvGrpSpPr/>
        <p:nvPr/>
      </p:nvGrpSpPr>
      <p:grpSpPr>
        <a:xfrm>
          <a:off x="0" y="0"/>
          <a:ext cx="0" cy="0"/>
          <a:chOff x="0" y="0"/>
          <a:chExt cx="0" cy="0"/>
        </a:xfrm>
      </p:grpSpPr>
      <p:sp>
        <p:nvSpPr>
          <p:cNvPr id="57" name="Google Shape;57;p26"/>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spTree>
      <p:nvGrpSpPr>
        <p:cNvPr id="60" name="Shape 60"/>
        <p:cNvGrpSpPr/>
        <p:nvPr/>
      </p:nvGrpSpPr>
      <p:grpSpPr>
        <a:xfrm>
          <a:off x="0" y="0"/>
          <a:ext cx="0" cy="0"/>
          <a:chOff x="0" y="0"/>
          <a:chExt cx="0" cy="0"/>
        </a:xfrm>
      </p:grpSpPr>
      <p:sp>
        <p:nvSpPr>
          <p:cNvPr id="61" name="Google Shape;61;p27"/>
          <p:cNvSpPr txBox="1"/>
          <p:nvPr>
            <p:ph type="title"/>
          </p:nvPr>
        </p:nvSpPr>
        <p:spPr>
          <a:xfrm>
            <a:off x="669930" y="443234"/>
            <a:ext cx="10852237" cy="441964"/>
          </a:xfrm>
          <a:prstGeom prst="rect">
            <a:avLst/>
          </a:prstGeom>
          <a:noFill/>
          <a:ln>
            <a:noFill/>
          </a:ln>
        </p:spPr>
        <p:txBody>
          <a:bodyPr anchorCtr="0" anchor="t"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Microsoft Yahei"/>
              <a:buNone/>
              <a:defRPr b="1" i="0" sz="2400" u="none" cap="none" strike="noStrike">
                <a:solidFill>
                  <a:schemeClr val="dk1"/>
                </a:solidFill>
                <a:latin typeface="Microsoft Yahei"/>
                <a:ea typeface="Microsoft Yahei"/>
                <a:cs typeface="Microsoft Yahei"/>
                <a:sym typeface="Microsoft Ya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p:nvPr>
            <p:ph idx="2" type="pic"/>
          </p:nvPr>
        </p:nvSpPr>
        <p:spPr>
          <a:xfrm>
            <a:off x="669930" y="952508"/>
            <a:ext cx="5283242" cy="5388907"/>
          </a:xfrm>
          <a:prstGeom prst="rect">
            <a:avLst/>
          </a:prstGeom>
          <a:noFill/>
          <a:ln>
            <a:noFill/>
          </a:ln>
        </p:spPr>
      </p:sp>
      <p:sp>
        <p:nvSpPr>
          <p:cNvPr id="63" name="Google Shape;63;p27"/>
          <p:cNvSpPr txBox="1"/>
          <p:nvPr>
            <p:ph idx="1" type="body"/>
          </p:nvPr>
        </p:nvSpPr>
        <p:spPr>
          <a:xfrm>
            <a:off x="6238925" y="952508"/>
            <a:ext cx="5283242" cy="5388907"/>
          </a:xfrm>
          <a:prstGeom prst="rect">
            <a:avLst/>
          </a:prstGeom>
          <a:noFill/>
          <a:ln>
            <a:noFill/>
          </a:ln>
        </p:spPr>
        <p:txBody>
          <a:bodyPr anchorCtr="0" anchor="t" bIns="0" lIns="101600" spcFirstLastPara="1" rIns="82550" wrap="square" tIns="0">
            <a:norm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7"/>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7"/>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67" name="Shape 67"/>
        <p:cNvGrpSpPr/>
        <p:nvPr/>
      </p:nvGrpSpPr>
      <p:grpSpPr>
        <a:xfrm>
          <a:off x="0" y="0"/>
          <a:ext cx="0" cy="0"/>
          <a:chOff x="0" y="0"/>
          <a:chExt cx="0" cy="0"/>
        </a:xfrm>
      </p:grpSpPr>
      <p:sp>
        <p:nvSpPr>
          <p:cNvPr id="68" name="Google Shape;68;p28"/>
          <p:cNvSpPr txBox="1"/>
          <p:nvPr>
            <p:ph type="title"/>
          </p:nvPr>
        </p:nvSpPr>
        <p:spPr>
          <a:xfrm rot="5400000">
            <a:off x="8352174" y="3171470"/>
            <a:ext cx="5388907" cy="950984"/>
          </a:xfrm>
          <a:prstGeom prst="rect">
            <a:avLst/>
          </a:prstGeom>
          <a:noFill/>
          <a:ln>
            <a:noFill/>
          </a:ln>
        </p:spPr>
        <p:txBody>
          <a:bodyPr anchorCtr="0" anchor="ctr"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Microsoft Yahei"/>
              <a:buNone/>
              <a:defRPr b="1" i="0" sz="2400" u="none" cap="none" strike="noStrike">
                <a:solidFill>
                  <a:schemeClr val="dk1"/>
                </a:solidFill>
                <a:latin typeface="Microsoft Yahei"/>
                <a:ea typeface="Microsoft Yahei"/>
                <a:cs typeface="Microsoft Yahei"/>
                <a:sym typeface="Microsoft Ya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 type="body"/>
          </p:nvPr>
        </p:nvSpPr>
        <p:spPr>
          <a:xfrm rot="5400000">
            <a:off x="2889522" y="-1267097"/>
            <a:ext cx="5388907" cy="9828101"/>
          </a:xfrm>
          <a:prstGeom prst="rect">
            <a:avLst/>
          </a:prstGeom>
          <a:noFill/>
          <a:ln>
            <a:noFill/>
          </a:ln>
        </p:spPr>
        <p:txBody>
          <a:bodyPr anchorCtr="0" anchor="t" bIns="0" lIns="101600" spcFirstLastPara="1" rIns="82550" wrap="square" tIns="0">
            <a:noAutofit/>
          </a:bodyPr>
          <a:lstStyle>
            <a:lvl1pPr indent="-330200" lvl="0" marL="457200" algn="l">
              <a:lnSpc>
                <a:spcPct val="130000"/>
              </a:lnSpc>
              <a:spcBef>
                <a:spcPts val="0"/>
              </a:spcBef>
              <a:spcAft>
                <a:spcPts val="0"/>
              </a:spcAft>
              <a:buClr>
                <a:schemeClr val="dk1"/>
              </a:buClr>
              <a:buSzPts val="1600"/>
              <a:buChar char="•"/>
              <a:defRPr>
                <a:latin typeface="Microsoft Yahei"/>
                <a:ea typeface="Microsoft Yahei"/>
                <a:cs typeface="Microsoft Yahei"/>
                <a:sym typeface="Microsoft Yahei"/>
              </a:defRPr>
            </a:lvl1pPr>
            <a:lvl2pPr indent="-330200" lvl="1" marL="914400" algn="l">
              <a:lnSpc>
                <a:spcPct val="130000"/>
              </a:lnSpc>
              <a:spcBef>
                <a:spcPts val="1000"/>
              </a:spcBef>
              <a:spcAft>
                <a:spcPts val="0"/>
              </a:spcAft>
              <a:buClr>
                <a:schemeClr val="dk1"/>
              </a:buClr>
              <a:buSzPts val="1600"/>
              <a:buChar char="•"/>
              <a:defRPr>
                <a:latin typeface="Microsoft Yahei"/>
                <a:ea typeface="Microsoft Yahei"/>
                <a:cs typeface="Microsoft Yahei"/>
                <a:sym typeface="Microsoft Yahei"/>
              </a:defRPr>
            </a:lvl2pPr>
            <a:lvl3pPr indent="-330200" lvl="2" marL="1371600" algn="l">
              <a:lnSpc>
                <a:spcPct val="130000"/>
              </a:lnSpc>
              <a:spcBef>
                <a:spcPts val="1000"/>
              </a:spcBef>
              <a:spcAft>
                <a:spcPts val="0"/>
              </a:spcAft>
              <a:buClr>
                <a:schemeClr val="dk1"/>
              </a:buClr>
              <a:buSzPts val="1600"/>
              <a:buChar char="•"/>
              <a:defRPr>
                <a:latin typeface="Microsoft Yahei"/>
                <a:ea typeface="Microsoft Yahei"/>
                <a:cs typeface="Microsoft Yahei"/>
                <a:sym typeface="Microsoft Yahei"/>
              </a:defRPr>
            </a:lvl3pPr>
            <a:lvl4pPr indent="-330200" lvl="3" marL="1828800" algn="l">
              <a:lnSpc>
                <a:spcPct val="130000"/>
              </a:lnSpc>
              <a:spcBef>
                <a:spcPts val="1000"/>
              </a:spcBef>
              <a:spcAft>
                <a:spcPts val="0"/>
              </a:spcAft>
              <a:buClr>
                <a:schemeClr val="dk1"/>
              </a:buClr>
              <a:buSzPts val="1600"/>
              <a:buChar char="•"/>
              <a:defRPr>
                <a:latin typeface="Microsoft Yahei"/>
                <a:ea typeface="Microsoft Yahei"/>
                <a:cs typeface="Microsoft Yahei"/>
                <a:sym typeface="Microsoft Yahei"/>
              </a:defRPr>
            </a:lvl4pPr>
            <a:lvl5pPr indent="-330200" lvl="4" marL="2286000" algn="l">
              <a:lnSpc>
                <a:spcPct val="130000"/>
              </a:lnSpc>
              <a:spcBef>
                <a:spcPts val="1000"/>
              </a:spcBef>
              <a:spcAft>
                <a:spcPts val="0"/>
              </a:spcAft>
              <a:buClr>
                <a:schemeClr val="dk1"/>
              </a:buClr>
              <a:buSzPts val="1600"/>
              <a:buChar char="•"/>
              <a:defRPr>
                <a:latin typeface="Microsoft Yahei"/>
                <a:ea typeface="Microsoft Yahei"/>
                <a:cs typeface="Microsoft Yahei"/>
                <a:sym typeface="Microsoft Yahei"/>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8"/>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669925" y="442913"/>
            <a:ext cx="10852150" cy="442912"/>
          </a:xfrm>
          <a:prstGeom prst="rect">
            <a:avLst/>
          </a:prstGeom>
          <a:noFill/>
          <a:ln>
            <a:noFill/>
          </a:ln>
        </p:spPr>
        <p:txBody>
          <a:bodyPr anchorCtr="0" anchor="t" bIns="38100" lIns="101600" spcFirstLastPara="1" rIns="76200" wrap="square" tIns="381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Microsoft Yahei"/>
                <a:ea typeface="Microsoft Yahei"/>
                <a:cs typeface="Microsoft Yahei"/>
                <a:sym typeface="Microsoft Yahei"/>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Microsoft Yahei"/>
                <a:ea typeface="Microsoft Yahei"/>
                <a:cs typeface="Microsoft Yahei"/>
                <a:sym typeface="Microsoft Yahei"/>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Microsoft Yahei"/>
                <a:ea typeface="Microsoft Yahei"/>
                <a:cs typeface="Microsoft Yahei"/>
                <a:sym typeface="Microsoft Yahei"/>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Microsoft Yahei"/>
                <a:ea typeface="Microsoft Yahei"/>
                <a:cs typeface="Microsoft Yahei"/>
                <a:sym typeface="Microsoft Yahei"/>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Microsoft Yahei"/>
                <a:ea typeface="Microsoft Yahei"/>
                <a:cs typeface="Microsoft Yahei"/>
                <a:sym typeface="Microsoft Yahei"/>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Microsoft Yahei"/>
                <a:ea typeface="Microsoft Yahei"/>
                <a:cs typeface="Microsoft Yahei"/>
                <a:sym typeface="Microsoft Yahei"/>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Microsoft Yahei"/>
                <a:ea typeface="Microsoft Yahei"/>
                <a:cs typeface="Microsoft Yahei"/>
                <a:sym typeface="Microsoft Yahei"/>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Microsoft Yahei"/>
                <a:ea typeface="Microsoft Yahei"/>
                <a:cs typeface="Microsoft Yahei"/>
                <a:sym typeface="Microsoft Yahei"/>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Microsoft Yahei"/>
                <a:ea typeface="Microsoft Yahei"/>
                <a:cs typeface="Microsoft Yahei"/>
                <a:sym typeface="Microsoft Yahei"/>
              </a:defRPr>
            </a:lvl9pPr>
          </a:lstStyle>
          <a:p/>
        </p:txBody>
      </p:sp>
      <p:sp>
        <p:nvSpPr>
          <p:cNvPr id="7" name="Google Shape;7;p19"/>
          <p:cNvSpPr txBox="1"/>
          <p:nvPr>
            <p:ph idx="1" type="body"/>
          </p:nvPr>
        </p:nvSpPr>
        <p:spPr>
          <a:xfrm>
            <a:off x="669925" y="952500"/>
            <a:ext cx="10852150" cy="5389563"/>
          </a:xfrm>
          <a:prstGeom prst="rect">
            <a:avLst/>
          </a:prstGeom>
          <a:noFill/>
          <a:ln>
            <a:noFill/>
          </a:ln>
        </p:spPr>
        <p:txBody>
          <a:bodyPr anchorCtr="0" anchor="t" bIns="0" lIns="101600" spcFirstLastPara="1" rIns="82550" wrap="square" tIns="0">
            <a:no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9"/>
          <p:cNvSpPr txBox="1"/>
          <p:nvPr>
            <p:ph idx="10" type="dt"/>
          </p:nvPr>
        </p:nvSpPr>
        <p:spPr>
          <a:xfrm>
            <a:off x="879475" y="6350000"/>
            <a:ext cx="2700338" cy="31591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9"/>
          <p:cNvSpPr txBox="1"/>
          <p:nvPr>
            <p:ph idx="11" type="ftr"/>
          </p:nvPr>
        </p:nvSpPr>
        <p:spPr>
          <a:xfrm>
            <a:off x="4116388" y="6350000"/>
            <a:ext cx="3959225" cy="315913"/>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9"/>
          <p:cNvSpPr txBox="1"/>
          <p:nvPr>
            <p:ph idx="12" type="sldNum"/>
          </p:nvPr>
        </p:nvSpPr>
        <p:spPr>
          <a:xfrm>
            <a:off x="8610600" y="6350000"/>
            <a:ext cx="2700338" cy="315913"/>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2495600" y="1826578"/>
            <a:ext cx="7200800" cy="949878"/>
          </a:xfrm>
          <a:prstGeom prst="rect">
            <a:avLst/>
          </a:prstGeom>
          <a:noFill/>
          <a:ln>
            <a:noFill/>
          </a:ln>
        </p:spPr>
        <p:txBody>
          <a:bodyPr anchorCtr="0" anchor="t" bIns="38100" lIns="101600" spcFirstLastPara="1" rIns="76200" wrap="square" tIns="38100">
            <a:normAutofit/>
          </a:bodyPr>
          <a:lstStyle/>
          <a:p>
            <a:pPr indent="0" lvl="0" marL="0" rtl="0" algn="ctr">
              <a:lnSpc>
                <a:spcPct val="100000"/>
              </a:lnSpc>
              <a:spcBef>
                <a:spcPts val="0"/>
              </a:spcBef>
              <a:spcAft>
                <a:spcPts val="0"/>
              </a:spcAft>
              <a:buSzPts val="1400"/>
              <a:buNone/>
            </a:pPr>
            <a:r>
              <a:rPr lang="ru-RU">
                <a:latin typeface="Times New Roman"/>
                <a:ea typeface="Times New Roman"/>
                <a:cs typeface="Times New Roman"/>
                <a:sym typeface="Times New Roman"/>
              </a:rPr>
              <a:t>Leadership</a:t>
            </a:r>
            <a:endParaRPr>
              <a:latin typeface="Times New Roman"/>
              <a:ea typeface="Times New Roman"/>
              <a:cs typeface="Times New Roman"/>
              <a:sym typeface="Times New Roman"/>
            </a:endParaRPr>
          </a:p>
        </p:txBody>
      </p:sp>
      <p:sp>
        <p:nvSpPr>
          <p:cNvPr id="91" name="Google Shape;91;p1"/>
          <p:cNvSpPr txBox="1"/>
          <p:nvPr>
            <p:ph idx="1" type="subTitle"/>
          </p:nvPr>
        </p:nvSpPr>
        <p:spPr>
          <a:xfrm>
            <a:off x="2495600" y="2826092"/>
            <a:ext cx="7200800" cy="465746"/>
          </a:xfrm>
          <a:prstGeom prst="rect">
            <a:avLst/>
          </a:prstGeom>
          <a:noFill/>
          <a:ln>
            <a:noFill/>
          </a:ln>
        </p:spPr>
        <p:txBody>
          <a:bodyPr anchorCtr="0" anchor="t" bIns="0" lIns="101600" spcFirstLastPara="1" rIns="82550" wrap="square" tIns="0">
            <a:normAutofit/>
          </a:bodyPr>
          <a:lstStyle/>
          <a:p>
            <a:pPr indent="0" lvl="0" marL="0" rtl="0" algn="ctr">
              <a:lnSpc>
                <a:spcPct val="130000"/>
              </a:lnSpc>
              <a:spcBef>
                <a:spcPts val="0"/>
              </a:spcBef>
              <a:spcAft>
                <a:spcPts val="0"/>
              </a:spcAft>
              <a:buClr>
                <a:schemeClr val="dk2"/>
              </a:buClr>
              <a:buSzPts val="2000"/>
              <a:buNone/>
            </a:pPr>
            <a:r>
              <a:rPr lang="ru-RU">
                <a:latin typeface="Times New Roman"/>
                <a:ea typeface="Times New Roman"/>
                <a:cs typeface="Times New Roman"/>
                <a:sym typeface="Times New Roman"/>
              </a:rPr>
              <a:t>Erbolat Tulepbayev</a:t>
            </a:r>
            <a:endParaRPr>
              <a:latin typeface="Times New Roman"/>
              <a:ea typeface="Times New Roman"/>
              <a:cs typeface="Times New Roman"/>
              <a:sym typeface="Times New Roman"/>
            </a:endParaRPr>
          </a:p>
        </p:txBody>
      </p:sp>
      <p:sp>
        <p:nvSpPr>
          <p:cNvPr id="92" name="Google Shape;92;p1"/>
          <p:cNvSpPr txBox="1"/>
          <p:nvPr/>
        </p:nvSpPr>
        <p:spPr>
          <a:xfrm>
            <a:off x="5358765" y="909955"/>
            <a:ext cx="1473835"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ru-RU" sz="2400" u="none" cap="none" strike="noStrike">
                <a:solidFill>
                  <a:schemeClr val="dk1"/>
                </a:solidFill>
                <a:latin typeface="Times New Roman"/>
                <a:ea typeface="Times New Roman"/>
                <a:cs typeface="Times New Roman"/>
                <a:sym typeface="Times New Roman"/>
              </a:rPr>
              <a:t>Lesson 8</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7ae3daa519_0_51"/>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Skills approach</a:t>
            </a:r>
            <a:endParaRPr>
              <a:latin typeface="Times New Roman"/>
              <a:ea typeface="Times New Roman"/>
              <a:cs typeface="Times New Roman"/>
              <a:sym typeface="Times New Roman"/>
            </a:endParaRPr>
          </a:p>
        </p:txBody>
      </p:sp>
      <p:sp>
        <p:nvSpPr>
          <p:cNvPr id="147" name="Google Shape;147;g27ae3daa519_0_51"/>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228600" lvl="0" marL="228600" marR="0" rtl="0" algn="l">
              <a:lnSpc>
                <a:spcPct val="130000"/>
              </a:lnSpc>
              <a:spcBef>
                <a:spcPts val="1000"/>
              </a:spcBef>
              <a:spcAft>
                <a:spcPts val="0"/>
              </a:spcAft>
              <a:buSzPts val="1600"/>
              <a:buChar char="•"/>
            </a:pPr>
            <a:r>
              <a:rPr lang="ru-RU">
                <a:latin typeface="Times New Roman"/>
                <a:ea typeface="Times New Roman"/>
                <a:cs typeface="Times New Roman"/>
                <a:sym typeface="Times New Roman"/>
              </a:rPr>
              <a:t>Beginning in the early 1990s, a multitude of studies have been published that a leader’s effectiveness depends on the leader’s ability to solve complex organizational problems. This research has resulted in a comprehensive skill-based model of leadership that was advanced by Mumford and his colleagues.</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Leadership skills are defined as the ability to use one’s knowledge and competencies to accomplish a set of goals or objectives. </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Three-skill approach</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technical</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human</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conceptual</a:t>
            </a:r>
            <a:endParaRPr>
              <a:latin typeface="Times New Roman"/>
              <a:ea typeface="Times New Roman"/>
              <a:cs typeface="Times New Roman"/>
              <a:sym typeface="Times New Roman"/>
            </a:endParaRPr>
          </a:p>
          <a:p>
            <a:pPr indent="0" lvl="0" marL="0" marR="0" rtl="0" algn="l">
              <a:lnSpc>
                <a:spcPct val="130000"/>
              </a:lnSpc>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7ae3daa519_0_58"/>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Three-s</a:t>
            </a:r>
            <a:r>
              <a:rPr lang="ru-RU">
                <a:latin typeface="Times New Roman"/>
                <a:ea typeface="Times New Roman"/>
                <a:cs typeface="Times New Roman"/>
                <a:sym typeface="Times New Roman"/>
              </a:rPr>
              <a:t>kills approach</a:t>
            </a:r>
            <a:endParaRPr>
              <a:latin typeface="Times New Roman"/>
              <a:ea typeface="Times New Roman"/>
              <a:cs typeface="Times New Roman"/>
              <a:sym typeface="Times New Roman"/>
            </a:endParaRPr>
          </a:p>
        </p:txBody>
      </p:sp>
      <p:sp>
        <p:nvSpPr>
          <p:cNvPr id="153" name="Google Shape;153;g27ae3daa519_0_58"/>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330200" lvl="0" marL="457200" marR="0" rtl="0" algn="l">
              <a:lnSpc>
                <a:spcPct val="130000"/>
              </a:lnSpc>
              <a:spcBef>
                <a:spcPts val="1000"/>
              </a:spcBef>
              <a:spcAft>
                <a:spcPts val="0"/>
              </a:spcAft>
              <a:buSzPts val="1600"/>
              <a:buFont typeface="Times New Roman"/>
              <a:buChar char="•"/>
            </a:pPr>
            <a:r>
              <a:rPr b="1" lang="ru-RU">
                <a:latin typeface="Times New Roman"/>
                <a:ea typeface="Times New Roman"/>
                <a:cs typeface="Times New Roman"/>
                <a:sym typeface="Times New Roman"/>
              </a:rPr>
              <a:t>Technical</a:t>
            </a:r>
            <a:r>
              <a:rPr lang="ru-RU">
                <a:latin typeface="Times New Roman"/>
                <a:ea typeface="Times New Roman"/>
                <a:cs typeface="Times New Roman"/>
                <a:sym typeface="Times New Roman"/>
              </a:rPr>
              <a:t> skill is knowledge about and proficiency in a specific type of work or activity. It includes competencies in a specialized area, analytical ability, and the ability to use appropriate tools and techniques</a:t>
            </a:r>
            <a:r>
              <a:rPr lang="ru-RU">
                <a:latin typeface="Times New Roman"/>
                <a:ea typeface="Times New Roman"/>
                <a:cs typeface="Times New Roman"/>
                <a:sym typeface="Times New Roman"/>
              </a:rPr>
              <a:t> (Katz, 1955)</a:t>
            </a:r>
            <a:r>
              <a:rPr lang="ru-RU">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b="1" lang="ru-RU">
                <a:latin typeface="Times New Roman"/>
                <a:ea typeface="Times New Roman"/>
                <a:cs typeface="Times New Roman"/>
                <a:sym typeface="Times New Roman"/>
              </a:rPr>
              <a:t>Human</a:t>
            </a:r>
            <a:r>
              <a:rPr lang="ru-RU">
                <a:latin typeface="Times New Roman"/>
                <a:ea typeface="Times New Roman"/>
                <a:cs typeface="Times New Roman"/>
                <a:sym typeface="Times New Roman"/>
              </a:rPr>
              <a:t> skill is knowledge about and ability to work with people. They are the abilities that help a leader to work effectively with subordinates, peers, and superiors to accomplish the organization’s goals. </a:t>
            </a:r>
            <a:endParaRPr>
              <a:latin typeface="Times New Roman"/>
              <a:ea typeface="Times New Roman"/>
              <a:cs typeface="Times New Roman"/>
              <a:sym typeface="Times New Roman"/>
            </a:endParaRPr>
          </a:p>
          <a:p>
            <a:pPr indent="-330200" lvl="0" marL="457200" rtl="0" algn="l">
              <a:spcBef>
                <a:spcPts val="1000"/>
              </a:spcBef>
              <a:spcAft>
                <a:spcPts val="0"/>
              </a:spcAft>
              <a:buSzPts val="1600"/>
              <a:buFont typeface="Times New Roman"/>
              <a:buChar char="•"/>
            </a:pPr>
            <a:r>
              <a:rPr b="1" lang="ru-RU">
                <a:latin typeface="Times New Roman"/>
                <a:ea typeface="Times New Roman"/>
                <a:cs typeface="Times New Roman"/>
                <a:sym typeface="Times New Roman"/>
              </a:rPr>
              <a:t>C</a:t>
            </a:r>
            <a:r>
              <a:rPr b="1" lang="ru-RU">
                <a:latin typeface="Times New Roman"/>
                <a:ea typeface="Times New Roman"/>
                <a:cs typeface="Times New Roman"/>
                <a:sym typeface="Times New Roman"/>
              </a:rPr>
              <a:t>onceptual</a:t>
            </a:r>
            <a:r>
              <a:rPr lang="ru-RU">
                <a:latin typeface="Times New Roman"/>
                <a:ea typeface="Times New Roman"/>
                <a:cs typeface="Times New Roman"/>
                <a:sym typeface="Times New Roman"/>
              </a:rPr>
              <a:t> skills are the ability to work with ideas and concepts. A leader with conceptual skills is comfortable talking about the ideas that shape an organization and the intricacies involved.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7ae3daa519_0_66"/>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rtl="0" algn="l">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Three-skills approach</a:t>
            </a:r>
            <a:endParaRPr>
              <a:latin typeface="Times New Roman"/>
              <a:ea typeface="Times New Roman"/>
              <a:cs typeface="Times New Roman"/>
              <a:sym typeface="Times New Roman"/>
            </a:endParaRPr>
          </a:p>
        </p:txBody>
      </p:sp>
      <p:pic>
        <p:nvPicPr>
          <p:cNvPr id="159" name="Google Shape;159;g27ae3daa519_0_66"/>
          <p:cNvPicPr preferRelativeResize="0"/>
          <p:nvPr/>
        </p:nvPicPr>
        <p:blipFill>
          <a:blip r:embed="rId3">
            <a:alphaModFix/>
          </a:blip>
          <a:stretch>
            <a:fillRect/>
          </a:stretch>
        </p:blipFill>
        <p:spPr>
          <a:xfrm>
            <a:off x="2668313" y="952500"/>
            <a:ext cx="6200775" cy="582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7ae3daa519_0_84"/>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Skill-based model</a:t>
            </a:r>
            <a:endParaRPr>
              <a:latin typeface="Times New Roman"/>
              <a:ea typeface="Times New Roman"/>
              <a:cs typeface="Times New Roman"/>
              <a:sym typeface="Times New Roman"/>
            </a:endParaRPr>
          </a:p>
        </p:txBody>
      </p:sp>
      <p:sp>
        <p:nvSpPr>
          <p:cNvPr id="165" name="Google Shape;165;g27ae3daa519_0_84"/>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330200" lvl="0" marL="4572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Beginning in the early 1990s, a group of researchers, with funding from the U.S. Army and Department of Defense, set out to test and develop a comprehensive theory of leadership based on problem-solving skills in organizations. The studies were conducted over a number of years using a sample of more than 1,800 Army officers, representing six grade levels, from second lieutenant to colonel. The project used a variety of new measures and tools to assess the skills of these officers, their experiences, and the situations in which they worked.</a:t>
            </a:r>
            <a:endParaRPr>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What accounts for why some leaders are good problem solvers and others are not? What specific skills do high-performing leaders exhibit? How do leaders’ individual characteristics, career experiences, and environmental influences affect their job performance?</a:t>
            </a:r>
            <a:endParaRPr i="1">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Based on the extensive findings from the project, Mumford and colleagues formulated a skill-based model of leadership. The model is characterized as a capability model because it examines the relationship between a leader’s knowledge and skills (i.e., capabilities) and the leader’s performance (Mumford, Zaccaro, Harding, et al., 2000, p. 12).</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7ae3daa519_0_93"/>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rtl="0" algn="l">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Skill-based model</a:t>
            </a:r>
            <a:endParaRPr>
              <a:latin typeface="Times New Roman"/>
              <a:ea typeface="Times New Roman"/>
              <a:cs typeface="Times New Roman"/>
              <a:sym typeface="Times New Roman"/>
            </a:endParaRPr>
          </a:p>
        </p:txBody>
      </p:sp>
      <p:sp>
        <p:nvSpPr>
          <p:cNvPr id="171" name="Google Shape;171;g27ae3daa519_0_93"/>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330200" lvl="0" marL="4572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The skill-based model of Mumford’s group has five components: c</a:t>
            </a:r>
            <a:r>
              <a:rPr b="1" lang="ru-RU">
                <a:latin typeface="Times New Roman"/>
                <a:ea typeface="Times New Roman"/>
                <a:cs typeface="Times New Roman"/>
                <a:sym typeface="Times New Roman"/>
              </a:rPr>
              <a:t>ompetencies, individual attributes, leadership outcomes, career experiences, and environmental influences</a:t>
            </a:r>
            <a:r>
              <a:rPr lang="ru-RU">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172" name="Google Shape;172;g27ae3daa519_0_93"/>
          <p:cNvPicPr preferRelativeResize="0"/>
          <p:nvPr/>
        </p:nvPicPr>
        <p:blipFill>
          <a:blip r:embed="rId3">
            <a:alphaModFix/>
          </a:blip>
          <a:stretch>
            <a:fillRect/>
          </a:stretch>
        </p:blipFill>
        <p:spPr>
          <a:xfrm>
            <a:off x="2400300" y="1531575"/>
            <a:ext cx="7391400" cy="493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ae3daa519_0_101"/>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rtl="0" algn="l">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Skill-based model - Competencies</a:t>
            </a:r>
            <a:endParaRPr>
              <a:latin typeface="Times New Roman"/>
              <a:ea typeface="Times New Roman"/>
              <a:cs typeface="Times New Roman"/>
              <a:sym typeface="Times New Roman"/>
            </a:endParaRPr>
          </a:p>
        </p:txBody>
      </p:sp>
      <p:sp>
        <p:nvSpPr>
          <p:cNvPr id="178" name="Google Shape;178;g27ae3daa519_0_101"/>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330200" lvl="0" marL="4572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According to Mumford, Zaccaro, Harding, et al. (2000), </a:t>
            </a:r>
            <a:r>
              <a:rPr b="1" lang="ru-RU">
                <a:latin typeface="Times New Roman"/>
                <a:ea typeface="Times New Roman"/>
                <a:cs typeface="Times New Roman"/>
                <a:sym typeface="Times New Roman"/>
              </a:rPr>
              <a:t>problem-solving skills</a:t>
            </a:r>
            <a:r>
              <a:rPr lang="ru-RU">
                <a:latin typeface="Times New Roman"/>
                <a:ea typeface="Times New Roman"/>
                <a:cs typeface="Times New Roman"/>
                <a:sym typeface="Times New Roman"/>
              </a:rPr>
              <a:t> are a leader’s creative ability to solve new and unusual, ill-defined organizational problems. The skills include being able to define significant problems, gather problem information, formulate new understandings about the problem, and generate prototype plans for problem solutions. </a:t>
            </a:r>
            <a:endParaRPr>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In general, </a:t>
            </a:r>
            <a:r>
              <a:rPr b="1" lang="ru-RU">
                <a:latin typeface="Times New Roman"/>
                <a:ea typeface="Times New Roman"/>
                <a:cs typeface="Times New Roman"/>
                <a:sym typeface="Times New Roman"/>
              </a:rPr>
              <a:t>social judgment skills</a:t>
            </a:r>
            <a:r>
              <a:rPr lang="ru-RU">
                <a:latin typeface="Times New Roman"/>
                <a:ea typeface="Times New Roman"/>
                <a:cs typeface="Times New Roman"/>
                <a:sym typeface="Times New Roman"/>
              </a:rPr>
              <a:t> are the capacity to understand people and social systems (Zaccaro, Mumford, Connelly, Marks, &amp; Gilbert, 2000, p. 46). They enable leaders to work with others to solve problems and to marshal support to implement change within an organization. Mumford and colleagues have delineated social judgment skills into the following: </a:t>
            </a:r>
            <a:r>
              <a:rPr i="1" lang="ru-RU">
                <a:latin typeface="Times New Roman"/>
                <a:ea typeface="Times New Roman"/>
                <a:cs typeface="Times New Roman"/>
                <a:sym typeface="Times New Roman"/>
              </a:rPr>
              <a:t>perspective taking, social perceptiveness, behavioral flexibility, and social performance</a:t>
            </a:r>
            <a:r>
              <a:rPr lang="ru-RU">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Perspective taking</a:t>
            </a:r>
            <a:r>
              <a:rPr lang="ru-RU">
                <a:latin typeface="Times New Roman"/>
                <a:ea typeface="Times New Roman"/>
                <a:cs typeface="Times New Roman"/>
                <a:sym typeface="Times New Roman"/>
              </a:rPr>
              <a:t> means being sensitive to other people’s perspectives and goals—being able to understand their point of view on different issues.</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Social perceptiveness</a:t>
            </a:r>
            <a:r>
              <a:rPr lang="ru-RU">
                <a:latin typeface="Times New Roman"/>
                <a:ea typeface="Times New Roman"/>
                <a:cs typeface="Times New Roman"/>
                <a:sym typeface="Times New Roman"/>
              </a:rPr>
              <a:t> is insight and awareness into how others in the organization function.</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Behavioral flexibility</a:t>
            </a:r>
            <a:r>
              <a:rPr lang="ru-RU">
                <a:latin typeface="Times New Roman"/>
                <a:ea typeface="Times New Roman"/>
                <a:cs typeface="Times New Roman"/>
                <a:sym typeface="Times New Roman"/>
              </a:rPr>
              <a:t> is the capacity to change and adapt one’s behavior in light of an understanding of others’perspectives in the organization.</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Social performance</a:t>
            </a:r>
            <a:r>
              <a:rPr lang="ru-RU">
                <a:latin typeface="Times New Roman"/>
                <a:ea typeface="Times New Roman"/>
                <a:cs typeface="Times New Roman"/>
                <a:sym typeface="Times New Roman"/>
              </a:rPr>
              <a:t> includes a wide range of leadership competencies (communication, mediating problems, coaching etc.).</a:t>
            </a:r>
            <a:endParaRPr>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b="1" lang="ru-RU">
                <a:latin typeface="Times New Roman"/>
                <a:ea typeface="Times New Roman"/>
                <a:cs typeface="Times New Roman"/>
                <a:sym typeface="Times New Roman"/>
              </a:rPr>
              <a:t>Knowledge</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ae3daa519_0_115"/>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rtl="0" algn="l">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Skill-based model - Individual attributes</a:t>
            </a:r>
            <a:endParaRPr>
              <a:latin typeface="Times New Roman"/>
              <a:ea typeface="Times New Roman"/>
              <a:cs typeface="Times New Roman"/>
              <a:sym typeface="Times New Roman"/>
            </a:endParaRPr>
          </a:p>
        </p:txBody>
      </p:sp>
      <p:sp>
        <p:nvSpPr>
          <p:cNvPr id="184" name="Google Shape;184;g27ae3daa519_0_115"/>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330200" lvl="0" marL="4572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General cognitive ability</a:t>
            </a:r>
            <a:r>
              <a:rPr lang="ru-RU">
                <a:latin typeface="Times New Roman"/>
                <a:ea typeface="Times New Roman"/>
                <a:cs typeface="Times New Roman"/>
                <a:sym typeface="Times New Roman"/>
              </a:rPr>
              <a:t> can be thought of as a person’s intelligence. It includes perceptual processing, information processing, general reasoning skills, creative and divergent thinking capacities, and memory skills.</a:t>
            </a:r>
            <a:endParaRPr>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Crystallized cognitive ability</a:t>
            </a:r>
            <a:r>
              <a:rPr lang="ru-RU">
                <a:latin typeface="Times New Roman"/>
                <a:ea typeface="Times New Roman"/>
                <a:cs typeface="Times New Roman"/>
                <a:sym typeface="Times New Roman"/>
              </a:rPr>
              <a:t> is intellectual ability that is learned or acquired over time. It is the store of knowledge we acquire through experience.</a:t>
            </a:r>
            <a:endParaRPr>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Motivation</a:t>
            </a:r>
            <a:r>
              <a:rPr lang="ru-RU">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Leaders must be willing to tackle complex organizational problems. </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Leaders must be willing to express dominance—to exert their influence. </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Leaders must be committed to the social good of the organization. </a:t>
            </a:r>
            <a:endParaRPr>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Personality </a:t>
            </a:r>
            <a:r>
              <a:rPr lang="ru-RU">
                <a:latin typeface="Times New Roman"/>
                <a:ea typeface="Times New Roman"/>
                <a:cs typeface="Times New Roman"/>
                <a:sym typeface="Times New Roman"/>
              </a:rPr>
              <a:t>(openness, tolerance for ambiguity, curiosity, confidence, adaptability and etc.)</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7f97b0f9e3_0_3"/>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rtl="0" algn="l">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Skill-based model - Leadership outcomes</a:t>
            </a:r>
            <a:endParaRPr>
              <a:latin typeface="Times New Roman"/>
              <a:ea typeface="Times New Roman"/>
              <a:cs typeface="Times New Roman"/>
              <a:sym typeface="Times New Roman"/>
            </a:endParaRPr>
          </a:p>
        </p:txBody>
      </p:sp>
      <p:sp>
        <p:nvSpPr>
          <p:cNvPr id="190" name="Google Shape;190;g27f97b0f9e3_0_3"/>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330200" lvl="0" marL="4572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Good </a:t>
            </a:r>
            <a:r>
              <a:rPr i="1" lang="ru-RU">
                <a:latin typeface="Times New Roman"/>
                <a:ea typeface="Times New Roman"/>
                <a:cs typeface="Times New Roman"/>
                <a:sym typeface="Times New Roman"/>
              </a:rPr>
              <a:t>problem solving</a:t>
            </a:r>
            <a:r>
              <a:rPr lang="ru-RU">
                <a:latin typeface="Times New Roman"/>
                <a:ea typeface="Times New Roman"/>
                <a:cs typeface="Times New Roman"/>
                <a:sym typeface="Times New Roman"/>
              </a:rPr>
              <a:t> involves creating solutions that are logical, effective, and unique, and that go beyond given information.</a:t>
            </a:r>
            <a:endParaRPr>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Performance</a:t>
            </a:r>
            <a:r>
              <a:rPr lang="ru-RU">
                <a:latin typeface="Times New Roman"/>
                <a:ea typeface="Times New Roman"/>
                <a:cs typeface="Times New Roman"/>
                <a:sym typeface="Times New Roman"/>
              </a:rPr>
              <a:t> outcomes reflect how well the leader has done her or his job.</a:t>
            </a:r>
            <a:endParaRPr>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b="1" lang="ru-RU">
                <a:latin typeface="Times New Roman"/>
                <a:ea typeface="Times New Roman"/>
                <a:cs typeface="Times New Roman"/>
                <a:sym typeface="Times New Roman"/>
              </a:rPr>
              <a:t>Career experiences</a:t>
            </a:r>
            <a:endParaRPr b="1">
              <a:latin typeface="Times New Roman"/>
              <a:ea typeface="Times New Roman"/>
              <a:cs typeface="Times New Roman"/>
              <a:sym typeface="Times New Roman"/>
            </a:endParaRPr>
          </a:p>
          <a:p>
            <a:pPr indent="-330200" lvl="0" marL="457200" marR="0" rtl="0" algn="l">
              <a:lnSpc>
                <a:spcPct val="130000"/>
              </a:lnSpc>
              <a:spcBef>
                <a:spcPts val="1000"/>
              </a:spcBef>
              <a:spcAft>
                <a:spcPts val="0"/>
              </a:spcAft>
              <a:buSzPts val="1600"/>
              <a:buFont typeface="Times New Roman"/>
              <a:buChar char="•"/>
            </a:pPr>
            <a:r>
              <a:rPr b="1" lang="ru-RU">
                <a:latin typeface="Times New Roman"/>
                <a:ea typeface="Times New Roman"/>
                <a:cs typeface="Times New Roman"/>
                <a:sym typeface="Times New Roman"/>
              </a:rPr>
              <a:t>Environmental influences</a:t>
            </a:r>
            <a:endParaRPr b="1">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Internal environmental influences</a:t>
            </a:r>
            <a:r>
              <a:rPr lang="ru-RU">
                <a:latin typeface="Times New Roman"/>
                <a:ea typeface="Times New Roman"/>
                <a:cs typeface="Times New Roman"/>
                <a:sym typeface="Times New Roman"/>
              </a:rPr>
              <a:t> affecting leadership performance can include such factors as technology, facilities, expertise of subordinates, and communication.</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i="1" lang="ru-RU">
                <a:latin typeface="Times New Roman"/>
                <a:ea typeface="Times New Roman"/>
                <a:cs typeface="Times New Roman"/>
                <a:sym typeface="Times New Roman"/>
              </a:rPr>
              <a:t>External environmental influences</a:t>
            </a:r>
            <a:r>
              <a:rPr lang="ru-RU">
                <a:latin typeface="Times New Roman"/>
                <a:ea typeface="Times New Roman"/>
                <a:cs typeface="Times New Roman"/>
                <a:sym typeface="Times New Roman"/>
              </a:rPr>
              <a:t>, including economic, political, and social issues, as well as natural disasters, can provide unique challenges to leaders.</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7f97b0f9e3_0_15"/>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Skills approach</a:t>
            </a:r>
            <a:endParaRPr>
              <a:latin typeface="Times New Roman"/>
              <a:ea typeface="Times New Roman"/>
              <a:cs typeface="Times New Roman"/>
              <a:sym typeface="Times New Roman"/>
            </a:endParaRPr>
          </a:p>
        </p:txBody>
      </p:sp>
      <p:sp>
        <p:nvSpPr>
          <p:cNvPr id="196" name="Google Shape;196;g27f97b0f9e3_0_15"/>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330200" lvl="0" marL="457200" marR="0" rtl="0" algn="l">
              <a:lnSpc>
                <a:spcPct val="130000"/>
              </a:lnSpc>
              <a:spcBef>
                <a:spcPts val="1000"/>
              </a:spcBef>
              <a:spcAft>
                <a:spcPts val="0"/>
              </a:spcAft>
              <a:buSzPts val="1600"/>
              <a:buFont typeface="Times New Roman"/>
              <a:buChar char="•"/>
            </a:pPr>
            <a:r>
              <a:rPr b="1" lang="ru-RU">
                <a:latin typeface="Times New Roman"/>
                <a:ea typeface="Times New Roman"/>
                <a:cs typeface="Times New Roman"/>
                <a:sym typeface="Times New Roman"/>
              </a:rPr>
              <a:t>Strengths</a:t>
            </a:r>
            <a:endParaRPr b="1">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First, it is a leader-centered model that stresses the importance of developing particular leadership skills.</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Second, the skills approach is intuitively appealing. To describe leadership in terms of skills makes leadership available to everyone.</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Third, the skills approach provides an expansive view of leadership that incorporates a wide variety of components, including problem-solving skills, social judgment skills, knowledge, individual attributes, career experiences, and environmental influences.</a:t>
            </a:r>
            <a:endParaRPr>
              <a:latin typeface="Times New Roman"/>
              <a:ea typeface="Times New Roman"/>
              <a:cs typeface="Times New Roman"/>
              <a:sym typeface="Times New Roman"/>
            </a:endParaRPr>
          </a:p>
          <a:p>
            <a:pPr indent="-330200" lvl="1" marL="914400" marR="0" rtl="0" algn="l">
              <a:lnSpc>
                <a:spcPct val="130000"/>
              </a:lnSpc>
              <a:spcBef>
                <a:spcPts val="1000"/>
              </a:spcBef>
              <a:spcAft>
                <a:spcPts val="0"/>
              </a:spcAft>
              <a:buSzPts val="1600"/>
              <a:buFont typeface="Times New Roman"/>
              <a:buChar char="•"/>
            </a:pPr>
            <a:r>
              <a:rPr lang="ru-RU">
                <a:latin typeface="Times New Roman"/>
                <a:ea typeface="Times New Roman"/>
                <a:cs typeface="Times New Roman"/>
                <a:sym typeface="Times New Roman"/>
              </a:rPr>
              <a:t>Last, the skills approach provides a structure that is very consistent with the curricula of most leadership education programs.</a:t>
            </a:r>
            <a:endParaRPr>
              <a:latin typeface="Times New Roman"/>
              <a:ea typeface="Times New Roman"/>
              <a:cs typeface="Times New Roman"/>
              <a:sym typeface="Times New Roman"/>
            </a:endParaRPr>
          </a:p>
          <a:p>
            <a:pPr indent="0" lvl="0" marL="0" marR="0" rtl="0" algn="l">
              <a:lnSpc>
                <a:spcPct val="130000"/>
              </a:lnSpc>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669882" y="2274574"/>
            <a:ext cx="10852237" cy="441964"/>
          </a:xfrm>
          <a:prstGeom prst="rect">
            <a:avLst/>
          </a:prstGeom>
          <a:noFill/>
          <a:ln>
            <a:noFill/>
          </a:ln>
        </p:spPr>
        <p:txBody>
          <a:bodyPr anchorCtr="0" anchor="t" bIns="38100" lIns="101600" spcFirstLastPara="1" rIns="76200" wrap="square" tIns="38100">
            <a:noAutofit/>
          </a:bodyPr>
          <a:lstStyle/>
          <a:p>
            <a:pPr indent="0" lvl="0" marL="0" rtl="0" algn="ctr">
              <a:lnSpc>
                <a:spcPct val="100000"/>
              </a:lnSpc>
              <a:spcBef>
                <a:spcPts val="0"/>
              </a:spcBef>
              <a:spcAft>
                <a:spcPts val="0"/>
              </a:spcAft>
              <a:buClr>
                <a:schemeClr val="dk1"/>
              </a:buClr>
              <a:buSzPts val="8000"/>
              <a:buFont typeface="Times New Roman"/>
              <a:buNone/>
            </a:pPr>
            <a:r>
              <a:rPr lang="ru-RU" sz="8000">
                <a:latin typeface="Times New Roman"/>
                <a:ea typeface="Times New Roman"/>
                <a:cs typeface="Times New Roman"/>
                <a:sym typeface="Times New Roman"/>
              </a:rPr>
              <a:t>Thanks for your attention!</a:t>
            </a:r>
            <a:endParaRPr sz="8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7ae3daa519_0_41"/>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Theory development</a:t>
            </a:r>
            <a:endParaRPr>
              <a:latin typeface="Times New Roman"/>
              <a:ea typeface="Times New Roman"/>
              <a:cs typeface="Times New Roman"/>
              <a:sym typeface="Times New Roman"/>
            </a:endParaRPr>
          </a:p>
        </p:txBody>
      </p:sp>
      <p:sp>
        <p:nvSpPr>
          <p:cNvPr id="98" name="Google Shape;98;g27ae3daa519_0_41"/>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228600" lvl="0" marL="228600" marR="0" rtl="0" algn="l">
              <a:lnSpc>
                <a:spcPct val="130000"/>
              </a:lnSpc>
              <a:spcBef>
                <a:spcPts val="0"/>
              </a:spcBef>
              <a:spcAft>
                <a:spcPts val="0"/>
              </a:spcAft>
              <a:buClr>
                <a:schemeClr val="dk1"/>
              </a:buClr>
              <a:buSzPts val="1600"/>
              <a:buFont typeface="Arial"/>
              <a:buChar char="•"/>
            </a:pPr>
            <a:r>
              <a:rPr lang="ru-RU">
                <a:latin typeface="Times New Roman"/>
                <a:ea typeface="Times New Roman"/>
                <a:cs typeface="Times New Roman"/>
                <a:sym typeface="Times New Roman"/>
              </a:rPr>
              <a:t>Why do some people become leaders and others don't?</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What qualities does a person need to possess to become a leader?</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How is the process of formation of the phenomenon of leadership interrelated with the conditions in which it is carried out?</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What and how should a person do to become a leader and maintain this status?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7ae3daa519_0_46"/>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Approaches by which the theories of the twentieth century developed</a:t>
            </a:r>
            <a:endParaRPr>
              <a:latin typeface="Times New Roman"/>
              <a:ea typeface="Times New Roman"/>
              <a:cs typeface="Times New Roman"/>
              <a:sym typeface="Times New Roman"/>
            </a:endParaRPr>
          </a:p>
        </p:txBody>
      </p:sp>
      <p:sp>
        <p:nvSpPr>
          <p:cNvPr id="104" name="Google Shape;104;g27ae3daa519_0_46"/>
          <p:cNvSpPr txBox="1"/>
          <p:nvPr>
            <p:ph idx="1" type="body"/>
          </p:nvPr>
        </p:nvSpPr>
        <p:spPr>
          <a:xfrm>
            <a:off x="669925" y="952500"/>
            <a:ext cx="10851600" cy="5388600"/>
          </a:xfrm>
          <a:prstGeom prst="rect">
            <a:avLst/>
          </a:prstGeom>
          <a:noFill/>
          <a:ln>
            <a:noFill/>
          </a:ln>
        </p:spPr>
        <p:txBody>
          <a:bodyPr anchorCtr="0" anchor="t" bIns="0" lIns="101600" spcFirstLastPara="1" rIns="82550" wrap="square" tIns="0">
            <a:noAutofit/>
          </a:bodyPr>
          <a:lstStyle/>
          <a:p>
            <a:pPr indent="-228600" lvl="0" marL="228600" marR="0" rtl="0" algn="l">
              <a:lnSpc>
                <a:spcPct val="130000"/>
              </a:lnSpc>
              <a:spcBef>
                <a:spcPts val="0"/>
              </a:spcBef>
              <a:spcAft>
                <a:spcPts val="0"/>
              </a:spcAft>
              <a:buClr>
                <a:schemeClr val="dk1"/>
              </a:buClr>
              <a:buSzPts val="1600"/>
              <a:buFont typeface="Arial"/>
              <a:buChar char="•"/>
            </a:pPr>
            <a:r>
              <a:rPr lang="ru-RU">
                <a:latin typeface="Times New Roman"/>
                <a:ea typeface="Times New Roman"/>
                <a:cs typeface="Times New Roman"/>
                <a:sym typeface="Times New Roman"/>
              </a:rPr>
              <a:t>The personalistic approach is aimed at studying the personality of the leader and his/her psychological qualities that determine the acquisition of leadership status; </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The skills approach is aimed to study l</a:t>
            </a:r>
            <a:r>
              <a:rPr lang="ru-RU">
                <a:latin typeface="Times New Roman"/>
                <a:ea typeface="Times New Roman"/>
                <a:cs typeface="Times New Roman"/>
                <a:sym typeface="Times New Roman"/>
              </a:rPr>
              <a:t>eadership skills as the ability to use one’s knowledge and competencies to accomplish a set of goals or objectives;</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The situational approach is aimed at studying the situational context of the leadership process; </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LMX - </a:t>
            </a:r>
            <a:r>
              <a:rPr lang="ru-RU">
                <a:latin typeface="Times New Roman"/>
                <a:ea typeface="Times New Roman"/>
                <a:cs typeface="Times New Roman"/>
                <a:sym typeface="Times New Roman"/>
              </a:rPr>
              <a:t>dyadic relationship between leaders and followers.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7ae3daa519_0_10"/>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Personalistic approach (leadership traits)</a:t>
            </a:r>
            <a:endParaRPr>
              <a:latin typeface="Times New Roman"/>
              <a:ea typeface="Times New Roman"/>
              <a:cs typeface="Times New Roman"/>
              <a:sym typeface="Times New Roman"/>
            </a:endParaRPr>
          </a:p>
        </p:txBody>
      </p:sp>
      <p:sp>
        <p:nvSpPr>
          <p:cNvPr id="110" name="Google Shape;110;g27ae3daa519_0_10"/>
          <p:cNvSpPr txBox="1"/>
          <p:nvPr>
            <p:ph idx="1" type="body"/>
          </p:nvPr>
        </p:nvSpPr>
        <p:spPr>
          <a:xfrm>
            <a:off x="669925" y="952500"/>
            <a:ext cx="10852200" cy="5388600"/>
          </a:xfrm>
          <a:prstGeom prst="rect">
            <a:avLst/>
          </a:prstGeom>
          <a:noFill/>
          <a:ln>
            <a:noFill/>
          </a:ln>
        </p:spPr>
        <p:txBody>
          <a:bodyPr anchorCtr="0" anchor="t" bIns="0" lIns="101600" spcFirstLastPara="1" rIns="82550" wrap="square" tIns="0">
            <a:noAutofit/>
          </a:bodyPr>
          <a:lstStyle/>
          <a:p>
            <a:pPr indent="0" lvl="0" marL="0" rtl="0" algn="l">
              <a:lnSpc>
                <a:spcPct val="130000"/>
              </a:lnSpc>
              <a:spcBef>
                <a:spcPts val="0"/>
              </a:spcBef>
              <a:spcAft>
                <a:spcPts val="0"/>
              </a:spcAft>
              <a:buClr>
                <a:schemeClr val="dk1"/>
              </a:buClr>
              <a:buSzPts val="1600"/>
              <a:buNone/>
            </a:pPr>
            <a:r>
              <a:rPr lang="ru-RU">
                <a:latin typeface="Times New Roman"/>
                <a:ea typeface="Times New Roman"/>
                <a:cs typeface="Times New Roman"/>
                <a:sym typeface="Times New Roman"/>
              </a:rPr>
              <a:t>Outstanding leaders are such because they are born with traits that distinguish them from other people.</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The concept of leadership traits originated from the theory of the great man (F. Galton - hereditary factor of leadership).</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In 1940, the American researcher K. Baird compiled a single list of leadership traits from 79 names. However, an analysis of the mention of these traits by different authors showed that none of them occupied a solid place in their lists. Thus, 65% of traits were mentioned only once, 16-20% - twice, 4-5% - three times and only 5% of traits were named four times. Among the most recurring traits were named initiative, popularity, sociability, enthusiasm, confidence.</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In 1948, R. Stogdill reviewed 124 studies aimed at studying the personal qualities of leaders, and noted that their results often contradict each other. In different situations, leaders have emerged, revealing different, sometimes opposite, leadership qualities. Based on the analysis, Stogdill concluded that a person does not become a leader only because he has a certain set of personal properties.</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ae3daa519_0_15"/>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Personalistic approach (leadership traits)</a:t>
            </a:r>
            <a:endParaRPr>
              <a:latin typeface="Times New Roman"/>
              <a:ea typeface="Times New Roman"/>
              <a:cs typeface="Times New Roman"/>
              <a:sym typeface="Times New Roman"/>
            </a:endParaRPr>
          </a:p>
        </p:txBody>
      </p:sp>
      <p:sp>
        <p:nvSpPr>
          <p:cNvPr id="116" name="Google Shape;116;g27ae3daa519_0_15"/>
          <p:cNvSpPr txBox="1"/>
          <p:nvPr>
            <p:ph idx="1" type="body"/>
          </p:nvPr>
        </p:nvSpPr>
        <p:spPr>
          <a:xfrm>
            <a:off x="669925" y="952500"/>
            <a:ext cx="10851600" cy="5388600"/>
          </a:xfrm>
          <a:prstGeom prst="rect">
            <a:avLst/>
          </a:prstGeom>
          <a:noFill/>
          <a:ln>
            <a:noFill/>
          </a:ln>
        </p:spPr>
        <p:txBody>
          <a:bodyPr anchorCtr="0" anchor="t" bIns="0" lIns="101600" spcFirstLastPara="1" rIns="82550" wrap="square" tIns="0">
            <a:noAutofit/>
          </a:bodyPr>
          <a:lstStyle/>
          <a:p>
            <a:pPr indent="0" lvl="0" marL="0" rtl="0" algn="l">
              <a:lnSpc>
                <a:spcPct val="130000"/>
              </a:lnSpc>
              <a:spcBef>
                <a:spcPts val="0"/>
              </a:spcBef>
              <a:spcAft>
                <a:spcPts val="0"/>
              </a:spcAft>
              <a:buClr>
                <a:schemeClr val="dk1"/>
              </a:buClr>
              <a:buSzPts val="1600"/>
              <a:buNone/>
            </a:pPr>
            <a:r>
              <a:rPr lang="ru-RU">
                <a:latin typeface="Times New Roman"/>
                <a:ea typeface="Times New Roman"/>
                <a:cs typeface="Times New Roman"/>
                <a:sym typeface="Times New Roman"/>
              </a:rPr>
              <a:t>So what's more important?</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b="1" lang="ru-RU">
                <a:latin typeface="Times New Roman"/>
                <a:ea typeface="Times New Roman"/>
                <a:cs typeface="Times New Roman"/>
                <a:sym typeface="Times New Roman"/>
              </a:rPr>
              <a:t>Actions are more important than personality traits!</a:t>
            </a:r>
            <a:endParaRPr b="1">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But still, this theory has contributed to the knowledge of the necessary qualities of a leader.</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W. Bennis identified six important qualities of an organizational leader: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1) guiding vision (definition of the goal and persistance in achieving it);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2) inner passion (passion for life's vocation and the use of opportunities);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3) personal integrity (maturity and wisdom of a person, introspection, self-criticism and desire to interact with others);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4) trust (reliability);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5) curiosity (self-development);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6) audacity (readiness for new challenges).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7ae3daa519_0_20"/>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Personalistic approach (leadership traits)</a:t>
            </a:r>
            <a:endParaRPr>
              <a:latin typeface="Times New Roman"/>
              <a:ea typeface="Times New Roman"/>
              <a:cs typeface="Times New Roman"/>
              <a:sym typeface="Times New Roman"/>
            </a:endParaRPr>
          </a:p>
        </p:txBody>
      </p:sp>
      <p:sp>
        <p:nvSpPr>
          <p:cNvPr id="122" name="Google Shape;122;g27ae3daa519_0_20"/>
          <p:cNvSpPr txBox="1"/>
          <p:nvPr>
            <p:ph idx="1" type="body"/>
          </p:nvPr>
        </p:nvSpPr>
        <p:spPr>
          <a:xfrm>
            <a:off x="669925" y="952500"/>
            <a:ext cx="10852200" cy="5388600"/>
          </a:xfrm>
          <a:prstGeom prst="rect">
            <a:avLst/>
          </a:prstGeom>
          <a:noFill/>
          <a:ln>
            <a:noFill/>
          </a:ln>
        </p:spPr>
        <p:txBody>
          <a:bodyPr anchorCtr="0" anchor="t" bIns="0" lIns="101600" spcFirstLastPara="1" rIns="82550" wrap="square" tIns="0">
            <a:noAutofit/>
          </a:bodyPr>
          <a:lstStyle/>
          <a:p>
            <a:pPr indent="0" lvl="0" marL="0" rtl="0" algn="l">
              <a:lnSpc>
                <a:spcPct val="130000"/>
              </a:lnSpc>
              <a:spcBef>
                <a:spcPts val="0"/>
              </a:spcBef>
              <a:spcAft>
                <a:spcPts val="0"/>
              </a:spcAft>
              <a:buClr>
                <a:schemeClr val="dk1"/>
              </a:buClr>
              <a:buSzPts val="1600"/>
              <a:buNone/>
            </a:pPr>
            <a:r>
              <a:rPr lang="ru-RU">
                <a:latin typeface="Times New Roman"/>
                <a:ea typeface="Times New Roman"/>
                <a:cs typeface="Times New Roman"/>
                <a:sym typeface="Times New Roman"/>
              </a:rPr>
              <a:t>10 qualities that increase the effectiveness of an organizational leader (A. Lawton and E. Rose, 1987):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1) Foresight - the ability to see promising goals, to form the appearance and tasks of the organization;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2) Ability to determine priorities – to distinguish what is necessary and what is simply important;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3) Ability to motivate followers;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4) Mastery of the art of interpersonal relations;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5) Political intuition - the ability to understand the needs of higher environment and persons with power;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6) Resilience and steadfastness in the face of the opponent;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7) Charisma, or charm - something difficult to define, but captivating people;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8) The ability to take risks, as well as delegate authority to followers;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9) Flexibility – the ability to respond to new ideas and experiences;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10) Determination and firmness when circumstances require.</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7ae3daa519_0_25"/>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R. Stogdill's Leadership Model (1974) </a:t>
            </a:r>
            <a:endParaRPr>
              <a:latin typeface="Times New Roman"/>
              <a:ea typeface="Times New Roman"/>
              <a:cs typeface="Times New Roman"/>
              <a:sym typeface="Times New Roman"/>
            </a:endParaRPr>
          </a:p>
        </p:txBody>
      </p:sp>
      <p:sp>
        <p:nvSpPr>
          <p:cNvPr id="128" name="Google Shape;128;g27ae3daa519_0_25"/>
          <p:cNvSpPr txBox="1"/>
          <p:nvPr>
            <p:ph idx="1" type="body"/>
          </p:nvPr>
        </p:nvSpPr>
        <p:spPr>
          <a:xfrm>
            <a:off x="669925" y="952500"/>
            <a:ext cx="10852200" cy="5388600"/>
          </a:xfrm>
          <a:prstGeom prst="rect">
            <a:avLst/>
          </a:prstGeom>
          <a:noFill/>
          <a:ln>
            <a:noFill/>
          </a:ln>
        </p:spPr>
        <p:txBody>
          <a:bodyPr anchorCtr="0" anchor="t" bIns="0" lIns="101600" spcFirstLastPara="1" rIns="82550" wrap="square" tIns="0">
            <a:noAutofit/>
          </a:bodyPr>
          <a:lstStyle/>
          <a:p>
            <a:pPr indent="0" lvl="0" marL="0" rtl="0" algn="l">
              <a:lnSpc>
                <a:spcPct val="130000"/>
              </a:lnSpc>
              <a:spcBef>
                <a:spcPts val="0"/>
              </a:spcBef>
              <a:spcAft>
                <a:spcPts val="0"/>
              </a:spcAft>
              <a:buClr>
                <a:schemeClr val="dk1"/>
              </a:buClr>
              <a:buSzPts val="1600"/>
              <a:buNone/>
            </a:pPr>
            <a:r>
              <a:rPr lang="ru-RU">
                <a:latin typeface="Times New Roman"/>
                <a:ea typeface="Times New Roman"/>
                <a:cs typeface="Times New Roman"/>
                <a:sym typeface="Times New Roman"/>
              </a:rPr>
              <a:t>Stogdill, after analyzing the results of hundreds of characterological studies accumulated over the past 70 years, proposed the following personal characteristics of a successful leader: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 self-confidence and integrity of the individual;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 activity and readiness to perform tasks;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 determination and persistance in achieving goals;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 courage and originality in solving problems;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 the desire to show initiative in social situations;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 willingness to be responsible for the consequences of their decisions and actions;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 ability to relieve interpersonal tension, tolerance and resistance to difficulties;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rPr lang="ru-RU">
                <a:latin typeface="Times New Roman"/>
                <a:ea typeface="Times New Roman"/>
                <a:cs typeface="Times New Roman"/>
                <a:sym typeface="Times New Roman"/>
              </a:rPr>
              <a:t>– the ability to influence the behavior of other people and the ability to organize their interaction in joint activities, subordinating them to the fulfillment of a given task.</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7ae3daa519_0_30"/>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Leadership Personality Traits Theory</a:t>
            </a:r>
            <a:endParaRPr>
              <a:latin typeface="Times New Roman"/>
              <a:ea typeface="Times New Roman"/>
              <a:cs typeface="Times New Roman"/>
              <a:sym typeface="Times New Roman"/>
            </a:endParaRPr>
          </a:p>
        </p:txBody>
      </p:sp>
      <p:sp>
        <p:nvSpPr>
          <p:cNvPr id="134" name="Google Shape;134;g27ae3daa519_0_30"/>
          <p:cNvSpPr txBox="1"/>
          <p:nvPr>
            <p:ph idx="1" type="body"/>
          </p:nvPr>
        </p:nvSpPr>
        <p:spPr>
          <a:xfrm>
            <a:off x="669925" y="952500"/>
            <a:ext cx="5415300" cy="5388600"/>
          </a:xfrm>
          <a:prstGeom prst="rect">
            <a:avLst/>
          </a:prstGeom>
          <a:noFill/>
          <a:ln>
            <a:noFill/>
          </a:ln>
        </p:spPr>
        <p:txBody>
          <a:bodyPr anchorCtr="0" anchor="t" bIns="0" lIns="101600" spcFirstLastPara="1" rIns="82550" wrap="square" tIns="0">
            <a:noAutofit/>
          </a:bodyPr>
          <a:lstStyle/>
          <a:p>
            <a:pPr indent="-228600" lvl="0" marL="228600" rtl="0" algn="l">
              <a:lnSpc>
                <a:spcPct val="130000"/>
              </a:lnSpc>
              <a:spcBef>
                <a:spcPts val="0"/>
              </a:spcBef>
              <a:spcAft>
                <a:spcPts val="0"/>
              </a:spcAft>
              <a:buClr>
                <a:schemeClr val="dk1"/>
              </a:buClr>
              <a:buSzPts val="1600"/>
              <a:buChar char="•"/>
            </a:pPr>
            <a:r>
              <a:rPr lang="ru-RU">
                <a:latin typeface="Times New Roman"/>
                <a:ea typeface="Times New Roman"/>
                <a:cs typeface="Times New Roman"/>
                <a:sym typeface="Times New Roman"/>
              </a:rPr>
              <a:t>Skills</a:t>
            </a:r>
            <a:endParaRPr>
              <a:latin typeface="Times New Roman"/>
              <a:ea typeface="Times New Roman"/>
              <a:cs typeface="Times New Roman"/>
              <a:sym typeface="Times New Roman"/>
            </a:endParaRPr>
          </a:p>
          <a:p>
            <a:pPr indent="-228600" lvl="1" marL="685800" rtl="0" algn="l">
              <a:lnSpc>
                <a:spcPct val="130000"/>
              </a:lnSpc>
              <a:spcBef>
                <a:spcPts val="1000"/>
              </a:spcBef>
              <a:spcAft>
                <a:spcPts val="0"/>
              </a:spcAft>
              <a:buClr>
                <a:schemeClr val="dk1"/>
              </a:buClr>
              <a:buSzPts val="1600"/>
              <a:buChar char="•"/>
            </a:pPr>
            <a:r>
              <a:rPr lang="ru-RU">
                <a:latin typeface="Times New Roman"/>
                <a:ea typeface="Times New Roman"/>
                <a:cs typeface="Times New Roman"/>
                <a:sym typeface="Times New Roman"/>
              </a:rPr>
              <a:t>Governance</a:t>
            </a:r>
            <a:endParaRPr>
              <a:latin typeface="Times New Roman"/>
              <a:ea typeface="Times New Roman"/>
              <a:cs typeface="Times New Roman"/>
              <a:sym typeface="Times New Roman"/>
            </a:endParaRPr>
          </a:p>
          <a:p>
            <a:pPr indent="-228600" lvl="1" marL="685800" rtl="0" algn="l">
              <a:lnSpc>
                <a:spcPct val="130000"/>
              </a:lnSpc>
              <a:spcBef>
                <a:spcPts val="1000"/>
              </a:spcBef>
              <a:spcAft>
                <a:spcPts val="0"/>
              </a:spcAft>
              <a:buClr>
                <a:schemeClr val="dk1"/>
              </a:buClr>
              <a:buSzPts val="1600"/>
              <a:buChar char="•"/>
            </a:pPr>
            <a:r>
              <a:rPr lang="ru-RU">
                <a:latin typeface="Times New Roman"/>
                <a:ea typeface="Times New Roman"/>
                <a:cs typeface="Times New Roman"/>
                <a:sym typeface="Times New Roman"/>
              </a:rPr>
              <a:t>Inventiveness</a:t>
            </a:r>
            <a:endParaRPr>
              <a:latin typeface="Times New Roman"/>
              <a:ea typeface="Times New Roman"/>
              <a:cs typeface="Times New Roman"/>
              <a:sym typeface="Times New Roman"/>
            </a:endParaRPr>
          </a:p>
          <a:p>
            <a:pPr indent="-228600" lvl="0" marL="228600" rtl="0" algn="l">
              <a:lnSpc>
                <a:spcPct val="130000"/>
              </a:lnSpc>
              <a:spcBef>
                <a:spcPts val="1000"/>
              </a:spcBef>
              <a:spcAft>
                <a:spcPts val="0"/>
              </a:spcAft>
              <a:buClr>
                <a:schemeClr val="dk1"/>
              </a:buClr>
              <a:buSzPts val="1600"/>
              <a:buChar char="•"/>
            </a:pPr>
            <a:r>
              <a:rPr lang="ru-RU">
                <a:latin typeface="Times New Roman"/>
                <a:ea typeface="Times New Roman"/>
                <a:cs typeface="Times New Roman"/>
                <a:sym typeface="Times New Roman"/>
              </a:rPr>
              <a:t>Personal traits</a:t>
            </a:r>
            <a:endParaRPr>
              <a:latin typeface="Times New Roman"/>
              <a:ea typeface="Times New Roman"/>
              <a:cs typeface="Times New Roman"/>
              <a:sym typeface="Times New Roman"/>
            </a:endParaRPr>
          </a:p>
          <a:p>
            <a:pPr indent="-228600" lvl="1" marL="685800" rtl="0" algn="l">
              <a:lnSpc>
                <a:spcPct val="130000"/>
              </a:lnSpc>
              <a:spcBef>
                <a:spcPts val="1000"/>
              </a:spcBef>
              <a:spcAft>
                <a:spcPts val="0"/>
              </a:spcAft>
              <a:buClr>
                <a:schemeClr val="dk1"/>
              </a:buClr>
              <a:buSzPts val="1600"/>
              <a:buChar char="•"/>
            </a:pPr>
            <a:r>
              <a:rPr lang="ru-RU">
                <a:latin typeface="Times New Roman"/>
                <a:ea typeface="Times New Roman"/>
                <a:cs typeface="Times New Roman"/>
                <a:sym typeface="Times New Roman"/>
              </a:rPr>
              <a:t>Self-assurance</a:t>
            </a:r>
            <a:endParaRPr>
              <a:latin typeface="Times New Roman"/>
              <a:ea typeface="Times New Roman"/>
              <a:cs typeface="Times New Roman"/>
              <a:sym typeface="Times New Roman"/>
            </a:endParaRPr>
          </a:p>
          <a:p>
            <a:pPr indent="-228600" lvl="1" marL="685800" rtl="0" algn="l">
              <a:lnSpc>
                <a:spcPct val="130000"/>
              </a:lnSpc>
              <a:spcBef>
                <a:spcPts val="1000"/>
              </a:spcBef>
              <a:spcAft>
                <a:spcPts val="0"/>
              </a:spcAft>
              <a:buClr>
                <a:schemeClr val="dk1"/>
              </a:buClr>
              <a:buSzPts val="1600"/>
              <a:buChar char="•"/>
            </a:pPr>
            <a:r>
              <a:rPr lang="ru-RU">
                <a:latin typeface="Times New Roman"/>
                <a:ea typeface="Times New Roman"/>
                <a:cs typeface="Times New Roman"/>
                <a:sym typeface="Times New Roman"/>
              </a:rPr>
              <a:t>Determination</a:t>
            </a:r>
            <a:endParaRPr>
              <a:latin typeface="Times New Roman"/>
              <a:ea typeface="Times New Roman"/>
              <a:cs typeface="Times New Roman"/>
              <a:sym typeface="Times New Roman"/>
            </a:endParaRPr>
          </a:p>
          <a:p>
            <a:pPr indent="-228600" lvl="1" marL="685800" rtl="0" algn="l">
              <a:lnSpc>
                <a:spcPct val="130000"/>
              </a:lnSpc>
              <a:spcBef>
                <a:spcPts val="1000"/>
              </a:spcBef>
              <a:spcAft>
                <a:spcPts val="0"/>
              </a:spcAft>
              <a:buClr>
                <a:schemeClr val="dk1"/>
              </a:buClr>
              <a:buSzPts val="1600"/>
              <a:buChar char="•"/>
            </a:pPr>
            <a:r>
              <a:rPr lang="ru-RU">
                <a:latin typeface="Times New Roman"/>
                <a:ea typeface="Times New Roman"/>
                <a:cs typeface="Times New Roman"/>
                <a:sym typeface="Times New Roman"/>
              </a:rPr>
              <a:t>Masculinity/Femininity</a:t>
            </a:r>
            <a:endParaRPr>
              <a:latin typeface="Times New Roman"/>
              <a:ea typeface="Times New Roman"/>
              <a:cs typeface="Times New Roman"/>
              <a:sym typeface="Times New Roman"/>
            </a:endParaRPr>
          </a:p>
          <a:p>
            <a:pPr indent="-228600" lvl="1" marL="685800" rtl="0" algn="l">
              <a:lnSpc>
                <a:spcPct val="130000"/>
              </a:lnSpc>
              <a:spcBef>
                <a:spcPts val="1000"/>
              </a:spcBef>
              <a:spcAft>
                <a:spcPts val="0"/>
              </a:spcAft>
              <a:buClr>
                <a:schemeClr val="dk1"/>
              </a:buClr>
              <a:buSzPts val="1600"/>
              <a:buChar char="•"/>
            </a:pPr>
            <a:r>
              <a:rPr lang="ru-RU">
                <a:latin typeface="Times New Roman"/>
                <a:ea typeface="Times New Roman"/>
                <a:cs typeface="Times New Roman"/>
                <a:sym typeface="Times New Roman"/>
              </a:rPr>
              <a:t>Maturity</a:t>
            </a:r>
            <a:endParaRPr>
              <a:latin typeface="Times New Roman"/>
              <a:ea typeface="Times New Roman"/>
              <a:cs typeface="Times New Roman"/>
              <a:sym typeface="Times New Roman"/>
            </a:endParaRPr>
          </a:p>
          <a:p>
            <a:pPr indent="-228600" lvl="1" marL="685800" rtl="0" algn="l">
              <a:lnSpc>
                <a:spcPct val="130000"/>
              </a:lnSpc>
              <a:spcBef>
                <a:spcPts val="1000"/>
              </a:spcBef>
              <a:spcAft>
                <a:spcPts val="0"/>
              </a:spcAft>
              <a:buClr>
                <a:schemeClr val="dk1"/>
              </a:buClr>
              <a:buSzPts val="1600"/>
              <a:buChar char="•"/>
            </a:pPr>
            <a:r>
              <a:rPr lang="ru-RU">
                <a:latin typeface="Times New Roman"/>
                <a:ea typeface="Times New Roman"/>
                <a:cs typeface="Times New Roman"/>
                <a:sym typeface="Times New Roman"/>
              </a:rPr>
              <a:t>Intellect</a:t>
            </a:r>
            <a:endParaRPr>
              <a:latin typeface="Times New Roman"/>
              <a:ea typeface="Times New Roman"/>
              <a:cs typeface="Times New Roman"/>
              <a:sym typeface="Times New Roman"/>
            </a:endParaRPr>
          </a:p>
          <a:p>
            <a:pPr indent="-127000" lvl="0" marL="228600" rtl="0" algn="l">
              <a:lnSpc>
                <a:spcPct val="13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
        <p:nvSpPr>
          <p:cNvPr id="135" name="Google Shape;135;g27ae3daa519_0_30"/>
          <p:cNvSpPr/>
          <p:nvPr/>
        </p:nvSpPr>
        <p:spPr>
          <a:xfrm>
            <a:off x="6106795" y="885190"/>
            <a:ext cx="5415300" cy="5388600"/>
          </a:xfrm>
          <a:prstGeom prst="rect">
            <a:avLst/>
          </a:prstGeom>
          <a:noFill/>
          <a:ln>
            <a:noFill/>
          </a:ln>
        </p:spPr>
        <p:txBody>
          <a:bodyPr anchorCtr="0" anchor="t" bIns="0" lIns="101600" spcFirstLastPara="1" rIns="82550" wrap="square" tIns="0">
            <a:noAutofit/>
          </a:bodyPr>
          <a:lstStyle/>
          <a:p>
            <a:pPr indent="-228600" lvl="0" marL="228600" marR="0" rtl="0" algn="l">
              <a:lnSpc>
                <a:spcPct val="130000"/>
              </a:lnSpc>
              <a:spcBef>
                <a:spcPts val="0"/>
              </a:spcBef>
              <a:spcAft>
                <a:spcPts val="0"/>
              </a:spcAft>
              <a:buClr>
                <a:schemeClr val="dk1"/>
              </a:buClr>
              <a:buSzPts val="1600"/>
              <a:buFont typeface="Arial"/>
              <a:buChar char="•"/>
            </a:pPr>
            <a:r>
              <a:rPr b="0" i="0" lang="ru-RU" sz="1600" u="none" cap="none" strike="noStrike">
                <a:solidFill>
                  <a:schemeClr val="dk1"/>
                </a:solidFill>
                <a:latin typeface="Times New Roman"/>
                <a:ea typeface="Times New Roman"/>
                <a:cs typeface="Times New Roman"/>
                <a:sym typeface="Times New Roman"/>
              </a:rPr>
              <a:t>Motivation</a:t>
            </a:r>
            <a:endParaRPr b="0" i="0" sz="1600" u="none" cap="none" strike="noStrike">
              <a:solidFill>
                <a:schemeClr val="dk1"/>
              </a:solidFill>
              <a:latin typeface="Times New Roman"/>
              <a:ea typeface="Times New Roman"/>
              <a:cs typeface="Times New Roman"/>
              <a:sym typeface="Times New Roman"/>
            </a:endParaRPr>
          </a:p>
          <a:p>
            <a:pPr indent="-228600" lvl="1" marL="685800" marR="0" rtl="0" algn="l">
              <a:lnSpc>
                <a:spcPct val="130000"/>
              </a:lnSpc>
              <a:spcBef>
                <a:spcPts val="1000"/>
              </a:spcBef>
              <a:spcAft>
                <a:spcPts val="0"/>
              </a:spcAft>
              <a:buClr>
                <a:schemeClr val="dk1"/>
              </a:buClr>
              <a:buSzPts val="1600"/>
              <a:buFont typeface="Arial"/>
              <a:buChar char="•"/>
            </a:pPr>
            <a:r>
              <a:rPr b="0" i="0" lang="ru-RU" sz="1600" u="none" cap="none" strike="noStrike">
                <a:solidFill>
                  <a:schemeClr val="dk1"/>
                </a:solidFill>
                <a:latin typeface="Times New Roman"/>
                <a:ea typeface="Times New Roman"/>
                <a:cs typeface="Times New Roman"/>
                <a:sym typeface="Times New Roman"/>
              </a:rPr>
              <a:t>Need for professional development</a:t>
            </a:r>
            <a:endParaRPr b="0" i="0" sz="1600" u="none" cap="none" strike="noStrike">
              <a:solidFill>
                <a:schemeClr val="dk1"/>
              </a:solidFill>
              <a:latin typeface="Times New Roman"/>
              <a:ea typeface="Times New Roman"/>
              <a:cs typeface="Times New Roman"/>
              <a:sym typeface="Times New Roman"/>
            </a:endParaRPr>
          </a:p>
          <a:p>
            <a:pPr indent="-228600" lvl="1" marL="685800" marR="0" rtl="0" algn="l">
              <a:lnSpc>
                <a:spcPct val="130000"/>
              </a:lnSpc>
              <a:spcBef>
                <a:spcPts val="1000"/>
              </a:spcBef>
              <a:spcAft>
                <a:spcPts val="0"/>
              </a:spcAft>
              <a:buClr>
                <a:schemeClr val="dk1"/>
              </a:buClr>
              <a:buSzPts val="1600"/>
              <a:buFont typeface="Arial"/>
              <a:buChar char="•"/>
            </a:pPr>
            <a:r>
              <a:rPr b="0" i="0" lang="ru-RU" sz="1600" u="none" cap="none" strike="noStrike">
                <a:solidFill>
                  <a:schemeClr val="dk1"/>
                </a:solidFill>
                <a:latin typeface="Times New Roman"/>
                <a:ea typeface="Times New Roman"/>
                <a:cs typeface="Times New Roman"/>
                <a:sym typeface="Times New Roman"/>
              </a:rPr>
              <a:t>Self-realization</a:t>
            </a:r>
            <a:endParaRPr b="0" i="0" sz="1600" u="none" cap="none" strike="noStrike">
              <a:solidFill>
                <a:schemeClr val="dk1"/>
              </a:solidFill>
              <a:latin typeface="Times New Roman"/>
              <a:ea typeface="Times New Roman"/>
              <a:cs typeface="Times New Roman"/>
              <a:sym typeface="Times New Roman"/>
            </a:endParaRPr>
          </a:p>
          <a:p>
            <a:pPr indent="-228600" lvl="1" marL="685800" marR="0" rtl="0" algn="l">
              <a:lnSpc>
                <a:spcPct val="130000"/>
              </a:lnSpc>
              <a:spcBef>
                <a:spcPts val="1000"/>
              </a:spcBef>
              <a:spcAft>
                <a:spcPts val="0"/>
              </a:spcAft>
              <a:buClr>
                <a:schemeClr val="dk1"/>
              </a:buClr>
              <a:buSzPts val="1600"/>
              <a:buFont typeface="Arial"/>
              <a:buChar char="•"/>
            </a:pPr>
            <a:r>
              <a:rPr b="0" i="0" lang="ru-RU" sz="1600" u="none" cap="none" strike="noStrike">
                <a:solidFill>
                  <a:schemeClr val="dk1"/>
                </a:solidFill>
                <a:latin typeface="Times New Roman"/>
                <a:ea typeface="Times New Roman"/>
                <a:cs typeface="Times New Roman"/>
                <a:sym typeface="Times New Roman"/>
              </a:rPr>
              <a:t>Power over others</a:t>
            </a:r>
            <a:endParaRPr b="0" i="0" sz="1600" u="none" cap="none" strike="noStrike">
              <a:solidFill>
                <a:schemeClr val="dk1"/>
              </a:solidFill>
              <a:latin typeface="Times New Roman"/>
              <a:ea typeface="Times New Roman"/>
              <a:cs typeface="Times New Roman"/>
              <a:sym typeface="Times New Roman"/>
            </a:endParaRPr>
          </a:p>
          <a:p>
            <a:pPr indent="-228600" lvl="1" marL="685800" marR="0" rtl="0" algn="l">
              <a:lnSpc>
                <a:spcPct val="130000"/>
              </a:lnSpc>
              <a:spcBef>
                <a:spcPts val="1000"/>
              </a:spcBef>
              <a:spcAft>
                <a:spcPts val="0"/>
              </a:spcAft>
              <a:buClr>
                <a:schemeClr val="dk1"/>
              </a:buClr>
              <a:buSzPts val="1600"/>
              <a:buFont typeface="Arial"/>
              <a:buChar char="•"/>
            </a:pPr>
            <a:r>
              <a:rPr b="0" i="0" lang="ru-RU" sz="1600" u="none" cap="none" strike="noStrike">
                <a:solidFill>
                  <a:schemeClr val="dk1"/>
                </a:solidFill>
                <a:latin typeface="Times New Roman"/>
                <a:ea typeface="Times New Roman"/>
                <a:cs typeface="Times New Roman"/>
                <a:sym typeface="Times New Roman"/>
              </a:rPr>
              <a:t>High financial rewards</a:t>
            </a:r>
            <a:endParaRPr b="0" i="0" sz="1600" u="none" cap="none" strike="noStrike">
              <a:solidFill>
                <a:schemeClr val="dk1"/>
              </a:solidFill>
              <a:latin typeface="Times New Roman"/>
              <a:ea typeface="Times New Roman"/>
              <a:cs typeface="Times New Roman"/>
              <a:sym typeface="Times New Roman"/>
            </a:endParaRPr>
          </a:p>
          <a:p>
            <a:pPr indent="-228600" lvl="1" marL="685800" marR="0" rtl="0" algn="l">
              <a:lnSpc>
                <a:spcPct val="130000"/>
              </a:lnSpc>
              <a:spcBef>
                <a:spcPts val="1000"/>
              </a:spcBef>
              <a:spcAft>
                <a:spcPts val="0"/>
              </a:spcAft>
              <a:buClr>
                <a:schemeClr val="dk1"/>
              </a:buClr>
              <a:buSzPts val="1600"/>
              <a:buFont typeface="Arial"/>
              <a:buChar char="•"/>
            </a:pPr>
            <a:r>
              <a:rPr b="0" i="0" lang="ru-RU" sz="1600" u="none" cap="none" strike="noStrike">
                <a:solidFill>
                  <a:schemeClr val="dk1"/>
                </a:solidFill>
                <a:latin typeface="Times New Roman"/>
                <a:ea typeface="Times New Roman"/>
                <a:cs typeface="Times New Roman"/>
                <a:sym typeface="Times New Roman"/>
              </a:rPr>
              <a:t>Job security</a:t>
            </a:r>
            <a:endParaRPr b="0" i="0" sz="1600" u="none" cap="none" strike="noStrike">
              <a:solidFill>
                <a:schemeClr val="dk1"/>
              </a:solidFill>
              <a:latin typeface="Times New Roman"/>
              <a:ea typeface="Times New Roman"/>
              <a:cs typeface="Times New Roman"/>
              <a:sym typeface="Times New Roman"/>
            </a:endParaRPr>
          </a:p>
          <a:p>
            <a:pPr indent="-127000" lvl="0" marL="228600" marR="0" rtl="0" algn="l">
              <a:lnSpc>
                <a:spcPct val="130000"/>
              </a:lnSpc>
              <a:spcBef>
                <a:spcPts val="100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127000" lvl="0" marL="228600" marR="0" rtl="0" algn="l">
              <a:lnSpc>
                <a:spcPct val="130000"/>
              </a:lnSpc>
              <a:spcBef>
                <a:spcPts val="100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127000" lvl="1" marL="685800" marR="0" rtl="0" algn="l">
              <a:lnSpc>
                <a:spcPct val="130000"/>
              </a:lnSpc>
              <a:spcBef>
                <a:spcPts val="100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127000" lvl="1" marL="685800" marR="0" rtl="0" algn="l">
              <a:lnSpc>
                <a:spcPct val="130000"/>
              </a:lnSpc>
              <a:spcBef>
                <a:spcPts val="100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127000" lvl="1" marL="685800" marR="0" rtl="0" algn="l">
              <a:lnSpc>
                <a:spcPct val="130000"/>
              </a:lnSpc>
              <a:spcBef>
                <a:spcPts val="100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7ae3daa519_0_36"/>
          <p:cNvSpPr txBox="1"/>
          <p:nvPr>
            <p:ph type="title"/>
          </p:nvPr>
        </p:nvSpPr>
        <p:spPr>
          <a:xfrm>
            <a:off x="669882" y="443234"/>
            <a:ext cx="10852200" cy="44190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Times New Roman"/>
              <a:buNone/>
            </a:pPr>
            <a:r>
              <a:rPr lang="ru-RU">
                <a:latin typeface="Times New Roman"/>
                <a:ea typeface="Times New Roman"/>
                <a:cs typeface="Times New Roman"/>
                <a:sym typeface="Times New Roman"/>
              </a:rPr>
              <a:t>What makes a person a leader?</a:t>
            </a:r>
            <a:endParaRPr>
              <a:latin typeface="Times New Roman"/>
              <a:ea typeface="Times New Roman"/>
              <a:cs typeface="Times New Roman"/>
              <a:sym typeface="Times New Roman"/>
            </a:endParaRPr>
          </a:p>
        </p:txBody>
      </p:sp>
      <p:sp>
        <p:nvSpPr>
          <p:cNvPr id="141" name="Google Shape;141;g27ae3daa519_0_36"/>
          <p:cNvSpPr txBox="1"/>
          <p:nvPr>
            <p:ph idx="1" type="body"/>
          </p:nvPr>
        </p:nvSpPr>
        <p:spPr>
          <a:xfrm>
            <a:off x="669882" y="952508"/>
            <a:ext cx="10852200" cy="5388900"/>
          </a:xfrm>
          <a:prstGeom prst="rect">
            <a:avLst/>
          </a:prstGeom>
          <a:noFill/>
          <a:ln>
            <a:noFill/>
          </a:ln>
        </p:spPr>
        <p:txBody>
          <a:bodyPr anchorCtr="0" anchor="t" bIns="0" lIns="101600" spcFirstLastPara="1" rIns="82550" wrap="square" tIns="0">
            <a:noAutofit/>
          </a:bodyPr>
          <a:lstStyle/>
          <a:p>
            <a:pPr indent="-228600" lvl="0" marL="228600" marR="0" rtl="0" algn="l">
              <a:lnSpc>
                <a:spcPct val="130000"/>
              </a:lnSpc>
              <a:spcBef>
                <a:spcPts val="0"/>
              </a:spcBef>
              <a:spcAft>
                <a:spcPts val="0"/>
              </a:spcAft>
              <a:buClr>
                <a:schemeClr val="dk1"/>
              </a:buClr>
              <a:buSzPts val="1600"/>
              <a:buFont typeface="Arial"/>
              <a:buChar char="•"/>
            </a:pPr>
            <a:r>
              <a:rPr lang="ru-RU">
                <a:latin typeface="Times New Roman"/>
                <a:ea typeface="Times New Roman"/>
                <a:cs typeface="Times New Roman"/>
                <a:sym typeface="Times New Roman"/>
              </a:rPr>
              <a:t>Development</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Maturity and Charisma</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Analytical skills</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Conceptualization of solutions</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Honesty</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Self-belief</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Desire to lead people</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lang="ru-RU">
                <a:latin typeface="Times New Roman"/>
                <a:ea typeface="Times New Roman"/>
                <a:cs typeface="Times New Roman"/>
                <a:sym typeface="Times New Roman"/>
              </a:rPr>
              <a:t>Desire to reach heights </a:t>
            </a:r>
            <a:endParaRPr>
              <a:latin typeface="Times New Roman"/>
              <a:ea typeface="Times New Roman"/>
              <a:cs typeface="Times New Roman"/>
              <a:sym typeface="Times New Roman"/>
            </a:endParaRPr>
          </a:p>
          <a:p>
            <a:pPr indent="-228600" lvl="0" marL="228600" marR="0" rtl="0" algn="l">
              <a:lnSpc>
                <a:spcPct val="130000"/>
              </a:lnSpc>
              <a:spcBef>
                <a:spcPts val="1000"/>
              </a:spcBef>
              <a:spcAft>
                <a:spcPts val="0"/>
              </a:spcAft>
              <a:buClr>
                <a:schemeClr val="dk1"/>
              </a:buClr>
              <a:buSzPts val="1600"/>
              <a:buFont typeface="Arial"/>
              <a:buChar char="•"/>
            </a:pPr>
            <a:r>
              <a:rPr b="1" lang="ru-RU">
                <a:latin typeface="Times New Roman"/>
                <a:ea typeface="Times New Roman"/>
                <a:cs typeface="Times New Roman"/>
                <a:sym typeface="Times New Roman"/>
              </a:rPr>
              <a:t>Born to be a leader</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主题​​">
  <a:themeElements>
    <a:clrScheme name="自定义 4">
      <a:dk1>
        <a:srgbClr val="000000"/>
      </a:dk1>
      <a:lt1>
        <a:srgbClr val="FFFFFF"/>
      </a:lt1>
      <a:dk2>
        <a:srgbClr val="364048"/>
      </a:dk2>
      <a:lt2>
        <a:srgbClr val="8F7046"/>
      </a:lt2>
      <a:accent1>
        <a:srgbClr val="8F7046"/>
      </a:accent1>
      <a:accent2>
        <a:srgbClr val="C8AF92"/>
      </a:accent2>
      <a:accent3>
        <a:srgbClr val="C6BCB2"/>
      </a:accent3>
      <a:accent4>
        <a:srgbClr val="D7C9BC"/>
      </a:accent4>
      <a:accent5>
        <a:srgbClr val="364148"/>
      </a:accent5>
      <a:accent6>
        <a:srgbClr val="907046"/>
      </a:accent6>
      <a:hlink>
        <a:srgbClr val="D7C9BC"/>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2022-05-10T02:14:00Z</dcterms:created>
  <dc:creator>Tulepbayev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B938290E723B434EA46FDFDBFB330378</vt:lpwstr>
  </property>
  <property fmtid="{D5CDD505-2E9C-101B-9397-08002B2CF9AE}" pid="3" name="KSOProductBuildVer">
    <vt:lpwstr>2052-11.1.0.10938</vt:lpwstr>
  </property>
</Properties>
</file>