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 id="2147483705" r:id="rId2"/>
  </p:sldMasterIdLst>
  <p:notesMasterIdLst>
    <p:notesMasterId r:id="rId21"/>
  </p:notesMasterIdLst>
  <p:sldIdLst>
    <p:sldId id="256" r:id="rId3"/>
    <p:sldId id="257" r:id="rId4"/>
    <p:sldId id="356" r:id="rId5"/>
    <p:sldId id="268" r:id="rId6"/>
    <p:sldId id="354" r:id="rId7"/>
    <p:sldId id="352" r:id="rId8"/>
    <p:sldId id="358" r:id="rId9"/>
    <p:sldId id="277" r:id="rId10"/>
    <p:sldId id="273" r:id="rId11"/>
    <p:sldId id="351" r:id="rId12"/>
    <p:sldId id="357" r:id="rId13"/>
    <p:sldId id="347" r:id="rId14"/>
    <p:sldId id="355" r:id="rId15"/>
    <p:sldId id="348" r:id="rId16"/>
    <p:sldId id="349" r:id="rId17"/>
    <p:sldId id="350" r:id="rId18"/>
    <p:sldId id="275" r:id="rId19"/>
    <p:sldId id="343" r:id="rId20"/>
  </p:sldIdLst>
  <p:sldSz cx="9144000" cy="5143500" type="screen16x9"/>
  <p:notesSz cx="6858000" cy="9144000"/>
  <p:embeddedFontLst>
    <p:embeddedFont>
      <p:font typeface="Roboto Condensed Light" panose="020B0604020202020204" charset="0"/>
      <p:regular r:id="rId22"/>
      <p:bold r:id="rId23"/>
      <p:italic r:id="rId24"/>
      <p:boldItalic r:id="rId25"/>
    </p:embeddedFont>
    <p:embeddedFont>
      <p:font typeface="Squada One" panose="020B0604020202020204" charset="0"/>
      <p:regular r:id="rId26"/>
    </p:embeddedFont>
    <p:embeddedFont>
      <p:font typeface="Fira Sans Extra Condensed Light" panose="020B0604020202020204" charset="0"/>
      <p:regular r:id="rId27"/>
      <p:bold r:id="rId28"/>
      <p:italic r:id="rId29"/>
      <p:boldItalic r:id="rId30"/>
    </p:embeddedFont>
    <p:embeddedFont>
      <p:font typeface="Fira Sans Condensed Medium" panose="020B0604020202020204" charset="0"/>
      <p:regular r:id="rId31"/>
      <p:bold r:id="rId32"/>
      <p:italic r:id="rId33"/>
      <p:boldItalic r:id="rId34"/>
    </p:embeddedFont>
    <p:embeddedFont>
      <p:font typeface="Fira Sans Extra Condensed Medium" panose="020B0604020202020204" charset="0"/>
      <p:regular r:id="rId35"/>
      <p:bold r:id="rId36"/>
      <p:italic r:id="rId37"/>
      <p:boldItalic r:id="rId38"/>
    </p:embeddedFont>
    <p:embeddedFont>
      <p:font typeface="Roboto Slab Light"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09" autoAdjust="0"/>
    <p:restoredTop sz="92280" autoAdjust="0"/>
  </p:normalViewPr>
  <p:slideViewPr>
    <p:cSldViewPr snapToGrid="0">
      <p:cViewPr varScale="1">
        <p:scale>
          <a:sx n="91" d="100"/>
          <a:sy n="91" d="100"/>
        </p:scale>
        <p:origin x="3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7857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1886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a39e48574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a39e48574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99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8432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a39e48574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a39e48574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92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a39e48574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a39e48574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89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a39e48574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a39e48574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614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879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132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a39e48574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a39e48574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606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0"/>
        <p:cNvGrpSpPr/>
        <p:nvPr/>
      </p:nvGrpSpPr>
      <p:grpSpPr>
        <a:xfrm>
          <a:off x="0" y="0"/>
          <a:ext cx="0" cy="0"/>
          <a:chOff x="0" y="0"/>
          <a:chExt cx="0" cy="0"/>
        </a:xfrm>
      </p:grpSpPr>
      <p:sp>
        <p:nvSpPr>
          <p:cNvPr id="9621" name="Google Shape;9621;g9d22b0d907_2_16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2" name="Google Shape;9622;g9d22b0d907_2_16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70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601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a39e48574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a39e48574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207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1551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16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251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3789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a39e48574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a39e48574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082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245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dirty="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1" name="Shape 111"/>
        <p:cNvGrpSpPr/>
        <p:nvPr/>
      </p:nvGrpSpPr>
      <p:grpSpPr>
        <a:xfrm>
          <a:off x="0" y="0"/>
          <a:ext cx="0" cy="0"/>
          <a:chOff x="0" y="0"/>
          <a:chExt cx="0" cy="0"/>
        </a:xfrm>
      </p:grpSpPr>
      <p:sp>
        <p:nvSpPr>
          <p:cNvPr id="112" name="Google Shape;112;p16"/>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3" name="Google Shape;113;p16"/>
          <p:cNvSpPr txBox="1">
            <a:spLocks noGrp="1"/>
          </p:cNvSpPr>
          <p:nvPr>
            <p:ph type="subTitle" idx="1"/>
          </p:nvPr>
        </p:nvSpPr>
        <p:spPr>
          <a:xfrm>
            <a:off x="3106675" y="2632418"/>
            <a:ext cx="2930700" cy="128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114" name="Google Shape;114;p16"/>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115" name="Google Shape;115;p16"/>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116" name="Google Shape;116;p16"/>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7">
  <p:cSld name="CUSTOM_11">
    <p:spTree>
      <p:nvGrpSpPr>
        <p:cNvPr id="1" name="Shape 117"/>
        <p:cNvGrpSpPr/>
        <p:nvPr/>
      </p:nvGrpSpPr>
      <p:grpSpPr>
        <a:xfrm>
          <a:off x="0" y="0"/>
          <a:ext cx="0" cy="0"/>
          <a:chOff x="0" y="0"/>
          <a:chExt cx="0" cy="0"/>
        </a:xfrm>
      </p:grpSpPr>
      <p:sp>
        <p:nvSpPr>
          <p:cNvPr id="118" name="Google Shape;118;p17"/>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9" name="Google Shape;119;p17"/>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120" name="Google Shape;120;p17"/>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121" name="Google Shape;121;p17"/>
          <p:cNvPicPr preferRelativeResize="0"/>
          <p:nvPr/>
        </p:nvPicPr>
        <p:blipFill>
          <a:blip r:embed="rId2">
            <a:alphaModFix/>
          </a:blip>
          <a:stretch>
            <a:fillRect/>
          </a:stretch>
        </p:blipFill>
        <p:spPr>
          <a:xfrm rot="10800000" flipH="1">
            <a:off x="100" y="2134944"/>
            <a:ext cx="3802725" cy="3431200"/>
          </a:xfrm>
          <a:prstGeom prst="rect">
            <a:avLst/>
          </a:prstGeom>
          <a:noFill/>
          <a:ln>
            <a:noFill/>
          </a:ln>
        </p:spPr>
      </p:pic>
      <p:pic>
        <p:nvPicPr>
          <p:cNvPr id="122" name="Google Shape;122;p17"/>
          <p:cNvPicPr preferRelativeResize="0"/>
          <p:nvPr/>
        </p:nvPicPr>
        <p:blipFill>
          <a:blip r:embed="rId2">
            <a:alphaModFix/>
          </a:blip>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7">
    <p:spTree>
      <p:nvGrpSpPr>
        <p:cNvPr id="1" name="Shape 253"/>
        <p:cNvGrpSpPr/>
        <p:nvPr/>
      </p:nvGrpSpPr>
      <p:grpSpPr>
        <a:xfrm>
          <a:off x="0" y="0"/>
          <a:ext cx="0" cy="0"/>
          <a:chOff x="0" y="0"/>
          <a:chExt cx="0" cy="0"/>
        </a:xfrm>
      </p:grpSpPr>
      <p:sp>
        <p:nvSpPr>
          <p:cNvPr id="254" name="Google Shape;254;p34"/>
          <p:cNvSpPr/>
          <p:nvPr/>
        </p:nvSpPr>
        <p:spPr>
          <a:xfrm flipH="1">
            <a:off x="475"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55" name="Google Shape;255;p34"/>
          <p:cNvSpPr/>
          <p:nvPr/>
        </p:nvSpPr>
        <p:spPr>
          <a:xfrm>
            <a:off x="1183800" y="0"/>
            <a:ext cx="7960500" cy="41445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4"/>
          <p:cNvSpPr/>
          <p:nvPr/>
        </p:nvSpPr>
        <p:spPr>
          <a:xfrm>
            <a:off x="0" y="1899474"/>
            <a:ext cx="1575000" cy="32442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257" name="Google Shape;257;p34"/>
          <p:cNvSpPr txBox="1">
            <a:spLocks noGrp="1"/>
          </p:cNvSpPr>
          <p:nvPr>
            <p:ph type="ctrTitle"/>
          </p:nvPr>
        </p:nvSpPr>
        <p:spPr>
          <a:xfrm>
            <a:off x="4697175" y="1320225"/>
            <a:ext cx="361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258" name="Google Shape;258;p34"/>
          <p:cNvSpPr txBox="1">
            <a:spLocks noGrp="1"/>
          </p:cNvSpPr>
          <p:nvPr>
            <p:ph type="subTitle" idx="1"/>
          </p:nvPr>
        </p:nvSpPr>
        <p:spPr>
          <a:xfrm>
            <a:off x="5911825" y="2977800"/>
            <a:ext cx="240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1 2">
  <p:cSld name="CUSTOM_7_2">
    <p:spTree>
      <p:nvGrpSpPr>
        <p:cNvPr id="1" name="Shape 259"/>
        <p:cNvGrpSpPr/>
        <p:nvPr/>
      </p:nvGrpSpPr>
      <p:grpSpPr>
        <a:xfrm>
          <a:off x="0" y="0"/>
          <a:ext cx="0" cy="0"/>
          <a:chOff x="0" y="0"/>
          <a:chExt cx="0" cy="0"/>
        </a:xfrm>
      </p:grpSpPr>
      <p:sp>
        <p:nvSpPr>
          <p:cNvPr id="260" name="Google Shape;260;p35"/>
          <p:cNvSpPr/>
          <p:nvPr/>
        </p:nvSpPr>
        <p:spPr>
          <a:xfrm>
            <a:off x="0"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5"/>
          <p:cNvSpPr/>
          <p:nvPr/>
        </p:nvSpPr>
        <p:spPr>
          <a:xfrm flipH="1">
            <a:off x="175" y="0"/>
            <a:ext cx="7960500" cy="41445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35"/>
          <p:cNvSpPr txBox="1">
            <a:spLocks noGrp="1"/>
          </p:cNvSpPr>
          <p:nvPr>
            <p:ph type="ctrTitle"/>
          </p:nvPr>
        </p:nvSpPr>
        <p:spPr>
          <a:xfrm flipH="1">
            <a:off x="829925" y="2407375"/>
            <a:ext cx="5685000" cy="670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6000">
                <a:solidFill>
                  <a:srgbClr val="FFFFFF"/>
                </a:solidFill>
              </a:defRPr>
            </a:lvl1pPr>
            <a:lvl2pPr lvl="1" algn="r" rtl="0">
              <a:spcBef>
                <a:spcPts val="0"/>
              </a:spcBef>
              <a:spcAft>
                <a:spcPts val="0"/>
              </a:spcAft>
              <a:buClr>
                <a:srgbClr val="434343"/>
              </a:buClr>
              <a:buSzPts val="5200"/>
              <a:buNone/>
              <a:defRPr sz="5200">
                <a:solidFill>
                  <a:srgbClr val="434343"/>
                </a:solidFill>
              </a:defRPr>
            </a:lvl2pPr>
            <a:lvl3pPr lvl="2" algn="r" rtl="0">
              <a:spcBef>
                <a:spcPts val="0"/>
              </a:spcBef>
              <a:spcAft>
                <a:spcPts val="0"/>
              </a:spcAft>
              <a:buClr>
                <a:srgbClr val="434343"/>
              </a:buClr>
              <a:buSzPts val="5200"/>
              <a:buNone/>
              <a:defRPr sz="5200">
                <a:solidFill>
                  <a:srgbClr val="434343"/>
                </a:solidFill>
              </a:defRPr>
            </a:lvl3pPr>
            <a:lvl4pPr lvl="3" algn="r" rtl="0">
              <a:spcBef>
                <a:spcPts val="0"/>
              </a:spcBef>
              <a:spcAft>
                <a:spcPts val="0"/>
              </a:spcAft>
              <a:buClr>
                <a:srgbClr val="434343"/>
              </a:buClr>
              <a:buSzPts val="5200"/>
              <a:buNone/>
              <a:defRPr sz="5200">
                <a:solidFill>
                  <a:srgbClr val="434343"/>
                </a:solidFill>
              </a:defRPr>
            </a:lvl4pPr>
            <a:lvl5pPr lvl="4" algn="r" rtl="0">
              <a:spcBef>
                <a:spcPts val="0"/>
              </a:spcBef>
              <a:spcAft>
                <a:spcPts val="0"/>
              </a:spcAft>
              <a:buClr>
                <a:srgbClr val="434343"/>
              </a:buClr>
              <a:buSzPts val="5200"/>
              <a:buNone/>
              <a:defRPr sz="5200">
                <a:solidFill>
                  <a:srgbClr val="434343"/>
                </a:solidFill>
              </a:defRPr>
            </a:lvl5pPr>
            <a:lvl6pPr lvl="5" algn="r" rtl="0">
              <a:spcBef>
                <a:spcPts val="0"/>
              </a:spcBef>
              <a:spcAft>
                <a:spcPts val="0"/>
              </a:spcAft>
              <a:buClr>
                <a:srgbClr val="434343"/>
              </a:buClr>
              <a:buSzPts val="5200"/>
              <a:buNone/>
              <a:defRPr sz="5200">
                <a:solidFill>
                  <a:srgbClr val="434343"/>
                </a:solidFill>
              </a:defRPr>
            </a:lvl6pPr>
            <a:lvl7pPr lvl="6" algn="r" rtl="0">
              <a:spcBef>
                <a:spcPts val="0"/>
              </a:spcBef>
              <a:spcAft>
                <a:spcPts val="0"/>
              </a:spcAft>
              <a:buClr>
                <a:srgbClr val="434343"/>
              </a:buClr>
              <a:buSzPts val="5200"/>
              <a:buNone/>
              <a:defRPr sz="5200">
                <a:solidFill>
                  <a:srgbClr val="434343"/>
                </a:solidFill>
              </a:defRPr>
            </a:lvl7pPr>
            <a:lvl8pPr lvl="7" algn="r" rtl="0">
              <a:spcBef>
                <a:spcPts val="0"/>
              </a:spcBef>
              <a:spcAft>
                <a:spcPts val="0"/>
              </a:spcAft>
              <a:buClr>
                <a:srgbClr val="434343"/>
              </a:buClr>
              <a:buSzPts val="5200"/>
              <a:buNone/>
              <a:defRPr sz="5200">
                <a:solidFill>
                  <a:srgbClr val="434343"/>
                </a:solidFill>
              </a:defRPr>
            </a:lvl8pPr>
            <a:lvl9pPr lvl="8" algn="r" rtl="0">
              <a:spcBef>
                <a:spcPts val="0"/>
              </a:spcBef>
              <a:spcAft>
                <a:spcPts val="0"/>
              </a:spcAft>
              <a:buClr>
                <a:srgbClr val="434343"/>
              </a:buClr>
              <a:buSzPts val="5200"/>
              <a:buNone/>
              <a:defRPr sz="5200">
                <a:solidFill>
                  <a:srgbClr val="434343"/>
                </a:solidFill>
              </a:defRPr>
            </a:lvl9pPr>
          </a:lstStyle>
          <a:p>
            <a:endParaRPr/>
          </a:p>
        </p:txBody>
      </p:sp>
      <p:sp>
        <p:nvSpPr>
          <p:cNvPr id="263" name="Google Shape;263;p35"/>
          <p:cNvSpPr txBox="1">
            <a:spLocks noGrp="1"/>
          </p:cNvSpPr>
          <p:nvPr>
            <p:ph type="subTitle" idx="1"/>
          </p:nvPr>
        </p:nvSpPr>
        <p:spPr>
          <a:xfrm flipH="1">
            <a:off x="830035" y="2509574"/>
            <a:ext cx="30108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
        <p:nvSpPr>
          <p:cNvPr id="264" name="Google Shape;264;p35"/>
          <p:cNvSpPr/>
          <p:nvPr/>
        </p:nvSpPr>
        <p:spPr>
          <a:xfrm flipH="1">
            <a:off x="7569475" y="1899474"/>
            <a:ext cx="1575000" cy="32442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seño personalizado 3">
  <p:cSld name="CUSTOM_9">
    <p:spTree>
      <p:nvGrpSpPr>
        <p:cNvPr id="1" name="Shape 265"/>
        <p:cNvGrpSpPr/>
        <p:nvPr/>
      </p:nvGrpSpPr>
      <p:grpSpPr>
        <a:xfrm>
          <a:off x="0" y="0"/>
          <a:ext cx="0" cy="0"/>
          <a:chOff x="0" y="0"/>
          <a:chExt cx="0" cy="0"/>
        </a:xfrm>
      </p:grpSpPr>
      <p:sp>
        <p:nvSpPr>
          <p:cNvPr id="266" name="Google Shape;266;p36"/>
          <p:cNvSpPr/>
          <p:nvPr/>
        </p:nvSpPr>
        <p:spPr>
          <a:xfrm>
            <a:off x="-1" y="941127"/>
            <a:ext cx="6078300" cy="42024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267" name="Google Shape;267;p36"/>
          <p:cNvSpPr/>
          <p:nvPr/>
        </p:nvSpPr>
        <p:spPr>
          <a:xfrm>
            <a:off x="2083250" y="7125"/>
            <a:ext cx="7061400" cy="51435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268" name="Google Shape;268;p36"/>
          <p:cNvSpPr txBox="1">
            <a:spLocks noGrp="1"/>
          </p:cNvSpPr>
          <p:nvPr>
            <p:ph type="ctrTitle"/>
          </p:nvPr>
        </p:nvSpPr>
        <p:spPr>
          <a:xfrm>
            <a:off x="4611075" y="1349275"/>
            <a:ext cx="3502800" cy="1513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4800"/>
              <a:buNone/>
              <a:defRPr sz="4800">
                <a:solidFill>
                  <a:srgbClr val="FFFFFF"/>
                </a:solidFill>
              </a:defRPr>
            </a:lvl2pPr>
            <a:lvl3pPr lvl="2" algn="r" rtl="0">
              <a:spcBef>
                <a:spcPts val="0"/>
              </a:spcBef>
              <a:spcAft>
                <a:spcPts val="0"/>
              </a:spcAft>
              <a:buClr>
                <a:srgbClr val="FFFFFF"/>
              </a:buClr>
              <a:buSzPts val="4800"/>
              <a:buNone/>
              <a:defRPr sz="4800">
                <a:solidFill>
                  <a:srgbClr val="FFFFFF"/>
                </a:solidFill>
              </a:defRPr>
            </a:lvl3pPr>
            <a:lvl4pPr lvl="3" algn="r" rtl="0">
              <a:spcBef>
                <a:spcPts val="0"/>
              </a:spcBef>
              <a:spcAft>
                <a:spcPts val="0"/>
              </a:spcAft>
              <a:buClr>
                <a:srgbClr val="FFFFFF"/>
              </a:buClr>
              <a:buSzPts val="4800"/>
              <a:buNone/>
              <a:defRPr sz="4800">
                <a:solidFill>
                  <a:srgbClr val="FFFFFF"/>
                </a:solidFill>
              </a:defRPr>
            </a:lvl4pPr>
            <a:lvl5pPr lvl="4" algn="r" rtl="0">
              <a:spcBef>
                <a:spcPts val="0"/>
              </a:spcBef>
              <a:spcAft>
                <a:spcPts val="0"/>
              </a:spcAft>
              <a:buClr>
                <a:srgbClr val="FFFFFF"/>
              </a:buClr>
              <a:buSzPts val="4800"/>
              <a:buNone/>
              <a:defRPr sz="4800">
                <a:solidFill>
                  <a:srgbClr val="FFFFFF"/>
                </a:solidFill>
              </a:defRPr>
            </a:lvl5pPr>
            <a:lvl6pPr lvl="5" algn="r" rtl="0">
              <a:spcBef>
                <a:spcPts val="0"/>
              </a:spcBef>
              <a:spcAft>
                <a:spcPts val="0"/>
              </a:spcAft>
              <a:buClr>
                <a:srgbClr val="FFFFFF"/>
              </a:buClr>
              <a:buSzPts val="4800"/>
              <a:buNone/>
              <a:defRPr sz="4800">
                <a:solidFill>
                  <a:srgbClr val="FFFFFF"/>
                </a:solidFill>
              </a:defRPr>
            </a:lvl6pPr>
            <a:lvl7pPr lvl="6" algn="r" rtl="0">
              <a:spcBef>
                <a:spcPts val="0"/>
              </a:spcBef>
              <a:spcAft>
                <a:spcPts val="0"/>
              </a:spcAft>
              <a:buClr>
                <a:srgbClr val="FFFFFF"/>
              </a:buClr>
              <a:buSzPts val="4800"/>
              <a:buNone/>
              <a:defRPr sz="4800">
                <a:solidFill>
                  <a:srgbClr val="FFFFFF"/>
                </a:solidFill>
              </a:defRPr>
            </a:lvl7pPr>
            <a:lvl8pPr lvl="7" algn="r" rtl="0">
              <a:spcBef>
                <a:spcPts val="0"/>
              </a:spcBef>
              <a:spcAft>
                <a:spcPts val="0"/>
              </a:spcAft>
              <a:buClr>
                <a:srgbClr val="FFFFFF"/>
              </a:buClr>
              <a:buSzPts val="4800"/>
              <a:buNone/>
              <a:defRPr sz="4800">
                <a:solidFill>
                  <a:srgbClr val="FFFFFF"/>
                </a:solidFill>
              </a:defRPr>
            </a:lvl8pPr>
            <a:lvl9pPr lvl="8" algn="r" rtl="0">
              <a:spcBef>
                <a:spcPts val="0"/>
              </a:spcBef>
              <a:spcAft>
                <a:spcPts val="0"/>
              </a:spcAft>
              <a:buClr>
                <a:srgbClr val="FFFFFF"/>
              </a:buClr>
              <a:buSzPts val="4800"/>
              <a:buNone/>
              <a:defRPr sz="4800">
                <a:solidFill>
                  <a:srgbClr val="FFFFFF"/>
                </a:solidFill>
              </a:defRPr>
            </a:lvl9pPr>
          </a:lstStyle>
          <a:p>
            <a:endParaRPr/>
          </a:p>
        </p:txBody>
      </p:sp>
      <p:sp>
        <p:nvSpPr>
          <p:cNvPr id="269" name="Google Shape;269;p36"/>
          <p:cNvSpPr txBox="1">
            <a:spLocks noGrp="1"/>
          </p:cNvSpPr>
          <p:nvPr>
            <p:ph type="subTitle" idx="1"/>
          </p:nvPr>
        </p:nvSpPr>
        <p:spPr>
          <a:xfrm>
            <a:off x="4611075" y="2723339"/>
            <a:ext cx="3502800" cy="18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seño personalizado 3 1">
  <p:cSld name="CUSTOM_9_1">
    <p:spTree>
      <p:nvGrpSpPr>
        <p:cNvPr id="1" name="Shape 270"/>
        <p:cNvGrpSpPr/>
        <p:nvPr/>
      </p:nvGrpSpPr>
      <p:grpSpPr>
        <a:xfrm>
          <a:off x="0" y="0"/>
          <a:ext cx="0" cy="0"/>
          <a:chOff x="0" y="0"/>
          <a:chExt cx="0" cy="0"/>
        </a:xfrm>
      </p:grpSpPr>
      <p:sp>
        <p:nvSpPr>
          <p:cNvPr id="271" name="Google Shape;271;p37"/>
          <p:cNvSpPr/>
          <p:nvPr/>
        </p:nvSpPr>
        <p:spPr>
          <a:xfrm flipH="1">
            <a:off x="474"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7"/>
          <p:cNvSpPr/>
          <p:nvPr/>
        </p:nvSpPr>
        <p:spPr>
          <a:xfrm flipH="1">
            <a:off x="3066175" y="941127"/>
            <a:ext cx="6078300" cy="42024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273" name="Google Shape;273;p37"/>
          <p:cNvSpPr/>
          <p:nvPr/>
        </p:nvSpPr>
        <p:spPr>
          <a:xfrm flipH="1">
            <a:off x="-1" y="7125"/>
            <a:ext cx="6078300" cy="51435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274" name="Google Shape;274;p37"/>
          <p:cNvSpPr txBox="1">
            <a:spLocks noGrp="1"/>
          </p:cNvSpPr>
          <p:nvPr>
            <p:ph type="ctrTitle"/>
          </p:nvPr>
        </p:nvSpPr>
        <p:spPr>
          <a:xfrm flipH="1">
            <a:off x="1030599" y="1349275"/>
            <a:ext cx="3502800" cy="1513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275" name="Google Shape;275;p37"/>
          <p:cNvSpPr txBox="1">
            <a:spLocks noGrp="1"/>
          </p:cNvSpPr>
          <p:nvPr>
            <p:ph type="subTitle" idx="1"/>
          </p:nvPr>
        </p:nvSpPr>
        <p:spPr>
          <a:xfrm flipH="1">
            <a:off x="1030599" y="2723339"/>
            <a:ext cx="3502800" cy="18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2">
  <p:cSld name="CUSTOM_8">
    <p:spTree>
      <p:nvGrpSpPr>
        <p:cNvPr id="1" name="Shape 276"/>
        <p:cNvGrpSpPr/>
        <p:nvPr/>
      </p:nvGrpSpPr>
      <p:grpSpPr>
        <a:xfrm>
          <a:off x="0" y="0"/>
          <a:ext cx="0" cy="0"/>
          <a:chOff x="0" y="0"/>
          <a:chExt cx="0" cy="0"/>
        </a:xfrm>
      </p:grpSpPr>
      <p:sp>
        <p:nvSpPr>
          <p:cNvPr id="277" name="Google Shape;277;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Clr>
                <a:srgbClr val="000000"/>
              </a:buClr>
              <a:buSzPts val="1100"/>
              <a:buFont typeface="Arial"/>
              <a:buNone/>
              <a:defRPr/>
            </a:lvl1pPr>
            <a:lvl2pPr lvl="1" rtl="0">
              <a:buClr>
                <a:srgbClr val="000000"/>
              </a:buClr>
              <a:buSzPts val="1100"/>
              <a:buFont typeface="Arial"/>
              <a:buNone/>
              <a:defRPr/>
            </a:lvl2pPr>
            <a:lvl3pPr lvl="2" rtl="0">
              <a:buClr>
                <a:srgbClr val="000000"/>
              </a:buClr>
              <a:buSzPts val="1100"/>
              <a:buFont typeface="Arial"/>
              <a:buNone/>
              <a:defRPr/>
            </a:lvl3pPr>
            <a:lvl4pPr lvl="3" rtl="0">
              <a:buClr>
                <a:srgbClr val="000000"/>
              </a:buClr>
              <a:buSzPts val="1100"/>
              <a:buFont typeface="Arial"/>
              <a:buNone/>
              <a:defRPr/>
            </a:lvl4pPr>
            <a:lvl5pPr lvl="4" rtl="0">
              <a:buClr>
                <a:srgbClr val="000000"/>
              </a:buClr>
              <a:buSzPts val="1100"/>
              <a:buFont typeface="Arial"/>
              <a:buNone/>
              <a:defRPr/>
            </a:lvl5pPr>
            <a:lvl6pPr lvl="5" rtl="0">
              <a:buClr>
                <a:srgbClr val="000000"/>
              </a:buClr>
              <a:buSzPts val="1100"/>
              <a:buFont typeface="Arial"/>
              <a:buNone/>
              <a:defRPr/>
            </a:lvl6pPr>
            <a:lvl7pPr lvl="6" rtl="0">
              <a:buClr>
                <a:srgbClr val="000000"/>
              </a:buClr>
              <a:buSzPts val="1100"/>
              <a:buFont typeface="Arial"/>
              <a:buNone/>
              <a:defRPr/>
            </a:lvl7pPr>
            <a:lvl8pPr lvl="7" rtl="0">
              <a:buClr>
                <a:srgbClr val="000000"/>
              </a:buClr>
              <a:buSzPts val="1100"/>
              <a:buFont typeface="Arial"/>
              <a:buNone/>
              <a:defRPr/>
            </a:lvl8pPr>
            <a:lvl9pPr lvl="8" rtl="0">
              <a:buClr>
                <a:srgbClr val="000000"/>
              </a:buClr>
              <a:buSzPts val="1100"/>
              <a:buFont typeface="Arial"/>
              <a:buNone/>
              <a:defRPr/>
            </a:lvl9pPr>
          </a:lstStyle>
          <a:p>
            <a:pPr marL="0" lvl="0" indent="0" algn="r" rtl="0">
              <a:spcBef>
                <a:spcPts val="0"/>
              </a:spcBef>
              <a:spcAft>
                <a:spcPts val="0"/>
              </a:spcAft>
              <a:buNone/>
            </a:pPr>
            <a:fld id="{00000000-1234-1234-1234-123412341234}" type="slidenum">
              <a:rPr lang="en"/>
              <a:t>‹#›</a:t>
            </a:fld>
            <a:endParaRPr dirty="0"/>
          </a:p>
        </p:txBody>
      </p:sp>
      <p:sp>
        <p:nvSpPr>
          <p:cNvPr id="278" name="Google Shape;278;p38"/>
          <p:cNvSpPr/>
          <p:nvPr/>
        </p:nvSpPr>
        <p:spPr>
          <a:xfrm>
            <a:off x="0"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8"/>
          <p:cNvSpPr/>
          <p:nvPr/>
        </p:nvSpPr>
        <p:spPr>
          <a:xfrm>
            <a:off x="0" y="978325"/>
            <a:ext cx="9144000" cy="31722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8275"/>
              </a:solidFill>
            </a:endParaRPr>
          </a:p>
        </p:txBody>
      </p:sp>
      <p:sp>
        <p:nvSpPr>
          <p:cNvPr id="280" name="Google Shape;280;p38"/>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a:solidFill>
                  <a:srgbClr val="FFFFFF"/>
                </a:solidFill>
              </a:defRPr>
            </a:lvl1pPr>
            <a:lvl2pPr marL="914400" lvl="1" indent="-304800" rtl="0">
              <a:spcBef>
                <a:spcPts val="1600"/>
              </a:spcBef>
              <a:spcAft>
                <a:spcPts val="0"/>
              </a:spcAft>
              <a:buClr>
                <a:srgbClr val="FFFFFF"/>
              </a:buClr>
              <a:buSzPts val="1200"/>
              <a:buChar char="○"/>
              <a:defRPr>
                <a:solidFill>
                  <a:srgbClr val="FFFFFF"/>
                </a:solidFill>
              </a:defRPr>
            </a:lvl2pPr>
            <a:lvl3pPr marL="1371600" lvl="2" indent="-304800" rtl="0">
              <a:spcBef>
                <a:spcPts val="1600"/>
              </a:spcBef>
              <a:spcAft>
                <a:spcPts val="0"/>
              </a:spcAft>
              <a:buClr>
                <a:srgbClr val="FFFFFF"/>
              </a:buClr>
              <a:buSzPts val="12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81" name="Google Shape;281;p38"/>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800"/>
              <a:buNone/>
              <a:defRPr>
                <a:solidFill>
                  <a:srgbClr val="FFFFFF"/>
                </a:solidFill>
              </a:defRPr>
            </a:lvl1pPr>
            <a:lvl2pPr lvl="1" algn="r" rtl="0">
              <a:spcBef>
                <a:spcPts val="0"/>
              </a:spcBef>
              <a:spcAft>
                <a:spcPts val="0"/>
              </a:spcAft>
              <a:buClr>
                <a:srgbClr val="FFFFFF"/>
              </a:buClr>
              <a:buSzPts val="2800"/>
              <a:buNone/>
              <a:defRPr>
                <a:solidFill>
                  <a:srgbClr val="FFFFFF"/>
                </a:solidFill>
              </a:defRPr>
            </a:lvl2pPr>
            <a:lvl3pPr lvl="2" algn="r" rtl="0">
              <a:spcBef>
                <a:spcPts val="0"/>
              </a:spcBef>
              <a:spcAft>
                <a:spcPts val="0"/>
              </a:spcAft>
              <a:buClr>
                <a:srgbClr val="FFFFFF"/>
              </a:buClr>
              <a:buSzPts val="2800"/>
              <a:buNone/>
              <a:defRPr>
                <a:solidFill>
                  <a:srgbClr val="FFFFFF"/>
                </a:solidFill>
              </a:defRPr>
            </a:lvl3pPr>
            <a:lvl4pPr lvl="3" algn="r" rtl="0">
              <a:spcBef>
                <a:spcPts val="0"/>
              </a:spcBef>
              <a:spcAft>
                <a:spcPts val="0"/>
              </a:spcAft>
              <a:buClr>
                <a:srgbClr val="FFFFFF"/>
              </a:buClr>
              <a:buSzPts val="2800"/>
              <a:buNone/>
              <a:defRPr>
                <a:solidFill>
                  <a:srgbClr val="FFFFFF"/>
                </a:solidFill>
              </a:defRPr>
            </a:lvl4pPr>
            <a:lvl5pPr lvl="4" algn="r" rtl="0">
              <a:spcBef>
                <a:spcPts val="0"/>
              </a:spcBef>
              <a:spcAft>
                <a:spcPts val="0"/>
              </a:spcAft>
              <a:buClr>
                <a:srgbClr val="FFFFFF"/>
              </a:buClr>
              <a:buSzPts val="2800"/>
              <a:buNone/>
              <a:defRPr>
                <a:solidFill>
                  <a:srgbClr val="FFFFFF"/>
                </a:solidFill>
              </a:defRPr>
            </a:lvl5pPr>
            <a:lvl6pPr lvl="5" algn="r" rtl="0">
              <a:spcBef>
                <a:spcPts val="0"/>
              </a:spcBef>
              <a:spcAft>
                <a:spcPts val="0"/>
              </a:spcAft>
              <a:buClr>
                <a:srgbClr val="FFFFFF"/>
              </a:buClr>
              <a:buSzPts val="2800"/>
              <a:buNone/>
              <a:defRPr>
                <a:solidFill>
                  <a:srgbClr val="FFFFFF"/>
                </a:solidFill>
              </a:defRPr>
            </a:lvl6pPr>
            <a:lvl7pPr lvl="6" algn="r" rtl="0">
              <a:spcBef>
                <a:spcPts val="0"/>
              </a:spcBef>
              <a:spcAft>
                <a:spcPts val="0"/>
              </a:spcAft>
              <a:buClr>
                <a:srgbClr val="FFFFFF"/>
              </a:buClr>
              <a:buSzPts val="2800"/>
              <a:buNone/>
              <a:defRPr>
                <a:solidFill>
                  <a:srgbClr val="FFFFFF"/>
                </a:solidFill>
              </a:defRPr>
            </a:lvl7pPr>
            <a:lvl8pPr lvl="7" algn="r" rtl="0">
              <a:spcBef>
                <a:spcPts val="0"/>
              </a:spcBef>
              <a:spcAft>
                <a:spcPts val="0"/>
              </a:spcAft>
              <a:buClr>
                <a:srgbClr val="FFFFFF"/>
              </a:buClr>
              <a:buSzPts val="2800"/>
              <a:buNone/>
              <a:defRPr>
                <a:solidFill>
                  <a:srgbClr val="FFFFFF"/>
                </a:solidFill>
              </a:defRPr>
            </a:lvl8pPr>
            <a:lvl9pPr lvl="8" algn="r" rtl="0">
              <a:spcBef>
                <a:spcPts val="0"/>
              </a:spcBef>
              <a:spcAft>
                <a:spcPts val="0"/>
              </a:spcAft>
              <a:buClr>
                <a:srgbClr val="FFFFFF"/>
              </a:buClr>
              <a:buSzPts val="2800"/>
              <a:buNone/>
              <a:defRPr>
                <a:solidFill>
                  <a:srgbClr val="FFFFFF"/>
                </a:solidFill>
              </a:defRPr>
            </a:lvl9pPr>
          </a:lstStyle>
          <a:p>
            <a:endParaRPr/>
          </a:p>
        </p:txBody>
      </p:sp>
      <p:sp>
        <p:nvSpPr>
          <p:cNvPr id="282" name="Google Shape;282;p38"/>
          <p:cNvSpPr/>
          <p:nvPr/>
        </p:nvSpPr>
        <p:spPr>
          <a:xfrm flipH="1">
            <a:off x="0" y="0"/>
            <a:ext cx="301500" cy="51435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seño personalizado 2 1">
  <p:cSld name="CUSTOM_8_1">
    <p:spTree>
      <p:nvGrpSpPr>
        <p:cNvPr id="1" name="Shape 283"/>
        <p:cNvGrpSpPr/>
        <p:nvPr/>
      </p:nvGrpSpPr>
      <p:grpSpPr>
        <a:xfrm>
          <a:off x="0" y="0"/>
          <a:ext cx="0" cy="0"/>
          <a:chOff x="0" y="0"/>
          <a:chExt cx="0" cy="0"/>
        </a:xfrm>
      </p:grpSpPr>
      <p:sp>
        <p:nvSpPr>
          <p:cNvPr id="284" name="Google Shape;28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285" name="Google Shape;285;p39"/>
          <p:cNvSpPr/>
          <p:nvPr/>
        </p:nvSpPr>
        <p:spPr>
          <a:xfrm>
            <a:off x="0"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9"/>
          <p:cNvSpPr/>
          <p:nvPr/>
        </p:nvSpPr>
        <p:spPr>
          <a:xfrm>
            <a:off x="0" y="978325"/>
            <a:ext cx="9144000" cy="31722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8275"/>
              </a:solidFill>
            </a:endParaRPr>
          </a:p>
        </p:txBody>
      </p:sp>
      <p:sp>
        <p:nvSpPr>
          <p:cNvPr id="287" name="Google Shape;287;p39"/>
          <p:cNvSpPr txBox="1">
            <a:spLocks noGrp="1"/>
          </p:cNvSpPr>
          <p:nvPr>
            <p:ph type="title"/>
          </p:nvPr>
        </p:nvSpPr>
        <p:spPr>
          <a:xfrm>
            <a:off x="1676549" y="2123400"/>
            <a:ext cx="2847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2800"/>
              <a:buNone/>
              <a:defRPr>
                <a:solidFill>
                  <a:srgbClr val="FFFFFF"/>
                </a:solidFill>
              </a:defRPr>
            </a:lvl1pPr>
            <a:lvl2pPr lvl="1" algn="r" rtl="0">
              <a:spcBef>
                <a:spcPts val="0"/>
              </a:spcBef>
              <a:spcAft>
                <a:spcPts val="0"/>
              </a:spcAft>
              <a:buClr>
                <a:srgbClr val="FFFFFF"/>
              </a:buClr>
              <a:buSzPts val="2800"/>
              <a:buNone/>
              <a:defRPr>
                <a:solidFill>
                  <a:srgbClr val="FFFFFF"/>
                </a:solidFill>
              </a:defRPr>
            </a:lvl2pPr>
            <a:lvl3pPr lvl="2" algn="r" rtl="0">
              <a:spcBef>
                <a:spcPts val="0"/>
              </a:spcBef>
              <a:spcAft>
                <a:spcPts val="0"/>
              </a:spcAft>
              <a:buClr>
                <a:srgbClr val="FFFFFF"/>
              </a:buClr>
              <a:buSzPts val="2800"/>
              <a:buNone/>
              <a:defRPr>
                <a:solidFill>
                  <a:srgbClr val="FFFFFF"/>
                </a:solidFill>
              </a:defRPr>
            </a:lvl3pPr>
            <a:lvl4pPr lvl="3" algn="r" rtl="0">
              <a:spcBef>
                <a:spcPts val="0"/>
              </a:spcBef>
              <a:spcAft>
                <a:spcPts val="0"/>
              </a:spcAft>
              <a:buClr>
                <a:srgbClr val="FFFFFF"/>
              </a:buClr>
              <a:buSzPts val="2800"/>
              <a:buNone/>
              <a:defRPr>
                <a:solidFill>
                  <a:srgbClr val="FFFFFF"/>
                </a:solidFill>
              </a:defRPr>
            </a:lvl4pPr>
            <a:lvl5pPr lvl="4" algn="r" rtl="0">
              <a:spcBef>
                <a:spcPts val="0"/>
              </a:spcBef>
              <a:spcAft>
                <a:spcPts val="0"/>
              </a:spcAft>
              <a:buClr>
                <a:srgbClr val="FFFFFF"/>
              </a:buClr>
              <a:buSzPts val="2800"/>
              <a:buNone/>
              <a:defRPr>
                <a:solidFill>
                  <a:srgbClr val="FFFFFF"/>
                </a:solidFill>
              </a:defRPr>
            </a:lvl5pPr>
            <a:lvl6pPr lvl="5" algn="r" rtl="0">
              <a:spcBef>
                <a:spcPts val="0"/>
              </a:spcBef>
              <a:spcAft>
                <a:spcPts val="0"/>
              </a:spcAft>
              <a:buClr>
                <a:srgbClr val="FFFFFF"/>
              </a:buClr>
              <a:buSzPts val="2800"/>
              <a:buNone/>
              <a:defRPr>
                <a:solidFill>
                  <a:srgbClr val="FFFFFF"/>
                </a:solidFill>
              </a:defRPr>
            </a:lvl6pPr>
            <a:lvl7pPr lvl="6" algn="r" rtl="0">
              <a:spcBef>
                <a:spcPts val="0"/>
              </a:spcBef>
              <a:spcAft>
                <a:spcPts val="0"/>
              </a:spcAft>
              <a:buClr>
                <a:srgbClr val="FFFFFF"/>
              </a:buClr>
              <a:buSzPts val="2800"/>
              <a:buNone/>
              <a:defRPr>
                <a:solidFill>
                  <a:srgbClr val="FFFFFF"/>
                </a:solidFill>
              </a:defRPr>
            </a:lvl7pPr>
            <a:lvl8pPr lvl="7" algn="r" rtl="0">
              <a:spcBef>
                <a:spcPts val="0"/>
              </a:spcBef>
              <a:spcAft>
                <a:spcPts val="0"/>
              </a:spcAft>
              <a:buClr>
                <a:srgbClr val="FFFFFF"/>
              </a:buClr>
              <a:buSzPts val="2800"/>
              <a:buNone/>
              <a:defRPr>
                <a:solidFill>
                  <a:srgbClr val="FFFFFF"/>
                </a:solidFill>
              </a:defRPr>
            </a:lvl8pPr>
            <a:lvl9pPr lvl="8" algn="r" rtl="0">
              <a:spcBef>
                <a:spcPts val="0"/>
              </a:spcBef>
              <a:spcAft>
                <a:spcPts val="0"/>
              </a:spcAft>
              <a:buClr>
                <a:srgbClr val="FFFFFF"/>
              </a:buClr>
              <a:buSzPts val="2800"/>
              <a:buNone/>
              <a:defRPr>
                <a:solidFill>
                  <a:srgbClr val="FFFFFF"/>
                </a:solidFill>
              </a:defRPr>
            </a:lvl9pPr>
          </a:lstStyle>
          <a:p>
            <a:endParaRPr/>
          </a:p>
        </p:txBody>
      </p:sp>
      <p:sp>
        <p:nvSpPr>
          <p:cNvPr id="288" name="Google Shape;288;p39"/>
          <p:cNvSpPr txBox="1">
            <a:spLocks noGrp="1"/>
          </p:cNvSpPr>
          <p:nvPr>
            <p:ph type="subTitle" idx="1"/>
          </p:nvPr>
        </p:nvSpPr>
        <p:spPr>
          <a:xfrm flipH="1">
            <a:off x="4792272" y="1986750"/>
            <a:ext cx="2631000" cy="11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
        <p:nvSpPr>
          <p:cNvPr id="289" name="Google Shape;289;p39"/>
          <p:cNvSpPr/>
          <p:nvPr/>
        </p:nvSpPr>
        <p:spPr>
          <a:xfrm flipH="1">
            <a:off x="0" y="0"/>
            <a:ext cx="4627800" cy="3099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seño personalizado 2 1 1">
  <p:cSld name="CUSTOM_8_1_1">
    <p:spTree>
      <p:nvGrpSpPr>
        <p:cNvPr id="1" name="Shape 290"/>
        <p:cNvGrpSpPr/>
        <p:nvPr/>
      </p:nvGrpSpPr>
      <p:grpSpPr>
        <a:xfrm>
          <a:off x="0" y="0"/>
          <a:ext cx="0" cy="0"/>
          <a:chOff x="0" y="0"/>
          <a:chExt cx="0" cy="0"/>
        </a:xfrm>
      </p:grpSpPr>
      <p:sp>
        <p:nvSpPr>
          <p:cNvPr id="291" name="Google Shape;291;p40"/>
          <p:cNvSpPr/>
          <p:nvPr/>
        </p:nvSpPr>
        <p:spPr>
          <a:xfrm>
            <a:off x="0"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40"/>
          <p:cNvSpPr/>
          <p:nvPr/>
        </p:nvSpPr>
        <p:spPr>
          <a:xfrm>
            <a:off x="0" y="978325"/>
            <a:ext cx="9144000" cy="31722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8275"/>
              </a:solidFill>
            </a:endParaRPr>
          </a:p>
        </p:txBody>
      </p:sp>
      <p:sp>
        <p:nvSpPr>
          <p:cNvPr id="293" name="Google Shape;293;p40"/>
          <p:cNvSpPr txBox="1">
            <a:spLocks noGrp="1"/>
          </p:cNvSpPr>
          <p:nvPr>
            <p:ph type="title"/>
          </p:nvPr>
        </p:nvSpPr>
        <p:spPr>
          <a:xfrm flipH="1">
            <a:off x="4516092" y="2123400"/>
            <a:ext cx="2847000" cy="896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800"/>
              <a:buNone/>
              <a:defRPr>
                <a:solidFill>
                  <a:srgbClr val="FFFFFF"/>
                </a:solidFill>
              </a:defRPr>
            </a:lvl1pPr>
            <a:lvl2pPr lvl="1" algn="r" rtl="0">
              <a:spcBef>
                <a:spcPts val="0"/>
              </a:spcBef>
              <a:spcAft>
                <a:spcPts val="0"/>
              </a:spcAft>
              <a:buClr>
                <a:srgbClr val="FFFFFF"/>
              </a:buClr>
              <a:buSzPts val="2800"/>
              <a:buNone/>
              <a:defRPr>
                <a:solidFill>
                  <a:srgbClr val="FFFFFF"/>
                </a:solidFill>
              </a:defRPr>
            </a:lvl2pPr>
            <a:lvl3pPr lvl="2" algn="r" rtl="0">
              <a:spcBef>
                <a:spcPts val="0"/>
              </a:spcBef>
              <a:spcAft>
                <a:spcPts val="0"/>
              </a:spcAft>
              <a:buClr>
                <a:srgbClr val="FFFFFF"/>
              </a:buClr>
              <a:buSzPts val="2800"/>
              <a:buNone/>
              <a:defRPr>
                <a:solidFill>
                  <a:srgbClr val="FFFFFF"/>
                </a:solidFill>
              </a:defRPr>
            </a:lvl3pPr>
            <a:lvl4pPr lvl="3" algn="r" rtl="0">
              <a:spcBef>
                <a:spcPts val="0"/>
              </a:spcBef>
              <a:spcAft>
                <a:spcPts val="0"/>
              </a:spcAft>
              <a:buClr>
                <a:srgbClr val="FFFFFF"/>
              </a:buClr>
              <a:buSzPts val="2800"/>
              <a:buNone/>
              <a:defRPr>
                <a:solidFill>
                  <a:srgbClr val="FFFFFF"/>
                </a:solidFill>
              </a:defRPr>
            </a:lvl4pPr>
            <a:lvl5pPr lvl="4" algn="r" rtl="0">
              <a:spcBef>
                <a:spcPts val="0"/>
              </a:spcBef>
              <a:spcAft>
                <a:spcPts val="0"/>
              </a:spcAft>
              <a:buClr>
                <a:srgbClr val="FFFFFF"/>
              </a:buClr>
              <a:buSzPts val="2800"/>
              <a:buNone/>
              <a:defRPr>
                <a:solidFill>
                  <a:srgbClr val="FFFFFF"/>
                </a:solidFill>
              </a:defRPr>
            </a:lvl5pPr>
            <a:lvl6pPr lvl="5" algn="r" rtl="0">
              <a:spcBef>
                <a:spcPts val="0"/>
              </a:spcBef>
              <a:spcAft>
                <a:spcPts val="0"/>
              </a:spcAft>
              <a:buClr>
                <a:srgbClr val="FFFFFF"/>
              </a:buClr>
              <a:buSzPts val="2800"/>
              <a:buNone/>
              <a:defRPr>
                <a:solidFill>
                  <a:srgbClr val="FFFFFF"/>
                </a:solidFill>
              </a:defRPr>
            </a:lvl6pPr>
            <a:lvl7pPr lvl="6" algn="r" rtl="0">
              <a:spcBef>
                <a:spcPts val="0"/>
              </a:spcBef>
              <a:spcAft>
                <a:spcPts val="0"/>
              </a:spcAft>
              <a:buClr>
                <a:srgbClr val="FFFFFF"/>
              </a:buClr>
              <a:buSzPts val="2800"/>
              <a:buNone/>
              <a:defRPr>
                <a:solidFill>
                  <a:srgbClr val="FFFFFF"/>
                </a:solidFill>
              </a:defRPr>
            </a:lvl7pPr>
            <a:lvl8pPr lvl="7" algn="r" rtl="0">
              <a:spcBef>
                <a:spcPts val="0"/>
              </a:spcBef>
              <a:spcAft>
                <a:spcPts val="0"/>
              </a:spcAft>
              <a:buClr>
                <a:srgbClr val="FFFFFF"/>
              </a:buClr>
              <a:buSzPts val="2800"/>
              <a:buNone/>
              <a:defRPr>
                <a:solidFill>
                  <a:srgbClr val="FFFFFF"/>
                </a:solidFill>
              </a:defRPr>
            </a:lvl8pPr>
            <a:lvl9pPr lvl="8" algn="r" rtl="0">
              <a:spcBef>
                <a:spcPts val="0"/>
              </a:spcBef>
              <a:spcAft>
                <a:spcPts val="0"/>
              </a:spcAft>
              <a:buClr>
                <a:srgbClr val="FFFFFF"/>
              </a:buClr>
              <a:buSzPts val="2800"/>
              <a:buNone/>
              <a:defRPr>
                <a:solidFill>
                  <a:srgbClr val="FFFFFF"/>
                </a:solidFill>
              </a:defRPr>
            </a:lvl9pPr>
          </a:lstStyle>
          <a:p>
            <a:endParaRPr/>
          </a:p>
        </p:txBody>
      </p:sp>
      <p:sp>
        <p:nvSpPr>
          <p:cNvPr id="294" name="Google Shape;294;p40"/>
          <p:cNvSpPr txBox="1">
            <a:spLocks noGrp="1"/>
          </p:cNvSpPr>
          <p:nvPr>
            <p:ph type="subTitle" idx="1"/>
          </p:nvPr>
        </p:nvSpPr>
        <p:spPr>
          <a:xfrm>
            <a:off x="1780912" y="1986750"/>
            <a:ext cx="2466300" cy="117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
        <p:nvSpPr>
          <p:cNvPr id="295" name="Google Shape;295;p40"/>
          <p:cNvSpPr/>
          <p:nvPr/>
        </p:nvSpPr>
        <p:spPr>
          <a:xfrm flipH="1">
            <a:off x="4516200" y="0"/>
            <a:ext cx="4627800" cy="3099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seño personalizado 2 1 1 1 1">
  <p:cSld name="CUSTOM_8_1_1_1_1">
    <p:spTree>
      <p:nvGrpSpPr>
        <p:cNvPr id="1" name="Shape 296"/>
        <p:cNvGrpSpPr/>
        <p:nvPr/>
      </p:nvGrpSpPr>
      <p:grpSpPr>
        <a:xfrm>
          <a:off x="0" y="0"/>
          <a:ext cx="0" cy="0"/>
          <a:chOff x="0" y="0"/>
          <a:chExt cx="0" cy="0"/>
        </a:xfrm>
      </p:grpSpPr>
      <p:sp>
        <p:nvSpPr>
          <p:cNvPr id="297" name="Google Shape;297;p41"/>
          <p:cNvSpPr/>
          <p:nvPr/>
        </p:nvSpPr>
        <p:spPr>
          <a:xfrm>
            <a:off x="0"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41"/>
          <p:cNvSpPr/>
          <p:nvPr/>
        </p:nvSpPr>
        <p:spPr>
          <a:xfrm>
            <a:off x="0" y="978325"/>
            <a:ext cx="9144000" cy="31722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8275"/>
              </a:solidFill>
            </a:endParaRPr>
          </a:p>
        </p:txBody>
      </p:sp>
      <p:sp>
        <p:nvSpPr>
          <p:cNvPr id="299" name="Google Shape;299;p41"/>
          <p:cNvSpPr txBox="1">
            <a:spLocks noGrp="1"/>
          </p:cNvSpPr>
          <p:nvPr>
            <p:ph type="title"/>
          </p:nvPr>
        </p:nvSpPr>
        <p:spPr>
          <a:xfrm flipH="1">
            <a:off x="1868707" y="2123400"/>
            <a:ext cx="5406600" cy="896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2800"/>
              <a:buNone/>
              <a:defRPr>
                <a:solidFill>
                  <a:srgbClr val="FFFFFF"/>
                </a:solidFill>
              </a:defRPr>
            </a:lvl2pPr>
            <a:lvl3pPr lvl="2" algn="r" rtl="0">
              <a:spcBef>
                <a:spcPts val="0"/>
              </a:spcBef>
              <a:spcAft>
                <a:spcPts val="0"/>
              </a:spcAft>
              <a:buClr>
                <a:srgbClr val="FFFFFF"/>
              </a:buClr>
              <a:buSzPts val="2800"/>
              <a:buNone/>
              <a:defRPr>
                <a:solidFill>
                  <a:srgbClr val="FFFFFF"/>
                </a:solidFill>
              </a:defRPr>
            </a:lvl3pPr>
            <a:lvl4pPr lvl="3" algn="r" rtl="0">
              <a:spcBef>
                <a:spcPts val="0"/>
              </a:spcBef>
              <a:spcAft>
                <a:spcPts val="0"/>
              </a:spcAft>
              <a:buClr>
                <a:srgbClr val="FFFFFF"/>
              </a:buClr>
              <a:buSzPts val="2800"/>
              <a:buNone/>
              <a:defRPr>
                <a:solidFill>
                  <a:srgbClr val="FFFFFF"/>
                </a:solidFill>
              </a:defRPr>
            </a:lvl4pPr>
            <a:lvl5pPr lvl="4" algn="r" rtl="0">
              <a:spcBef>
                <a:spcPts val="0"/>
              </a:spcBef>
              <a:spcAft>
                <a:spcPts val="0"/>
              </a:spcAft>
              <a:buClr>
                <a:srgbClr val="FFFFFF"/>
              </a:buClr>
              <a:buSzPts val="2800"/>
              <a:buNone/>
              <a:defRPr>
                <a:solidFill>
                  <a:srgbClr val="FFFFFF"/>
                </a:solidFill>
              </a:defRPr>
            </a:lvl5pPr>
            <a:lvl6pPr lvl="5" algn="r" rtl="0">
              <a:spcBef>
                <a:spcPts val="0"/>
              </a:spcBef>
              <a:spcAft>
                <a:spcPts val="0"/>
              </a:spcAft>
              <a:buClr>
                <a:srgbClr val="FFFFFF"/>
              </a:buClr>
              <a:buSzPts val="2800"/>
              <a:buNone/>
              <a:defRPr>
                <a:solidFill>
                  <a:srgbClr val="FFFFFF"/>
                </a:solidFill>
              </a:defRPr>
            </a:lvl6pPr>
            <a:lvl7pPr lvl="6" algn="r" rtl="0">
              <a:spcBef>
                <a:spcPts val="0"/>
              </a:spcBef>
              <a:spcAft>
                <a:spcPts val="0"/>
              </a:spcAft>
              <a:buClr>
                <a:srgbClr val="FFFFFF"/>
              </a:buClr>
              <a:buSzPts val="2800"/>
              <a:buNone/>
              <a:defRPr>
                <a:solidFill>
                  <a:srgbClr val="FFFFFF"/>
                </a:solidFill>
              </a:defRPr>
            </a:lvl7pPr>
            <a:lvl8pPr lvl="7" algn="r" rtl="0">
              <a:spcBef>
                <a:spcPts val="0"/>
              </a:spcBef>
              <a:spcAft>
                <a:spcPts val="0"/>
              </a:spcAft>
              <a:buClr>
                <a:srgbClr val="FFFFFF"/>
              </a:buClr>
              <a:buSzPts val="2800"/>
              <a:buNone/>
              <a:defRPr>
                <a:solidFill>
                  <a:srgbClr val="FFFFFF"/>
                </a:solidFill>
              </a:defRPr>
            </a:lvl8pPr>
            <a:lvl9pPr lvl="8" algn="r" rtl="0">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LUMNS" type="titleOnly">
  <p:cSld name="TITLE_ONLY">
    <p:bg>
      <p:bgPr>
        <a:noFill/>
        <a:effectLst/>
      </p:bgPr>
    </p:bg>
    <p:spTree>
      <p:nvGrpSpPr>
        <p:cNvPr id="1" name="Shape 300"/>
        <p:cNvGrpSpPr/>
        <p:nvPr/>
      </p:nvGrpSpPr>
      <p:grpSpPr>
        <a:xfrm>
          <a:off x="0" y="0"/>
          <a:ext cx="0" cy="0"/>
          <a:chOff x="0" y="0"/>
          <a:chExt cx="0" cy="0"/>
        </a:xfrm>
      </p:grpSpPr>
      <p:sp>
        <p:nvSpPr>
          <p:cNvPr id="301" name="Google Shape;301;p42"/>
          <p:cNvSpPr/>
          <p:nvPr/>
        </p:nvSpPr>
        <p:spPr>
          <a:xfrm>
            <a:off x="4560425" y="471475"/>
            <a:ext cx="4587300" cy="42006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42"/>
          <p:cNvSpPr/>
          <p:nvPr/>
        </p:nvSpPr>
        <p:spPr>
          <a:xfrm>
            <a:off x="-7500" y="471475"/>
            <a:ext cx="4587300" cy="42006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42"/>
          <p:cNvSpPr txBox="1">
            <a:spLocks noGrp="1"/>
          </p:cNvSpPr>
          <p:nvPr>
            <p:ph type="ctrTitle"/>
          </p:nvPr>
        </p:nvSpPr>
        <p:spPr>
          <a:xfrm>
            <a:off x="759125" y="600200"/>
            <a:ext cx="33438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000"/>
              <a:buNone/>
              <a:defRPr sz="30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
        <p:nvSpPr>
          <p:cNvPr id="304" name="Google Shape;304;p42"/>
          <p:cNvSpPr txBox="1">
            <a:spLocks noGrp="1"/>
          </p:cNvSpPr>
          <p:nvPr>
            <p:ph type="subTitle" idx="1"/>
          </p:nvPr>
        </p:nvSpPr>
        <p:spPr>
          <a:xfrm>
            <a:off x="759113" y="3032650"/>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05" name="Google Shape;305;p42"/>
          <p:cNvSpPr txBox="1">
            <a:spLocks noGrp="1"/>
          </p:cNvSpPr>
          <p:nvPr>
            <p:ph type="subTitle" idx="2"/>
          </p:nvPr>
        </p:nvSpPr>
        <p:spPr>
          <a:xfrm>
            <a:off x="5411863" y="3032650"/>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06" name="Google Shape;306;p42"/>
          <p:cNvSpPr txBox="1">
            <a:spLocks noGrp="1"/>
          </p:cNvSpPr>
          <p:nvPr>
            <p:ph type="ctrTitle" idx="3"/>
          </p:nvPr>
        </p:nvSpPr>
        <p:spPr>
          <a:xfrm>
            <a:off x="792969" y="2211450"/>
            <a:ext cx="2797200" cy="644700"/>
          </a:xfrm>
          <a:prstGeom prst="rect">
            <a:avLst/>
          </a:prstGeom>
          <a:ln w="19050"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1pPr>
            <a:lvl2pPr lvl="1"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2pPr>
            <a:lvl3pPr lvl="2"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3pPr>
            <a:lvl4pPr lvl="3"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4pPr>
            <a:lvl5pPr lvl="4"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5pPr>
            <a:lvl6pPr lvl="5"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6pPr>
            <a:lvl7pPr lvl="6"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7pPr>
            <a:lvl8pPr lvl="7"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8pPr>
            <a:lvl9pPr lvl="8"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307" name="Google Shape;307;p42"/>
          <p:cNvSpPr txBox="1">
            <a:spLocks noGrp="1"/>
          </p:cNvSpPr>
          <p:nvPr>
            <p:ph type="ctrTitle" idx="4"/>
          </p:nvPr>
        </p:nvSpPr>
        <p:spPr>
          <a:xfrm>
            <a:off x="5445719" y="2211450"/>
            <a:ext cx="2797200" cy="644700"/>
          </a:xfrm>
          <a:prstGeom prst="rect">
            <a:avLst/>
          </a:prstGeom>
          <a:ln w="19050"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1pPr>
            <a:lvl2pPr lvl="1"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2pPr>
            <a:lvl3pPr lvl="2"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3pPr>
            <a:lvl4pPr lvl="3"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4pPr>
            <a:lvl5pPr lvl="4"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5pPr>
            <a:lvl6pPr lvl="5"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6pPr>
            <a:lvl7pPr lvl="6"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7pPr>
            <a:lvl8pPr lvl="7"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8pPr>
            <a:lvl9pPr lvl="8" algn="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9pPr>
          </a:lstStyle>
          <a:p>
            <a:endParaRPr/>
          </a:p>
        </p:txBody>
      </p:sp>
      <p:grpSp>
        <p:nvGrpSpPr>
          <p:cNvPr id="308" name="Google Shape;308;p42"/>
          <p:cNvGrpSpPr/>
          <p:nvPr/>
        </p:nvGrpSpPr>
        <p:grpSpPr>
          <a:xfrm>
            <a:off x="4576072" y="4075"/>
            <a:ext cx="392700" cy="5157600"/>
            <a:chOff x="3047922" y="4075"/>
            <a:chExt cx="392700" cy="5157600"/>
          </a:xfrm>
        </p:grpSpPr>
        <p:sp>
          <p:nvSpPr>
            <p:cNvPr id="309" name="Google Shape;309;p42"/>
            <p:cNvSpPr/>
            <p:nvPr/>
          </p:nvSpPr>
          <p:spPr>
            <a:xfrm rot="5400000">
              <a:off x="3017322" y="2373000"/>
              <a:ext cx="453900" cy="3927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10" name="Google Shape;310;p42"/>
            <p:cNvCxnSpPr/>
            <p:nvPr/>
          </p:nvCxnSpPr>
          <p:spPr>
            <a:xfrm>
              <a:off x="3053725" y="4075"/>
              <a:ext cx="0" cy="5157600"/>
            </a:xfrm>
            <a:prstGeom prst="straightConnector1">
              <a:avLst/>
            </a:prstGeom>
            <a:noFill/>
            <a:ln w="28575" cap="flat" cmpd="sng">
              <a:solidFill>
                <a:srgbClr val="FFFFFF"/>
              </a:solidFill>
              <a:prstDash val="solid"/>
              <a:round/>
              <a:headEnd type="none" w="med" len="med"/>
              <a:tailEnd type="none" w="med" len="med"/>
            </a:ln>
          </p:spPr>
        </p:cxnSp>
      </p:grpSp>
    </p:spTree>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LUMNS 3">
  <p:cSld name="TITLE_ONLY_3">
    <p:bg>
      <p:bgPr>
        <a:noFill/>
        <a:effectLst/>
      </p:bgPr>
    </p:bg>
    <p:spTree>
      <p:nvGrpSpPr>
        <p:cNvPr id="1" name="Shape 311"/>
        <p:cNvGrpSpPr/>
        <p:nvPr/>
      </p:nvGrpSpPr>
      <p:grpSpPr>
        <a:xfrm>
          <a:off x="0" y="0"/>
          <a:ext cx="0" cy="0"/>
          <a:chOff x="0" y="0"/>
          <a:chExt cx="0" cy="0"/>
        </a:xfrm>
      </p:grpSpPr>
      <p:sp>
        <p:nvSpPr>
          <p:cNvPr id="312" name="Google Shape;312;p43"/>
          <p:cNvSpPr/>
          <p:nvPr/>
        </p:nvSpPr>
        <p:spPr>
          <a:xfrm>
            <a:off x="4560425" y="-7025"/>
            <a:ext cx="4587300" cy="51576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43"/>
          <p:cNvSpPr/>
          <p:nvPr/>
        </p:nvSpPr>
        <p:spPr>
          <a:xfrm>
            <a:off x="-7500" y="-7025"/>
            <a:ext cx="4567800" cy="51576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43"/>
          <p:cNvSpPr txBox="1">
            <a:spLocks noGrp="1"/>
          </p:cNvSpPr>
          <p:nvPr>
            <p:ph type="ctrTitle"/>
          </p:nvPr>
        </p:nvSpPr>
        <p:spPr>
          <a:xfrm>
            <a:off x="2146200" y="600200"/>
            <a:ext cx="4851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
        <p:nvSpPr>
          <p:cNvPr id="315" name="Google Shape;315;p43"/>
          <p:cNvSpPr txBox="1">
            <a:spLocks noGrp="1"/>
          </p:cNvSpPr>
          <p:nvPr>
            <p:ph type="subTitle" idx="1"/>
          </p:nvPr>
        </p:nvSpPr>
        <p:spPr>
          <a:xfrm>
            <a:off x="759113" y="2337500"/>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16" name="Google Shape;316;p43"/>
          <p:cNvSpPr txBox="1">
            <a:spLocks noGrp="1"/>
          </p:cNvSpPr>
          <p:nvPr>
            <p:ph type="subTitle" idx="2"/>
          </p:nvPr>
        </p:nvSpPr>
        <p:spPr>
          <a:xfrm>
            <a:off x="5411863" y="2337500"/>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17" name="Google Shape;317;p43"/>
          <p:cNvSpPr/>
          <p:nvPr/>
        </p:nvSpPr>
        <p:spPr>
          <a:xfrm rot="5400000">
            <a:off x="4545472" y="2860425"/>
            <a:ext cx="453900" cy="392700"/>
          </a:xfrm>
          <a:prstGeom prst="triangle">
            <a:avLst>
              <a:gd name="adj" fmla="val 50000"/>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LUMNS 2">
  <p:cSld name="TITLE_ONLY_2">
    <p:bg>
      <p:bgPr>
        <a:noFill/>
        <a:effectLst/>
      </p:bgPr>
    </p:bg>
    <p:spTree>
      <p:nvGrpSpPr>
        <p:cNvPr id="1" name="Shape 318"/>
        <p:cNvGrpSpPr/>
        <p:nvPr/>
      </p:nvGrpSpPr>
      <p:grpSpPr>
        <a:xfrm>
          <a:off x="0" y="0"/>
          <a:ext cx="0" cy="0"/>
          <a:chOff x="0" y="0"/>
          <a:chExt cx="0" cy="0"/>
        </a:xfrm>
      </p:grpSpPr>
      <p:sp>
        <p:nvSpPr>
          <p:cNvPr id="319" name="Google Shape;319;p44"/>
          <p:cNvSpPr/>
          <p:nvPr/>
        </p:nvSpPr>
        <p:spPr>
          <a:xfrm>
            <a:off x="4773188" y="1362900"/>
            <a:ext cx="3094673" cy="3781988"/>
          </a:xfrm>
          <a:custGeom>
            <a:avLst/>
            <a:gdLst/>
            <a:ahLst/>
            <a:cxnLst/>
            <a:rect l="l" t="t" r="r" b="b"/>
            <a:pathLst>
              <a:path w="3429000" h="4959984" extrusionOk="0">
                <a:moveTo>
                  <a:pt x="3428822" y="4959629"/>
                </a:moveTo>
                <a:lnTo>
                  <a:pt x="0" y="4959629"/>
                </a:lnTo>
                <a:lnTo>
                  <a:pt x="0" y="0"/>
                </a:lnTo>
                <a:lnTo>
                  <a:pt x="3428822" y="0"/>
                </a:lnTo>
                <a:lnTo>
                  <a:pt x="3428822" y="4959629"/>
                </a:lnTo>
                <a:close/>
              </a:path>
            </a:pathLst>
          </a:custGeom>
          <a:solidFill>
            <a:srgbClr val="E65463">
              <a:alpha val="8498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dirty="0"/>
          </a:p>
        </p:txBody>
      </p:sp>
      <p:sp>
        <p:nvSpPr>
          <p:cNvPr id="320" name="Google Shape;320;p44"/>
          <p:cNvSpPr/>
          <p:nvPr/>
        </p:nvSpPr>
        <p:spPr>
          <a:xfrm>
            <a:off x="1276113" y="1362900"/>
            <a:ext cx="3094673" cy="3781988"/>
          </a:xfrm>
          <a:custGeom>
            <a:avLst/>
            <a:gdLst/>
            <a:ahLst/>
            <a:cxnLst/>
            <a:rect l="l" t="t" r="r" b="b"/>
            <a:pathLst>
              <a:path w="3429000" h="4959984" extrusionOk="0">
                <a:moveTo>
                  <a:pt x="3428822" y="4959629"/>
                </a:moveTo>
                <a:lnTo>
                  <a:pt x="0" y="4959629"/>
                </a:lnTo>
                <a:lnTo>
                  <a:pt x="0" y="0"/>
                </a:lnTo>
                <a:lnTo>
                  <a:pt x="3428822" y="0"/>
                </a:lnTo>
                <a:lnTo>
                  <a:pt x="3428822" y="4959629"/>
                </a:lnTo>
                <a:close/>
              </a:path>
            </a:pathLst>
          </a:custGeom>
          <a:solidFill>
            <a:srgbClr val="E65463">
              <a:alpha val="8498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dirty="0"/>
          </a:p>
        </p:txBody>
      </p:sp>
      <p:sp>
        <p:nvSpPr>
          <p:cNvPr id="321" name="Google Shape;321;p44"/>
          <p:cNvSpPr txBox="1">
            <a:spLocks noGrp="1"/>
          </p:cNvSpPr>
          <p:nvPr>
            <p:ph type="ctrTitle"/>
          </p:nvPr>
        </p:nvSpPr>
        <p:spPr>
          <a:xfrm>
            <a:off x="1348450" y="225175"/>
            <a:ext cx="6447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3B49"/>
              </a:buClr>
              <a:buSzPts val="3000"/>
              <a:buNone/>
              <a:defRPr sz="3000">
                <a:solidFill>
                  <a:srgbClr val="413B49"/>
                </a:solidFill>
              </a:defRPr>
            </a:lvl1pPr>
            <a:lvl2pPr lvl="1" algn="r" rtl="0">
              <a:spcBef>
                <a:spcPts val="0"/>
              </a:spcBef>
              <a:spcAft>
                <a:spcPts val="0"/>
              </a:spcAft>
              <a:buClr>
                <a:srgbClr val="434343"/>
              </a:buClr>
              <a:buSzPts val="1800"/>
              <a:buNone/>
              <a:defRPr sz="1800">
                <a:solidFill>
                  <a:srgbClr val="434343"/>
                </a:solidFill>
              </a:defRPr>
            </a:lvl2pPr>
            <a:lvl3pPr lvl="2" algn="r" rtl="0">
              <a:spcBef>
                <a:spcPts val="0"/>
              </a:spcBef>
              <a:spcAft>
                <a:spcPts val="0"/>
              </a:spcAft>
              <a:buClr>
                <a:srgbClr val="434343"/>
              </a:buClr>
              <a:buSzPts val="1800"/>
              <a:buNone/>
              <a:defRPr sz="1800">
                <a:solidFill>
                  <a:srgbClr val="434343"/>
                </a:solidFill>
              </a:defRPr>
            </a:lvl3pPr>
            <a:lvl4pPr lvl="3" algn="r" rtl="0">
              <a:spcBef>
                <a:spcPts val="0"/>
              </a:spcBef>
              <a:spcAft>
                <a:spcPts val="0"/>
              </a:spcAft>
              <a:buClr>
                <a:srgbClr val="434343"/>
              </a:buClr>
              <a:buSzPts val="1800"/>
              <a:buNone/>
              <a:defRPr sz="1800">
                <a:solidFill>
                  <a:srgbClr val="434343"/>
                </a:solidFill>
              </a:defRPr>
            </a:lvl4pPr>
            <a:lvl5pPr lvl="4" algn="r" rtl="0">
              <a:spcBef>
                <a:spcPts val="0"/>
              </a:spcBef>
              <a:spcAft>
                <a:spcPts val="0"/>
              </a:spcAft>
              <a:buClr>
                <a:srgbClr val="434343"/>
              </a:buClr>
              <a:buSzPts val="1800"/>
              <a:buNone/>
              <a:defRPr sz="1800">
                <a:solidFill>
                  <a:srgbClr val="434343"/>
                </a:solidFill>
              </a:defRPr>
            </a:lvl5pPr>
            <a:lvl6pPr lvl="5" algn="r" rtl="0">
              <a:spcBef>
                <a:spcPts val="0"/>
              </a:spcBef>
              <a:spcAft>
                <a:spcPts val="0"/>
              </a:spcAft>
              <a:buClr>
                <a:srgbClr val="434343"/>
              </a:buClr>
              <a:buSzPts val="1800"/>
              <a:buNone/>
              <a:defRPr sz="1800">
                <a:solidFill>
                  <a:srgbClr val="434343"/>
                </a:solidFill>
              </a:defRPr>
            </a:lvl6pPr>
            <a:lvl7pPr lvl="6" algn="r" rtl="0">
              <a:spcBef>
                <a:spcPts val="0"/>
              </a:spcBef>
              <a:spcAft>
                <a:spcPts val="0"/>
              </a:spcAft>
              <a:buClr>
                <a:srgbClr val="434343"/>
              </a:buClr>
              <a:buSzPts val="1800"/>
              <a:buNone/>
              <a:defRPr sz="1800">
                <a:solidFill>
                  <a:srgbClr val="434343"/>
                </a:solidFill>
              </a:defRPr>
            </a:lvl7pPr>
            <a:lvl8pPr lvl="7" algn="r" rtl="0">
              <a:spcBef>
                <a:spcPts val="0"/>
              </a:spcBef>
              <a:spcAft>
                <a:spcPts val="0"/>
              </a:spcAft>
              <a:buClr>
                <a:srgbClr val="434343"/>
              </a:buClr>
              <a:buSzPts val="1800"/>
              <a:buNone/>
              <a:defRPr sz="1800">
                <a:solidFill>
                  <a:srgbClr val="434343"/>
                </a:solidFill>
              </a:defRPr>
            </a:lvl8pPr>
            <a:lvl9pPr lvl="8" algn="r" rtl="0">
              <a:spcBef>
                <a:spcPts val="0"/>
              </a:spcBef>
              <a:spcAft>
                <a:spcPts val="0"/>
              </a:spcAft>
              <a:buClr>
                <a:srgbClr val="434343"/>
              </a:buClr>
              <a:buSzPts val="1800"/>
              <a:buNone/>
              <a:defRPr sz="1800">
                <a:solidFill>
                  <a:srgbClr val="434343"/>
                </a:solidFill>
              </a:defRPr>
            </a:lvl9pPr>
          </a:lstStyle>
          <a:p>
            <a:endParaRPr/>
          </a:p>
        </p:txBody>
      </p:sp>
      <p:sp>
        <p:nvSpPr>
          <p:cNvPr id="322" name="Google Shape;322;p44"/>
          <p:cNvSpPr txBox="1">
            <a:spLocks noGrp="1"/>
          </p:cNvSpPr>
          <p:nvPr>
            <p:ph type="subTitle" idx="1"/>
          </p:nvPr>
        </p:nvSpPr>
        <p:spPr>
          <a:xfrm>
            <a:off x="1513750" y="2985400"/>
            <a:ext cx="2619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23" name="Google Shape;323;p44"/>
          <p:cNvSpPr txBox="1">
            <a:spLocks noGrp="1"/>
          </p:cNvSpPr>
          <p:nvPr>
            <p:ph type="subTitle" idx="2"/>
          </p:nvPr>
        </p:nvSpPr>
        <p:spPr>
          <a:xfrm>
            <a:off x="5010875" y="2985400"/>
            <a:ext cx="2619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24" name="Google Shape;324;p44"/>
          <p:cNvSpPr txBox="1">
            <a:spLocks noGrp="1"/>
          </p:cNvSpPr>
          <p:nvPr>
            <p:ph type="ctrTitle" idx="3"/>
          </p:nvPr>
        </p:nvSpPr>
        <p:spPr>
          <a:xfrm>
            <a:off x="1513756" y="2340700"/>
            <a:ext cx="2619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1pPr>
            <a:lvl2pPr lvl="1"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325" name="Google Shape;325;p44"/>
          <p:cNvSpPr txBox="1">
            <a:spLocks noGrp="1"/>
          </p:cNvSpPr>
          <p:nvPr>
            <p:ph type="ctrTitle" idx="4"/>
          </p:nvPr>
        </p:nvSpPr>
        <p:spPr>
          <a:xfrm>
            <a:off x="5010881" y="2340700"/>
            <a:ext cx="2619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1pPr>
            <a:lvl2pPr lvl="1"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326" name="Google Shape;326;p44"/>
          <p:cNvSpPr/>
          <p:nvPr/>
        </p:nvSpPr>
        <p:spPr>
          <a:xfrm flipH="1">
            <a:off x="142275" y="1230300"/>
            <a:ext cx="272700" cy="39132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327" name="Google Shape;327;p44"/>
          <p:cNvSpPr/>
          <p:nvPr/>
        </p:nvSpPr>
        <p:spPr>
          <a:xfrm flipH="1">
            <a:off x="0" y="0"/>
            <a:ext cx="272700" cy="51435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LUMNS 2 1">
  <p:cSld name="TITLE_ONLY_2_1">
    <p:bg>
      <p:bgPr>
        <a:noFill/>
        <a:effectLst/>
      </p:bgPr>
    </p:bg>
    <p:spTree>
      <p:nvGrpSpPr>
        <p:cNvPr id="1" name="Shape 328"/>
        <p:cNvGrpSpPr/>
        <p:nvPr/>
      </p:nvGrpSpPr>
      <p:grpSpPr>
        <a:xfrm>
          <a:off x="0" y="0"/>
          <a:ext cx="0" cy="0"/>
          <a:chOff x="0" y="0"/>
          <a:chExt cx="0" cy="0"/>
        </a:xfrm>
      </p:grpSpPr>
      <p:sp>
        <p:nvSpPr>
          <p:cNvPr id="329" name="Google Shape;329;p45"/>
          <p:cNvSpPr/>
          <p:nvPr/>
        </p:nvSpPr>
        <p:spPr>
          <a:xfrm>
            <a:off x="0" y="1257350"/>
            <a:ext cx="9146858" cy="3459589"/>
          </a:xfrm>
          <a:custGeom>
            <a:avLst/>
            <a:gdLst/>
            <a:ahLst/>
            <a:cxnLst/>
            <a:rect l="l" t="t" r="r" b="b"/>
            <a:pathLst>
              <a:path w="3429000" h="4959984" extrusionOk="0">
                <a:moveTo>
                  <a:pt x="3428822" y="4959629"/>
                </a:moveTo>
                <a:lnTo>
                  <a:pt x="0" y="4959629"/>
                </a:lnTo>
                <a:lnTo>
                  <a:pt x="0" y="0"/>
                </a:lnTo>
                <a:lnTo>
                  <a:pt x="3428822" y="0"/>
                </a:lnTo>
                <a:lnTo>
                  <a:pt x="3428822" y="4959629"/>
                </a:lnTo>
                <a:close/>
              </a:path>
            </a:pathLst>
          </a:custGeom>
          <a:solidFill>
            <a:srgbClr val="E65463">
              <a:alpha val="8498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dirty="0"/>
          </a:p>
        </p:txBody>
      </p:sp>
      <p:sp>
        <p:nvSpPr>
          <p:cNvPr id="330" name="Google Shape;330;p45"/>
          <p:cNvSpPr txBox="1">
            <a:spLocks noGrp="1"/>
          </p:cNvSpPr>
          <p:nvPr>
            <p:ph type="ctrTitle"/>
          </p:nvPr>
        </p:nvSpPr>
        <p:spPr>
          <a:xfrm>
            <a:off x="1348450" y="225175"/>
            <a:ext cx="6447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3B49"/>
              </a:buClr>
              <a:buSzPts val="3000"/>
              <a:buNone/>
              <a:defRPr sz="3000">
                <a:solidFill>
                  <a:srgbClr val="413B49"/>
                </a:solidFill>
              </a:defRPr>
            </a:lvl1pPr>
            <a:lvl2pPr lvl="1" algn="r" rtl="0">
              <a:spcBef>
                <a:spcPts val="0"/>
              </a:spcBef>
              <a:spcAft>
                <a:spcPts val="0"/>
              </a:spcAft>
              <a:buClr>
                <a:srgbClr val="434343"/>
              </a:buClr>
              <a:buSzPts val="1800"/>
              <a:buNone/>
              <a:defRPr sz="1800">
                <a:solidFill>
                  <a:srgbClr val="434343"/>
                </a:solidFill>
              </a:defRPr>
            </a:lvl2pPr>
            <a:lvl3pPr lvl="2" algn="r" rtl="0">
              <a:spcBef>
                <a:spcPts val="0"/>
              </a:spcBef>
              <a:spcAft>
                <a:spcPts val="0"/>
              </a:spcAft>
              <a:buClr>
                <a:srgbClr val="434343"/>
              </a:buClr>
              <a:buSzPts val="1800"/>
              <a:buNone/>
              <a:defRPr sz="1800">
                <a:solidFill>
                  <a:srgbClr val="434343"/>
                </a:solidFill>
              </a:defRPr>
            </a:lvl3pPr>
            <a:lvl4pPr lvl="3" algn="r" rtl="0">
              <a:spcBef>
                <a:spcPts val="0"/>
              </a:spcBef>
              <a:spcAft>
                <a:spcPts val="0"/>
              </a:spcAft>
              <a:buClr>
                <a:srgbClr val="434343"/>
              </a:buClr>
              <a:buSzPts val="1800"/>
              <a:buNone/>
              <a:defRPr sz="1800">
                <a:solidFill>
                  <a:srgbClr val="434343"/>
                </a:solidFill>
              </a:defRPr>
            </a:lvl4pPr>
            <a:lvl5pPr lvl="4" algn="r" rtl="0">
              <a:spcBef>
                <a:spcPts val="0"/>
              </a:spcBef>
              <a:spcAft>
                <a:spcPts val="0"/>
              </a:spcAft>
              <a:buClr>
                <a:srgbClr val="434343"/>
              </a:buClr>
              <a:buSzPts val="1800"/>
              <a:buNone/>
              <a:defRPr sz="1800">
                <a:solidFill>
                  <a:srgbClr val="434343"/>
                </a:solidFill>
              </a:defRPr>
            </a:lvl5pPr>
            <a:lvl6pPr lvl="5" algn="r" rtl="0">
              <a:spcBef>
                <a:spcPts val="0"/>
              </a:spcBef>
              <a:spcAft>
                <a:spcPts val="0"/>
              </a:spcAft>
              <a:buClr>
                <a:srgbClr val="434343"/>
              </a:buClr>
              <a:buSzPts val="1800"/>
              <a:buNone/>
              <a:defRPr sz="1800">
                <a:solidFill>
                  <a:srgbClr val="434343"/>
                </a:solidFill>
              </a:defRPr>
            </a:lvl6pPr>
            <a:lvl7pPr lvl="6" algn="r" rtl="0">
              <a:spcBef>
                <a:spcPts val="0"/>
              </a:spcBef>
              <a:spcAft>
                <a:spcPts val="0"/>
              </a:spcAft>
              <a:buClr>
                <a:srgbClr val="434343"/>
              </a:buClr>
              <a:buSzPts val="1800"/>
              <a:buNone/>
              <a:defRPr sz="1800">
                <a:solidFill>
                  <a:srgbClr val="434343"/>
                </a:solidFill>
              </a:defRPr>
            </a:lvl7pPr>
            <a:lvl8pPr lvl="7" algn="r" rtl="0">
              <a:spcBef>
                <a:spcPts val="0"/>
              </a:spcBef>
              <a:spcAft>
                <a:spcPts val="0"/>
              </a:spcAft>
              <a:buClr>
                <a:srgbClr val="434343"/>
              </a:buClr>
              <a:buSzPts val="1800"/>
              <a:buNone/>
              <a:defRPr sz="1800">
                <a:solidFill>
                  <a:srgbClr val="434343"/>
                </a:solidFill>
              </a:defRPr>
            </a:lvl8pPr>
            <a:lvl9pPr lvl="8" algn="r" rtl="0">
              <a:spcBef>
                <a:spcPts val="0"/>
              </a:spcBef>
              <a:spcAft>
                <a:spcPts val="0"/>
              </a:spcAft>
              <a:buClr>
                <a:srgbClr val="434343"/>
              </a:buClr>
              <a:buSzPts val="1800"/>
              <a:buNone/>
              <a:defRPr sz="1800">
                <a:solidFill>
                  <a:srgbClr val="434343"/>
                </a:solidFill>
              </a:defRPr>
            </a:lvl9pPr>
          </a:lstStyle>
          <a:p>
            <a:endParaRPr/>
          </a:p>
        </p:txBody>
      </p:sp>
      <p:sp>
        <p:nvSpPr>
          <p:cNvPr id="331" name="Google Shape;331;p45"/>
          <p:cNvSpPr txBox="1">
            <a:spLocks noGrp="1"/>
          </p:cNvSpPr>
          <p:nvPr>
            <p:ph type="subTitle" idx="1"/>
          </p:nvPr>
        </p:nvSpPr>
        <p:spPr>
          <a:xfrm>
            <a:off x="464600" y="2883250"/>
            <a:ext cx="2619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32" name="Google Shape;332;p45"/>
          <p:cNvSpPr txBox="1">
            <a:spLocks noGrp="1"/>
          </p:cNvSpPr>
          <p:nvPr>
            <p:ph type="subTitle" idx="2"/>
          </p:nvPr>
        </p:nvSpPr>
        <p:spPr>
          <a:xfrm>
            <a:off x="3262350" y="2883250"/>
            <a:ext cx="2619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33" name="Google Shape;333;p45"/>
          <p:cNvSpPr txBox="1">
            <a:spLocks noGrp="1"/>
          </p:cNvSpPr>
          <p:nvPr>
            <p:ph type="ctrTitle" idx="3"/>
          </p:nvPr>
        </p:nvSpPr>
        <p:spPr>
          <a:xfrm>
            <a:off x="464606" y="2238550"/>
            <a:ext cx="2619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1pPr>
            <a:lvl2pPr lvl="1"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334" name="Google Shape;334;p45"/>
          <p:cNvSpPr txBox="1">
            <a:spLocks noGrp="1"/>
          </p:cNvSpPr>
          <p:nvPr>
            <p:ph type="ctrTitle" idx="4"/>
          </p:nvPr>
        </p:nvSpPr>
        <p:spPr>
          <a:xfrm>
            <a:off x="3262356" y="2238550"/>
            <a:ext cx="2619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1pPr>
            <a:lvl2pPr lvl="1"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335" name="Google Shape;335;p45"/>
          <p:cNvSpPr txBox="1">
            <a:spLocks noGrp="1"/>
          </p:cNvSpPr>
          <p:nvPr>
            <p:ph type="subTitle" idx="5"/>
          </p:nvPr>
        </p:nvSpPr>
        <p:spPr>
          <a:xfrm>
            <a:off x="6060100" y="2883250"/>
            <a:ext cx="2619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36" name="Google Shape;336;p45"/>
          <p:cNvSpPr txBox="1">
            <a:spLocks noGrp="1"/>
          </p:cNvSpPr>
          <p:nvPr>
            <p:ph type="ctrTitle" idx="6"/>
          </p:nvPr>
        </p:nvSpPr>
        <p:spPr>
          <a:xfrm>
            <a:off x="6060106" y="2238550"/>
            <a:ext cx="2619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1pPr>
            <a:lvl2pPr lvl="1"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600"/>
              <a:buFont typeface="Fira Sans Condensed Medium"/>
              <a:buNone/>
              <a:defRPr sz="1600">
                <a:solidFill>
                  <a:srgbClr val="FFFFFF"/>
                </a:solidFill>
                <a:latin typeface="Fira Sans Condensed Medium"/>
                <a:ea typeface="Fira Sans Condensed Medium"/>
                <a:cs typeface="Fira Sans Condensed Medium"/>
                <a:sym typeface="Fira Sans Condensed Medium"/>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LUMNS 1 1">
  <p:cSld name="TITLE_ONLY_1_1">
    <p:bg>
      <p:bgPr>
        <a:noFill/>
        <a:effectLst/>
      </p:bgPr>
    </p:bg>
    <p:spTree>
      <p:nvGrpSpPr>
        <p:cNvPr id="1" name="Shape 337"/>
        <p:cNvGrpSpPr/>
        <p:nvPr/>
      </p:nvGrpSpPr>
      <p:grpSpPr>
        <a:xfrm>
          <a:off x="0" y="0"/>
          <a:ext cx="0" cy="0"/>
          <a:chOff x="0" y="0"/>
          <a:chExt cx="0" cy="0"/>
        </a:xfrm>
      </p:grpSpPr>
      <p:sp>
        <p:nvSpPr>
          <p:cNvPr id="338" name="Google Shape;338;p46"/>
          <p:cNvSpPr/>
          <p:nvPr/>
        </p:nvSpPr>
        <p:spPr>
          <a:xfrm>
            <a:off x="75" y="469725"/>
            <a:ext cx="3048000" cy="41994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46"/>
          <p:cNvSpPr/>
          <p:nvPr/>
        </p:nvSpPr>
        <p:spPr>
          <a:xfrm>
            <a:off x="3050200" y="470909"/>
            <a:ext cx="3048000" cy="41994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46"/>
          <p:cNvSpPr/>
          <p:nvPr/>
        </p:nvSpPr>
        <p:spPr>
          <a:xfrm>
            <a:off x="6095925" y="469725"/>
            <a:ext cx="3048000" cy="4199400"/>
          </a:xfrm>
          <a:prstGeom prst="rect">
            <a:avLst/>
          </a:prstGeom>
          <a:solidFill>
            <a:srgbClr val="AE3F4A">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1" name="Google Shape;341;p46"/>
          <p:cNvGrpSpPr/>
          <p:nvPr/>
        </p:nvGrpSpPr>
        <p:grpSpPr>
          <a:xfrm>
            <a:off x="3047997" y="4075"/>
            <a:ext cx="3440775" cy="5157600"/>
            <a:chOff x="3047922" y="4075"/>
            <a:chExt cx="3440775" cy="5157600"/>
          </a:xfrm>
        </p:grpSpPr>
        <p:grpSp>
          <p:nvGrpSpPr>
            <p:cNvPr id="342" name="Google Shape;342;p46"/>
            <p:cNvGrpSpPr/>
            <p:nvPr/>
          </p:nvGrpSpPr>
          <p:grpSpPr>
            <a:xfrm>
              <a:off x="3047922" y="4075"/>
              <a:ext cx="3440775" cy="5157600"/>
              <a:chOff x="3047922" y="4075"/>
              <a:chExt cx="3440775" cy="5157600"/>
            </a:xfrm>
          </p:grpSpPr>
          <p:grpSp>
            <p:nvGrpSpPr>
              <p:cNvPr id="343" name="Google Shape;343;p46"/>
              <p:cNvGrpSpPr/>
              <p:nvPr/>
            </p:nvGrpSpPr>
            <p:grpSpPr>
              <a:xfrm>
                <a:off x="3047922" y="2342400"/>
                <a:ext cx="3440775" cy="453900"/>
                <a:chOff x="3047922" y="2342400"/>
                <a:chExt cx="3440775" cy="453900"/>
              </a:xfrm>
            </p:grpSpPr>
            <p:sp>
              <p:nvSpPr>
                <p:cNvPr id="344" name="Google Shape;344;p46"/>
                <p:cNvSpPr/>
                <p:nvPr/>
              </p:nvSpPr>
              <p:spPr>
                <a:xfrm rot="5400000">
                  <a:off x="3017322" y="2373000"/>
                  <a:ext cx="453900" cy="3927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46"/>
                <p:cNvSpPr/>
                <p:nvPr/>
              </p:nvSpPr>
              <p:spPr>
                <a:xfrm rot="5400000">
                  <a:off x="6065397" y="2373000"/>
                  <a:ext cx="453900" cy="3927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46" name="Google Shape;346;p46"/>
              <p:cNvCxnSpPr/>
              <p:nvPr/>
            </p:nvCxnSpPr>
            <p:spPr>
              <a:xfrm>
                <a:off x="3053725" y="4075"/>
                <a:ext cx="0" cy="5157600"/>
              </a:xfrm>
              <a:prstGeom prst="straightConnector1">
                <a:avLst/>
              </a:prstGeom>
              <a:noFill/>
              <a:ln w="28575" cap="flat" cmpd="sng">
                <a:solidFill>
                  <a:srgbClr val="FFFFFF"/>
                </a:solidFill>
                <a:prstDash val="solid"/>
                <a:round/>
                <a:headEnd type="none" w="med" len="med"/>
                <a:tailEnd type="none" w="med" len="med"/>
              </a:ln>
            </p:spPr>
          </p:cxnSp>
        </p:grpSp>
        <p:cxnSp>
          <p:nvCxnSpPr>
            <p:cNvPr id="347" name="Google Shape;347;p46"/>
            <p:cNvCxnSpPr/>
            <p:nvPr/>
          </p:nvCxnSpPr>
          <p:spPr>
            <a:xfrm>
              <a:off x="6100425" y="4075"/>
              <a:ext cx="0" cy="5157600"/>
            </a:xfrm>
            <a:prstGeom prst="straightConnector1">
              <a:avLst/>
            </a:prstGeom>
            <a:noFill/>
            <a:ln w="28575" cap="flat" cmpd="sng">
              <a:solidFill>
                <a:srgbClr val="FFFFFF"/>
              </a:solidFill>
              <a:prstDash val="solid"/>
              <a:round/>
              <a:headEnd type="none" w="med" len="med"/>
              <a:tailEnd type="none" w="med" len="med"/>
            </a:ln>
          </p:spPr>
        </p:cxnSp>
      </p:grpSp>
      <p:sp>
        <p:nvSpPr>
          <p:cNvPr id="348" name="Google Shape;348;p46"/>
          <p:cNvSpPr txBox="1">
            <a:spLocks noGrp="1"/>
          </p:cNvSpPr>
          <p:nvPr>
            <p:ph type="ctrTitle"/>
          </p:nvPr>
        </p:nvSpPr>
        <p:spPr>
          <a:xfrm>
            <a:off x="3043625" y="600200"/>
            <a:ext cx="29385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000"/>
              <a:buNone/>
              <a:defRPr sz="30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
        <p:nvSpPr>
          <p:cNvPr id="349" name="Google Shape;349;p46"/>
          <p:cNvSpPr txBox="1">
            <a:spLocks noGrp="1"/>
          </p:cNvSpPr>
          <p:nvPr>
            <p:ph type="ctrTitle" idx="2"/>
          </p:nvPr>
        </p:nvSpPr>
        <p:spPr>
          <a:xfrm>
            <a:off x="642688" y="2768950"/>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1pPr>
            <a:lvl2pPr lvl="1"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350" name="Google Shape;350;p46"/>
          <p:cNvSpPr txBox="1">
            <a:spLocks noGrp="1"/>
          </p:cNvSpPr>
          <p:nvPr>
            <p:ph type="subTitle" idx="1"/>
          </p:nvPr>
        </p:nvSpPr>
        <p:spPr>
          <a:xfrm>
            <a:off x="642700" y="3337450"/>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51" name="Google Shape;351;p46"/>
          <p:cNvSpPr txBox="1">
            <a:spLocks noGrp="1"/>
          </p:cNvSpPr>
          <p:nvPr>
            <p:ph type="ctrTitle" idx="3"/>
          </p:nvPr>
        </p:nvSpPr>
        <p:spPr>
          <a:xfrm>
            <a:off x="3690688" y="2768950"/>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1pPr>
            <a:lvl2pPr lvl="1"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352" name="Google Shape;352;p46"/>
          <p:cNvSpPr txBox="1">
            <a:spLocks noGrp="1"/>
          </p:cNvSpPr>
          <p:nvPr>
            <p:ph type="subTitle" idx="4"/>
          </p:nvPr>
        </p:nvSpPr>
        <p:spPr>
          <a:xfrm>
            <a:off x="3690700" y="3337450"/>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53" name="Google Shape;353;p46"/>
          <p:cNvSpPr txBox="1">
            <a:spLocks noGrp="1"/>
          </p:cNvSpPr>
          <p:nvPr>
            <p:ph type="ctrTitle" idx="5"/>
          </p:nvPr>
        </p:nvSpPr>
        <p:spPr>
          <a:xfrm>
            <a:off x="6738688" y="2768950"/>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1pPr>
            <a:lvl2pPr lvl="1"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2pPr>
            <a:lvl3pPr lvl="2"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3pPr>
            <a:lvl4pPr lvl="3"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4pPr>
            <a:lvl5pPr lvl="4"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5pPr>
            <a:lvl6pPr lvl="5"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6pPr>
            <a:lvl7pPr lvl="6"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7pPr>
            <a:lvl8pPr lvl="7"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8pPr>
            <a:lvl9pPr lvl="8"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9pPr>
          </a:lstStyle>
          <a:p>
            <a:endParaRPr/>
          </a:p>
        </p:txBody>
      </p:sp>
      <p:sp>
        <p:nvSpPr>
          <p:cNvPr id="354" name="Google Shape;354;p46"/>
          <p:cNvSpPr txBox="1">
            <a:spLocks noGrp="1"/>
          </p:cNvSpPr>
          <p:nvPr>
            <p:ph type="subTitle" idx="6"/>
          </p:nvPr>
        </p:nvSpPr>
        <p:spPr>
          <a:xfrm>
            <a:off x="6738700" y="3337450"/>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355"/>
        <p:cNvGrpSpPr/>
        <p:nvPr/>
      </p:nvGrpSpPr>
      <p:grpSpPr>
        <a:xfrm>
          <a:off x="0" y="0"/>
          <a:ext cx="0" cy="0"/>
          <a:chOff x="0" y="0"/>
          <a:chExt cx="0" cy="0"/>
        </a:xfrm>
      </p:grpSpPr>
      <p:sp>
        <p:nvSpPr>
          <p:cNvPr id="356" name="Google Shape;356;p47"/>
          <p:cNvSpPr/>
          <p:nvPr/>
        </p:nvSpPr>
        <p:spPr>
          <a:xfrm>
            <a:off x="0" y="1693175"/>
            <a:ext cx="9144000" cy="34506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8275"/>
              </a:solidFill>
            </a:endParaRPr>
          </a:p>
        </p:txBody>
      </p:sp>
      <p:cxnSp>
        <p:nvCxnSpPr>
          <p:cNvPr id="357" name="Google Shape;357;p47"/>
          <p:cNvCxnSpPr/>
          <p:nvPr/>
        </p:nvCxnSpPr>
        <p:spPr>
          <a:xfrm rot="10800000">
            <a:off x="1654675" y="1693225"/>
            <a:ext cx="0" cy="3450600"/>
          </a:xfrm>
          <a:prstGeom prst="straightConnector1">
            <a:avLst/>
          </a:prstGeom>
          <a:noFill/>
          <a:ln w="28575" cap="flat" cmpd="sng">
            <a:solidFill>
              <a:srgbClr val="FFFFFF"/>
            </a:solidFill>
            <a:prstDash val="solid"/>
            <a:round/>
            <a:headEnd type="none" w="med" len="med"/>
            <a:tailEnd type="none" w="med" len="med"/>
          </a:ln>
        </p:spPr>
      </p:cxnSp>
      <p:cxnSp>
        <p:nvCxnSpPr>
          <p:cNvPr id="358" name="Google Shape;358;p47"/>
          <p:cNvCxnSpPr/>
          <p:nvPr/>
        </p:nvCxnSpPr>
        <p:spPr>
          <a:xfrm rot="10800000">
            <a:off x="3968125" y="1693225"/>
            <a:ext cx="0" cy="3450600"/>
          </a:xfrm>
          <a:prstGeom prst="straightConnector1">
            <a:avLst/>
          </a:prstGeom>
          <a:noFill/>
          <a:ln w="28575" cap="flat" cmpd="sng">
            <a:solidFill>
              <a:srgbClr val="FFFFFF"/>
            </a:solidFill>
            <a:prstDash val="solid"/>
            <a:round/>
            <a:headEnd type="none" w="med" len="med"/>
            <a:tailEnd type="none" w="med" len="med"/>
          </a:ln>
        </p:spPr>
      </p:cxnSp>
      <p:cxnSp>
        <p:nvCxnSpPr>
          <p:cNvPr id="359" name="Google Shape;359;p47"/>
          <p:cNvCxnSpPr/>
          <p:nvPr/>
        </p:nvCxnSpPr>
        <p:spPr>
          <a:xfrm rot="10800000">
            <a:off x="6258550" y="1693225"/>
            <a:ext cx="0" cy="3450600"/>
          </a:xfrm>
          <a:prstGeom prst="straightConnector1">
            <a:avLst/>
          </a:prstGeom>
          <a:noFill/>
          <a:ln w="28575" cap="flat" cmpd="sng">
            <a:solidFill>
              <a:srgbClr val="FFFFFF"/>
            </a:solidFill>
            <a:prstDash val="solid"/>
            <a:round/>
            <a:headEnd type="none" w="med" len="med"/>
            <a:tailEnd type="none" w="med" len="med"/>
          </a:ln>
        </p:spPr>
      </p:cxnSp>
      <p:sp>
        <p:nvSpPr>
          <p:cNvPr id="360" name="Google Shape;360;p47"/>
          <p:cNvSpPr txBox="1">
            <a:spLocks noGrp="1"/>
          </p:cNvSpPr>
          <p:nvPr>
            <p:ph type="ctrTitle"/>
          </p:nvPr>
        </p:nvSpPr>
        <p:spPr>
          <a:xfrm>
            <a:off x="1716237" y="3009604"/>
            <a:ext cx="2629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400"/>
              <a:buNone/>
              <a:defRPr sz="14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a:endParaRPr/>
          </a:p>
        </p:txBody>
      </p:sp>
      <p:sp>
        <p:nvSpPr>
          <p:cNvPr id="361" name="Google Shape;361;p47"/>
          <p:cNvSpPr txBox="1">
            <a:spLocks noGrp="1"/>
          </p:cNvSpPr>
          <p:nvPr>
            <p:ph type="subTitle" idx="1"/>
          </p:nvPr>
        </p:nvSpPr>
        <p:spPr>
          <a:xfrm>
            <a:off x="1716228" y="3471066"/>
            <a:ext cx="19065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62" name="Google Shape;362;p47"/>
          <p:cNvSpPr txBox="1">
            <a:spLocks noGrp="1"/>
          </p:cNvSpPr>
          <p:nvPr>
            <p:ph type="title" idx="2" hasCustomPrompt="1"/>
          </p:nvPr>
        </p:nvSpPr>
        <p:spPr>
          <a:xfrm>
            <a:off x="1640037" y="2416641"/>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3" name="Google Shape;363;p47"/>
          <p:cNvSpPr txBox="1">
            <a:spLocks noGrp="1"/>
          </p:cNvSpPr>
          <p:nvPr>
            <p:ph type="ctrTitle" idx="3"/>
          </p:nvPr>
        </p:nvSpPr>
        <p:spPr>
          <a:xfrm>
            <a:off x="4013612" y="3006205"/>
            <a:ext cx="2629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400"/>
              <a:buNone/>
              <a:defRPr sz="14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a:endParaRPr/>
          </a:p>
        </p:txBody>
      </p:sp>
      <p:sp>
        <p:nvSpPr>
          <p:cNvPr id="364" name="Google Shape;364;p47"/>
          <p:cNvSpPr txBox="1">
            <a:spLocks noGrp="1"/>
          </p:cNvSpPr>
          <p:nvPr>
            <p:ph type="subTitle" idx="4"/>
          </p:nvPr>
        </p:nvSpPr>
        <p:spPr>
          <a:xfrm>
            <a:off x="4013600" y="3467667"/>
            <a:ext cx="19767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65" name="Google Shape;365;p47"/>
          <p:cNvSpPr txBox="1">
            <a:spLocks noGrp="1"/>
          </p:cNvSpPr>
          <p:nvPr>
            <p:ph type="title" idx="5" hasCustomPrompt="1"/>
          </p:nvPr>
        </p:nvSpPr>
        <p:spPr>
          <a:xfrm>
            <a:off x="3937412" y="241324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6" name="Google Shape;366;p47"/>
          <p:cNvSpPr txBox="1">
            <a:spLocks noGrp="1"/>
          </p:cNvSpPr>
          <p:nvPr>
            <p:ph type="ctrTitle" idx="6"/>
          </p:nvPr>
        </p:nvSpPr>
        <p:spPr>
          <a:xfrm>
            <a:off x="6310987" y="3006215"/>
            <a:ext cx="2629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400"/>
              <a:buNone/>
              <a:defRPr sz="14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a:endParaRPr/>
          </a:p>
        </p:txBody>
      </p:sp>
      <p:sp>
        <p:nvSpPr>
          <p:cNvPr id="367" name="Google Shape;367;p47"/>
          <p:cNvSpPr txBox="1">
            <a:spLocks noGrp="1"/>
          </p:cNvSpPr>
          <p:nvPr>
            <p:ph type="subTitle" idx="7"/>
          </p:nvPr>
        </p:nvSpPr>
        <p:spPr>
          <a:xfrm>
            <a:off x="6310978" y="3467677"/>
            <a:ext cx="19065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68" name="Google Shape;368;p47"/>
          <p:cNvSpPr txBox="1">
            <a:spLocks noGrp="1"/>
          </p:cNvSpPr>
          <p:nvPr>
            <p:ph type="title" idx="8" hasCustomPrompt="1"/>
          </p:nvPr>
        </p:nvSpPr>
        <p:spPr>
          <a:xfrm>
            <a:off x="6234787" y="241325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9" name="Google Shape;369;p47"/>
          <p:cNvSpPr txBox="1">
            <a:spLocks noGrp="1"/>
          </p:cNvSpPr>
          <p:nvPr>
            <p:ph type="ctrTitle" idx="9"/>
          </p:nvPr>
        </p:nvSpPr>
        <p:spPr>
          <a:xfrm>
            <a:off x="2031600" y="600200"/>
            <a:ext cx="50808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3B49"/>
              </a:buClr>
              <a:buSzPts val="3000"/>
              <a:buNone/>
              <a:defRPr sz="3000">
                <a:solidFill>
                  <a:srgbClr val="413B49"/>
                </a:solidFill>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DESIGN 2 1 1">
  <p:cSld name="CUSTOM_6_1_1">
    <p:bg>
      <p:bgPr>
        <a:solidFill>
          <a:srgbClr val="FFFFFF"/>
        </a:solidFill>
        <a:effectLst/>
      </p:bgPr>
    </p:bg>
    <p:spTree>
      <p:nvGrpSpPr>
        <p:cNvPr id="1" name="Shape 370"/>
        <p:cNvGrpSpPr/>
        <p:nvPr/>
      </p:nvGrpSpPr>
      <p:grpSpPr>
        <a:xfrm>
          <a:off x="0" y="0"/>
          <a:ext cx="0" cy="0"/>
          <a:chOff x="0" y="0"/>
          <a:chExt cx="0" cy="0"/>
        </a:xfrm>
      </p:grpSpPr>
      <p:sp>
        <p:nvSpPr>
          <p:cNvPr id="371" name="Google Shape;371;p48"/>
          <p:cNvSpPr txBox="1">
            <a:spLocks noGrp="1"/>
          </p:cNvSpPr>
          <p:nvPr>
            <p:ph type="ctrTitle"/>
          </p:nvPr>
        </p:nvSpPr>
        <p:spPr>
          <a:xfrm>
            <a:off x="1964851" y="284100"/>
            <a:ext cx="52143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3B49"/>
              </a:buClr>
              <a:buSzPts val="1800"/>
              <a:buNone/>
              <a:defRPr sz="1800">
                <a:solidFill>
                  <a:srgbClr val="413B49"/>
                </a:solidFill>
              </a:defRPr>
            </a:lvl1pPr>
            <a:lvl2pPr lvl="1" algn="r" rtl="0">
              <a:spcBef>
                <a:spcPts val="0"/>
              </a:spcBef>
              <a:spcAft>
                <a:spcPts val="0"/>
              </a:spcAft>
              <a:buClr>
                <a:srgbClr val="434343"/>
              </a:buClr>
              <a:buSzPts val="1800"/>
              <a:buNone/>
              <a:defRPr sz="1800">
                <a:solidFill>
                  <a:srgbClr val="434343"/>
                </a:solidFill>
              </a:defRPr>
            </a:lvl2pPr>
            <a:lvl3pPr lvl="2" algn="r" rtl="0">
              <a:spcBef>
                <a:spcPts val="0"/>
              </a:spcBef>
              <a:spcAft>
                <a:spcPts val="0"/>
              </a:spcAft>
              <a:buClr>
                <a:srgbClr val="434343"/>
              </a:buClr>
              <a:buSzPts val="1800"/>
              <a:buNone/>
              <a:defRPr sz="1800">
                <a:solidFill>
                  <a:srgbClr val="434343"/>
                </a:solidFill>
              </a:defRPr>
            </a:lvl3pPr>
            <a:lvl4pPr lvl="3" algn="r" rtl="0">
              <a:spcBef>
                <a:spcPts val="0"/>
              </a:spcBef>
              <a:spcAft>
                <a:spcPts val="0"/>
              </a:spcAft>
              <a:buClr>
                <a:srgbClr val="434343"/>
              </a:buClr>
              <a:buSzPts val="1800"/>
              <a:buNone/>
              <a:defRPr sz="1800">
                <a:solidFill>
                  <a:srgbClr val="434343"/>
                </a:solidFill>
              </a:defRPr>
            </a:lvl4pPr>
            <a:lvl5pPr lvl="4" algn="r" rtl="0">
              <a:spcBef>
                <a:spcPts val="0"/>
              </a:spcBef>
              <a:spcAft>
                <a:spcPts val="0"/>
              </a:spcAft>
              <a:buClr>
                <a:srgbClr val="434343"/>
              </a:buClr>
              <a:buSzPts val="1800"/>
              <a:buNone/>
              <a:defRPr sz="1800">
                <a:solidFill>
                  <a:srgbClr val="434343"/>
                </a:solidFill>
              </a:defRPr>
            </a:lvl5pPr>
            <a:lvl6pPr lvl="5" algn="r" rtl="0">
              <a:spcBef>
                <a:spcPts val="0"/>
              </a:spcBef>
              <a:spcAft>
                <a:spcPts val="0"/>
              </a:spcAft>
              <a:buClr>
                <a:srgbClr val="434343"/>
              </a:buClr>
              <a:buSzPts val="1800"/>
              <a:buNone/>
              <a:defRPr sz="1800">
                <a:solidFill>
                  <a:srgbClr val="434343"/>
                </a:solidFill>
              </a:defRPr>
            </a:lvl6pPr>
            <a:lvl7pPr lvl="6" algn="r" rtl="0">
              <a:spcBef>
                <a:spcPts val="0"/>
              </a:spcBef>
              <a:spcAft>
                <a:spcPts val="0"/>
              </a:spcAft>
              <a:buClr>
                <a:srgbClr val="434343"/>
              </a:buClr>
              <a:buSzPts val="1800"/>
              <a:buNone/>
              <a:defRPr sz="1800">
                <a:solidFill>
                  <a:srgbClr val="434343"/>
                </a:solidFill>
              </a:defRPr>
            </a:lvl7pPr>
            <a:lvl8pPr lvl="7" algn="r" rtl="0">
              <a:spcBef>
                <a:spcPts val="0"/>
              </a:spcBef>
              <a:spcAft>
                <a:spcPts val="0"/>
              </a:spcAft>
              <a:buClr>
                <a:srgbClr val="434343"/>
              </a:buClr>
              <a:buSzPts val="1800"/>
              <a:buNone/>
              <a:defRPr sz="1800">
                <a:solidFill>
                  <a:srgbClr val="434343"/>
                </a:solidFill>
              </a:defRPr>
            </a:lvl8pPr>
            <a:lvl9pPr lvl="8" algn="r" rtl="0">
              <a:spcBef>
                <a:spcPts val="0"/>
              </a:spcBef>
              <a:spcAft>
                <a:spcPts val="0"/>
              </a:spcAft>
              <a:buClr>
                <a:srgbClr val="434343"/>
              </a:buClr>
              <a:buSzPts val="1800"/>
              <a:buNone/>
              <a:defRPr sz="1800">
                <a:solidFill>
                  <a:srgbClr val="434343"/>
                </a:solidFill>
              </a:defRPr>
            </a:lvl9pPr>
          </a:lstStyle>
          <a:p>
            <a:endParaRPr/>
          </a:p>
        </p:txBody>
      </p:sp>
      <p:sp>
        <p:nvSpPr>
          <p:cNvPr id="372" name="Google Shape;372;p48"/>
          <p:cNvSpPr/>
          <p:nvPr/>
        </p:nvSpPr>
        <p:spPr>
          <a:xfrm>
            <a:off x="8729025" y="1230300"/>
            <a:ext cx="272700" cy="39132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373" name="Google Shape;373;p48"/>
          <p:cNvSpPr/>
          <p:nvPr/>
        </p:nvSpPr>
        <p:spPr>
          <a:xfrm>
            <a:off x="8871300" y="0"/>
            <a:ext cx="272700" cy="51435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DESIGN 2 1 1 2">
  <p:cSld name="CUSTOM_6_1_1_2">
    <p:bg>
      <p:bgPr>
        <a:solidFill>
          <a:srgbClr val="FFFFFF"/>
        </a:solidFill>
        <a:effectLst/>
      </p:bgPr>
    </p:bg>
    <p:spTree>
      <p:nvGrpSpPr>
        <p:cNvPr id="1" name="Shape 374"/>
        <p:cNvGrpSpPr/>
        <p:nvPr/>
      </p:nvGrpSpPr>
      <p:grpSpPr>
        <a:xfrm>
          <a:off x="0" y="0"/>
          <a:ext cx="0" cy="0"/>
          <a:chOff x="0" y="0"/>
          <a:chExt cx="0" cy="0"/>
        </a:xfrm>
      </p:grpSpPr>
      <p:sp>
        <p:nvSpPr>
          <p:cNvPr id="375" name="Google Shape;375;p49"/>
          <p:cNvSpPr txBox="1">
            <a:spLocks noGrp="1"/>
          </p:cNvSpPr>
          <p:nvPr>
            <p:ph type="ctrTitle"/>
          </p:nvPr>
        </p:nvSpPr>
        <p:spPr>
          <a:xfrm>
            <a:off x="1964851" y="284100"/>
            <a:ext cx="52143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3B49"/>
              </a:buClr>
              <a:buSzPts val="1800"/>
              <a:buNone/>
              <a:defRPr sz="1800">
                <a:solidFill>
                  <a:srgbClr val="413B49"/>
                </a:solidFill>
              </a:defRPr>
            </a:lvl1pPr>
            <a:lvl2pPr lvl="1" algn="r" rtl="0">
              <a:spcBef>
                <a:spcPts val="0"/>
              </a:spcBef>
              <a:spcAft>
                <a:spcPts val="0"/>
              </a:spcAft>
              <a:buClr>
                <a:srgbClr val="413B49"/>
              </a:buClr>
              <a:buSzPts val="1800"/>
              <a:buNone/>
              <a:defRPr sz="1800">
                <a:solidFill>
                  <a:srgbClr val="413B49"/>
                </a:solidFill>
              </a:defRPr>
            </a:lvl2pPr>
            <a:lvl3pPr lvl="2" algn="r" rtl="0">
              <a:spcBef>
                <a:spcPts val="0"/>
              </a:spcBef>
              <a:spcAft>
                <a:spcPts val="0"/>
              </a:spcAft>
              <a:buClr>
                <a:srgbClr val="413B49"/>
              </a:buClr>
              <a:buSzPts val="1800"/>
              <a:buNone/>
              <a:defRPr sz="1800">
                <a:solidFill>
                  <a:srgbClr val="413B49"/>
                </a:solidFill>
              </a:defRPr>
            </a:lvl3pPr>
            <a:lvl4pPr lvl="3" algn="r" rtl="0">
              <a:spcBef>
                <a:spcPts val="0"/>
              </a:spcBef>
              <a:spcAft>
                <a:spcPts val="0"/>
              </a:spcAft>
              <a:buClr>
                <a:srgbClr val="413B49"/>
              </a:buClr>
              <a:buSzPts val="1800"/>
              <a:buNone/>
              <a:defRPr sz="1800">
                <a:solidFill>
                  <a:srgbClr val="413B49"/>
                </a:solidFill>
              </a:defRPr>
            </a:lvl4pPr>
            <a:lvl5pPr lvl="4" algn="r" rtl="0">
              <a:spcBef>
                <a:spcPts val="0"/>
              </a:spcBef>
              <a:spcAft>
                <a:spcPts val="0"/>
              </a:spcAft>
              <a:buClr>
                <a:srgbClr val="413B49"/>
              </a:buClr>
              <a:buSzPts val="1800"/>
              <a:buNone/>
              <a:defRPr sz="1800">
                <a:solidFill>
                  <a:srgbClr val="413B49"/>
                </a:solidFill>
              </a:defRPr>
            </a:lvl5pPr>
            <a:lvl6pPr lvl="5" algn="r" rtl="0">
              <a:spcBef>
                <a:spcPts val="0"/>
              </a:spcBef>
              <a:spcAft>
                <a:spcPts val="0"/>
              </a:spcAft>
              <a:buClr>
                <a:srgbClr val="413B49"/>
              </a:buClr>
              <a:buSzPts val="1800"/>
              <a:buNone/>
              <a:defRPr sz="1800">
                <a:solidFill>
                  <a:srgbClr val="413B49"/>
                </a:solidFill>
              </a:defRPr>
            </a:lvl6pPr>
            <a:lvl7pPr lvl="6" algn="r" rtl="0">
              <a:spcBef>
                <a:spcPts val="0"/>
              </a:spcBef>
              <a:spcAft>
                <a:spcPts val="0"/>
              </a:spcAft>
              <a:buClr>
                <a:srgbClr val="413B49"/>
              </a:buClr>
              <a:buSzPts val="1800"/>
              <a:buNone/>
              <a:defRPr sz="1800">
                <a:solidFill>
                  <a:srgbClr val="413B49"/>
                </a:solidFill>
              </a:defRPr>
            </a:lvl7pPr>
            <a:lvl8pPr lvl="7" algn="r" rtl="0">
              <a:spcBef>
                <a:spcPts val="0"/>
              </a:spcBef>
              <a:spcAft>
                <a:spcPts val="0"/>
              </a:spcAft>
              <a:buClr>
                <a:srgbClr val="413B49"/>
              </a:buClr>
              <a:buSzPts val="1800"/>
              <a:buNone/>
              <a:defRPr sz="1800">
                <a:solidFill>
                  <a:srgbClr val="413B49"/>
                </a:solidFill>
              </a:defRPr>
            </a:lvl8pPr>
            <a:lvl9pPr lvl="8" algn="r" rtl="0">
              <a:spcBef>
                <a:spcPts val="0"/>
              </a:spcBef>
              <a:spcAft>
                <a:spcPts val="0"/>
              </a:spcAft>
              <a:buClr>
                <a:srgbClr val="413B49"/>
              </a:buClr>
              <a:buSzPts val="1800"/>
              <a:buNone/>
              <a:defRPr sz="1800">
                <a:solidFill>
                  <a:srgbClr val="413B49"/>
                </a:solidFill>
              </a:defRPr>
            </a:lvl9pPr>
          </a:lstStyle>
          <a:p>
            <a:endParaRPr/>
          </a:p>
        </p:txBody>
      </p:sp>
      <p:sp>
        <p:nvSpPr>
          <p:cNvPr id="376" name="Google Shape;376;p49"/>
          <p:cNvSpPr/>
          <p:nvPr/>
        </p:nvSpPr>
        <p:spPr>
          <a:xfrm>
            <a:off x="8729025" y="1230300"/>
            <a:ext cx="272700" cy="39132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377" name="Google Shape;377;p49"/>
          <p:cNvSpPr/>
          <p:nvPr/>
        </p:nvSpPr>
        <p:spPr>
          <a:xfrm>
            <a:off x="8871300" y="0"/>
            <a:ext cx="272700" cy="51435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378" name="Google Shape;378;p49"/>
          <p:cNvSpPr txBox="1">
            <a:spLocks noGrp="1"/>
          </p:cNvSpPr>
          <p:nvPr>
            <p:ph type="subTitle" idx="1"/>
          </p:nvPr>
        </p:nvSpPr>
        <p:spPr>
          <a:xfrm>
            <a:off x="2081097" y="4331625"/>
            <a:ext cx="49818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3B49"/>
              </a:buClr>
              <a:buSzPts val="1200"/>
              <a:buNone/>
              <a:defRPr>
                <a:solidFill>
                  <a:srgbClr val="413B49"/>
                </a:solidFill>
              </a:defRPr>
            </a:lvl1pPr>
            <a:lvl2pPr lvl="1" algn="ctr" rtl="0">
              <a:lnSpc>
                <a:spcPct val="100000"/>
              </a:lnSpc>
              <a:spcBef>
                <a:spcPts val="0"/>
              </a:spcBef>
              <a:spcAft>
                <a:spcPts val="0"/>
              </a:spcAft>
              <a:buClr>
                <a:srgbClr val="413B49"/>
              </a:buClr>
              <a:buSzPts val="1200"/>
              <a:buNone/>
              <a:defRPr>
                <a:solidFill>
                  <a:srgbClr val="413B49"/>
                </a:solidFill>
              </a:defRPr>
            </a:lvl2pPr>
            <a:lvl3pPr lvl="2" algn="ctr" rtl="0">
              <a:lnSpc>
                <a:spcPct val="100000"/>
              </a:lnSpc>
              <a:spcBef>
                <a:spcPts val="0"/>
              </a:spcBef>
              <a:spcAft>
                <a:spcPts val="0"/>
              </a:spcAft>
              <a:buClr>
                <a:srgbClr val="413B49"/>
              </a:buClr>
              <a:buSzPts val="1200"/>
              <a:buNone/>
              <a:defRPr>
                <a:solidFill>
                  <a:srgbClr val="413B49"/>
                </a:solidFill>
              </a:defRPr>
            </a:lvl3pPr>
            <a:lvl4pPr lvl="3" algn="ctr" rtl="0">
              <a:lnSpc>
                <a:spcPct val="100000"/>
              </a:lnSpc>
              <a:spcBef>
                <a:spcPts val="0"/>
              </a:spcBef>
              <a:spcAft>
                <a:spcPts val="0"/>
              </a:spcAft>
              <a:buClr>
                <a:srgbClr val="413B49"/>
              </a:buClr>
              <a:buSzPts val="1200"/>
              <a:buNone/>
              <a:defRPr>
                <a:solidFill>
                  <a:srgbClr val="413B49"/>
                </a:solidFill>
              </a:defRPr>
            </a:lvl4pPr>
            <a:lvl5pPr lvl="4" algn="ctr" rtl="0">
              <a:lnSpc>
                <a:spcPct val="100000"/>
              </a:lnSpc>
              <a:spcBef>
                <a:spcPts val="0"/>
              </a:spcBef>
              <a:spcAft>
                <a:spcPts val="0"/>
              </a:spcAft>
              <a:buClr>
                <a:srgbClr val="413B49"/>
              </a:buClr>
              <a:buSzPts val="1200"/>
              <a:buNone/>
              <a:defRPr>
                <a:solidFill>
                  <a:srgbClr val="413B49"/>
                </a:solidFill>
              </a:defRPr>
            </a:lvl5pPr>
            <a:lvl6pPr lvl="5" algn="ctr" rtl="0">
              <a:lnSpc>
                <a:spcPct val="100000"/>
              </a:lnSpc>
              <a:spcBef>
                <a:spcPts val="0"/>
              </a:spcBef>
              <a:spcAft>
                <a:spcPts val="0"/>
              </a:spcAft>
              <a:buClr>
                <a:srgbClr val="413B49"/>
              </a:buClr>
              <a:buSzPts val="1200"/>
              <a:buNone/>
              <a:defRPr>
                <a:solidFill>
                  <a:srgbClr val="413B49"/>
                </a:solidFill>
              </a:defRPr>
            </a:lvl6pPr>
            <a:lvl7pPr lvl="6" algn="ctr" rtl="0">
              <a:lnSpc>
                <a:spcPct val="100000"/>
              </a:lnSpc>
              <a:spcBef>
                <a:spcPts val="0"/>
              </a:spcBef>
              <a:spcAft>
                <a:spcPts val="0"/>
              </a:spcAft>
              <a:buClr>
                <a:srgbClr val="413B49"/>
              </a:buClr>
              <a:buSzPts val="1200"/>
              <a:buNone/>
              <a:defRPr>
                <a:solidFill>
                  <a:srgbClr val="413B49"/>
                </a:solidFill>
              </a:defRPr>
            </a:lvl7pPr>
            <a:lvl8pPr lvl="7" algn="ctr" rtl="0">
              <a:lnSpc>
                <a:spcPct val="100000"/>
              </a:lnSpc>
              <a:spcBef>
                <a:spcPts val="0"/>
              </a:spcBef>
              <a:spcAft>
                <a:spcPts val="0"/>
              </a:spcAft>
              <a:buClr>
                <a:srgbClr val="413B49"/>
              </a:buClr>
              <a:buSzPts val="1200"/>
              <a:buNone/>
              <a:defRPr>
                <a:solidFill>
                  <a:srgbClr val="413B49"/>
                </a:solidFill>
              </a:defRPr>
            </a:lvl8pPr>
            <a:lvl9pPr lvl="8" algn="ctr" rtl="0">
              <a:lnSpc>
                <a:spcPct val="100000"/>
              </a:lnSpc>
              <a:spcBef>
                <a:spcPts val="0"/>
              </a:spcBef>
              <a:spcAft>
                <a:spcPts val="0"/>
              </a:spcAft>
              <a:buClr>
                <a:srgbClr val="413B49"/>
              </a:buClr>
              <a:buSzPts val="1200"/>
              <a:buNone/>
              <a:defRPr>
                <a:solidFill>
                  <a:srgbClr val="413B49"/>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DESIGN 2 1 1 1">
  <p:cSld name="CUSTOM_6_1_1_1">
    <p:bg>
      <p:bgPr>
        <a:solidFill>
          <a:srgbClr val="FFFFFF"/>
        </a:solidFill>
        <a:effectLst/>
      </p:bgPr>
    </p:bg>
    <p:spTree>
      <p:nvGrpSpPr>
        <p:cNvPr id="1" name="Shape 379"/>
        <p:cNvGrpSpPr/>
        <p:nvPr/>
      </p:nvGrpSpPr>
      <p:grpSpPr>
        <a:xfrm>
          <a:off x="0" y="0"/>
          <a:ext cx="0" cy="0"/>
          <a:chOff x="0" y="0"/>
          <a:chExt cx="0" cy="0"/>
        </a:xfrm>
      </p:grpSpPr>
      <p:sp>
        <p:nvSpPr>
          <p:cNvPr id="380" name="Google Shape;380;p50"/>
          <p:cNvSpPr txBox="1">
            <a:spLocks noGrp="1"/>
          </p:cNvSpPr>
          <p:nvPr>
            <p:ph type="ctrTitle"/>
          </p:nvPr>
        </p:nvSpPr>
        <p:spPr>
          <a:xfrm>
            <a:off x="1964851" y="284100"/>
            <a:ext cx="52143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3B49"/>
              </a:buClr>
              <a:buSzPts val="1800"/>
              <a:buNone/>
              <a:defRPr sz="1800">
                <a:solidFill>
                  <a:srgbClr val="413B49"/>
                </a:solidFill>
              </a:defRPr>
            </a:lvl1pPr>
            <a:lvl2pPr lvl="1" algn="r" rtl="0">
              <a:spcBef>
                <a:spcPts val="0"/>
              </a:spcBef>
              <a:spcAft>
                <a:spcPts val="0"/>
              </a:spcAft>
              <a:buClr>
                <a:srgbClr val="413B49"/>
              </a:buClr>
              <a:buSzPts val="1800"/>
              <a:buNone/>
              <a:defRPr sz="1800">
                <a:solidFill>
                  <a:srgbClr val="413B49"/>
                </a:solidFill>
              </a:defRPr>
            </a:lvl2pPr>
            <a:lvl3pPr lvl="2" algn="r" rtl="0">
              <a:spcBef>
                <a:spcPts val="0"/>
              </a:spcBef>
              <a:spcAft>
                <a:spcPts val="0"/>
              </a:spcAft>
              <a:buClr>
                <a:srgbClr val="413B49"/>
              </a:buClr>
              <a:buSzPts val="1800"/>
              <a:buNone/>
              <a:defRPr sz="1800">
                <a:solidFill>
                  <a:srgbClr val="413B49"/>
                </a:solidFill>
              </a:defRPr>
            </a:lvl3pPr>
            <a:lvl4pPr lvl="3" algn="r" rtl="0">
              <a:spcBef>
                <a:spcPts val="0"/>
              </a:spcBef>
              <a:spcAft>
                <a:spcPts val="0"/>
              </a:spcAft>
              <a:buClr>
                <a:srgbClr val="413B49"/>
              </a:buClr>
              <a:buSzPts val="1800"/>
              <a:buNone/>
              <a:defRPr sz="1800">
                <a:solidFill>
                  <a:srgbClr val="413B49"/>
                </a:solidFill>
              </a:defRPr>
            </a:lvl4pPr>
            <a:lvl5pPr lvl="4" algn="r" rtl="0">
              <a:spcBef>
                <a:spcPts val="0"/>
              </a:spcBef>
              <a:spcAft>
                <a:spcPts val="0"/>
              </a:spcAft>
              <a:buClr>
                <a:srgbClr val="413B49"/>
              </a:buClr>
              <a:buSzPts val="1800"/>
              <a:buNone/>
              <a:defRPr sz="1800">
                <a:solidFill>
                  <a:srgbClr val="413B49"/>
                </a:solidFill>
              </a:defRPr>
            </a:lvl5pPr>
            <a:lvl6pPr lvl="5" algn="r" rtl="0">
              <a:spcBef>
                <a:spcPts val="0"/>
              </a:spcBef>
              <a:spcAft>
                <a:spcPts val="0"/>
              </a:spcAft>
              <a:buClr>
                <a:srgbClr val="413B49"/>
              </a:buClr>
              <a:buSzPts val="1800"/>
              <a:buNone/>
              <a:defRPr sz="1800">
                <a:solidFill>
                  <a:srgbClr val="413B49"/>
                </a:solidFill>
              </a:defRPr>
            </a:lvl6pPr>
            <a:lvl7pPr lvl="6" algn="r" rtl="0">
              <a:spcBef>
                <a:spcPts val="0"/>
              </a:spcBef>
              <a:spcAft>
                <a:spcPts val="0"/>
              </a:spcAft>
              <a:buClr>
                <a:srgbClr val="413B49"/>
              </a:buClr>
              <a:buSzPts val="1800"/>
              <a:buNone/>
              <a:defRPr sz="1800">
                <a:solidFill>
                  <a:srgbClr val="413B49"/>
                </a:solidFill>
              </a:defRPr>
            </a:lvl7pPr>
            <a:lvl8pPr lvl="7" algn="r" rtl="0">
              <a:spcBef>
                <a:spcPts val="0"/>
              </a:spcBef>
              <a:spcAft>
                <a:spcPts val="0"/>
              </a:spcAft>
              <a:buClr>
                <a:srgbClr val="413B49"/>
              </a:buClr>
              <a:buSzPts val="1800"/>
              <a:buNone/>
              <a:defRPr sz="1800">
                <a:solidFill>
                  <a:srgbClr val="413B49"/>
                </a:solidFill>
              </a:defRPr>
            </a:lvl8pPr>
            <a:lvl9pPr lvl="8" algn="r" rtl="0">
              <a:spcBef>
                <a:spcPts val="0"/>
              </a:spcBef>
              <a:spcAft>
                <a:spcPts val="0"/>
              </a:spcAft>
              <a:buClr>
                <a:srgbClr val="413B49"/>
              </a:buClr>
              <a:buSzPts val="1800"/>
              <a:buNone/>
              <a:defRPr sz="1800">
                <a:solidFill>
                  <a:srgbClr val="413B49"/>
                </a:solidFill>
              </a:defRPr>
            </a:lvl9pPr>
          </a:lstStyle>
          <a:p>
            <a:endParaRPr/>
          </a:p>
        </p:txBody>
      </p:sp>
      <p:sp>
        <p:nvSpPr>
          <p:cNvPr id="381" name="Google Shape;381;p50"/>
          <p:cNvSpPr/>
          <p:nvPr/>
        </p:nvSpPr>
        <p:spPr>
          <a:xfrm flipH="1">
            <a:off x="142275" y="1230300"/>
            <a:ext cx="272700" cy="39132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382" name="Google Shape;382;p50"/>
          <p:cNvSpPr/>
          <p:nvPr/>
        </p:nvSpPr>
        <p:spPr>
          <a:xfrm flipH="1">
            <a:off x="0" y="0"/>
            <a:ext cx="272700" cy="51435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383" name="Google Shape;383;p50"/>
          <p:cNvSpPr txBox="1">
            <a:spLocks noGrp="1"/>
          </p:cNvSpPr>
          <p:nvPr>
            <p:ph type="ctrTitle" idx="2"/>
          </p:nvPr>
        </p:nvSpPr>
        <p:spPr>
          <a:xfrm>
            <a:off x="884600" y="1769925"/>
            <a:ext cx="2429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13B49"/>
              </a:buClr>
              <a:buSzPts val="1600"/>
              <a:buNone/>
              <a:defRPr sz="1600">
                <a:solidFill>
                  <a:srgbClr val="413B49"/>
                </a:solidFill>
              </a:defRPr>
            </a:lvl1pPr>
            <a:lvl2pPr lvl="1" algn="ctr" rtl="0">
              <a:spcBef>
                <a:spcPts val="0"/>
              </a:spcBef>
              <a:spcAft>
                <a:spcPts val="0"/>
              </a:spcAft>
              <a:buClr>
                <a:srgbClr val="413B49"/>
              </a:buClr>
              <a:buSzPts val="1600"/>
              <a:buNone/>
              <a:defRPr sz="1600">
                <a:solidFill>
                  <a:srgbClr val="413B49"/>
                </a:solidFill>
              </a:defRPr>
            </a:lvl2pPr>
            <a:lvl3pPr lvl="2" algn="ctr" rtl="0">
              <a:spcBef>
                <a:spcPts val="0"/>
              </a:spcBef>
              <a:spcAft>
                <a:spcPts val="0"/>
              </a:spcAft>
              <a:buClr>
                <a:srgbClr val="413B49"/>
              </a:buClr>
              <a:buSzPts val="1600"/>
              <a:buNone/>
              <a:defRPr sz="1600">
                <a:solidFill>
                  <a:srgbClr val="413B49"/>
                </a:solidFill>
              </a:defRPr>
            </a:lvl3pPr>
            <a:lvl4pPr lvl="3" algn="ctr" rtl="0">
              <a:spcBef>
                <a:spcPts val="0"/>
              </a:spcBef>
              <a:spcAft>
                <a:spcPts val="0"/>
              </a:spcAft>
              <a:buClr>
                <a:srgbClr val="413B49"/>
              </a:buClr>
              <a:buSzPts val="1600"/>
              <a:buNone/>
              <a:defRPr sz="1600">
                <a:solidFill>
                  <a:srgbClr val="413B49"/>
                </a:solidFill>
              </a:defRPr>
            </a:lvl4pPr>
            <a:lvl5pPr lvl="4" algn="ctr" rtl="0">
              <a:spcBef>
                <a:spcPts val="0"/>
              </a:spcBef>
              <a:spcAft>
                <a:spcPts val="0"/>
              </a:spcAft>
              <a:buClr>
                <a:srgbClr val="413B49"/>
              </a:buClr>
              <a:buSzPts val="1600"/>
              <a:buNone/>
              <a:defRPr sz="1600">
                <a:solidFill>
                  <a:srgbClr val="413B49"/>
                </a:solidFill>
              </a:defRPr>
            </a:lvl5pPr>
            <a:lvl6pPr lvl="5" algn="ctr" rtl="0">
              <a:spcBef>
                <a:spcPts val="0"/>
              </a:spcBef>
              <a:spcAft>
                <a:spcPts val="0"/>
              </a:spcAft>
              <a:buClr>
                <a:srgbClr val="413B49"/>
              </a:buClr>
              <a:buSzPts val="1600"/>
              <a:buNone/>
              <a:defRPr sz="1600">
                <a:solidFill>
                  <a:srgbClr val="413B49"/>
                </a:solidFill>
              </a:defRPr>
            </a:lvl6pPr>
            <a:lvl7pPr lvl="6" algn="ctr" rtl="0">
              <a:spcBef>
                <a:spcPts val="0"/>
              </a:spcBef>
              <a:spcAft>
                <a:spcPts val="0"/>
              </a:spcAft>
              <a:buClr>
                <a:srgbClr val="413B49"/>
              </a:buClr>
              <a:buSzPts val="1600"/>
              <a:buNone/>
              <a:defRPr sz="1600">
                <a:solidFill>
                  <a:srgbClr val="413B49"/>
                </a:solidFill>
              </a:defRPr>
            </a:lvl7pPr>
            <a:lvl8pPr lvl="7" algn="ctr" rtl="0">
              <a:spcBef>
                <a:spcPts val="0"/>
              </a:spcBef>
              <a:spcAft>
                <a:spcPts val="0"/>
              </a:spcAft>
              <a:buClr>
                <a:srgbClr val="413B49"/>
              </a:buClr>
              <a:buSzPts val="1600"/>
              <a:buNone/>
              <a:defRPr sz="1600">
                <a:solidFill>
                  <a:srgbClr val="413B49"/>
                </a:solidFill>
              </a:defRPr>
            </a:lvl8pPr>
            <a:lvl9pPr lvl="8" algn="ctr" rtl="0">
              <a:spcBef>
                <a:spcPts val="0"/>
              </a:spcBef>
              <a:spcAft>
                <a:spcPts val="0"/>
              </a:spcAft>
              <a:buClr>
                <a:srgbClr val="413B49"/>
              </a:buClr>
              <a:buSzPts val="1600"/>
              <a:buNone/>
              <a:defRPr sz="1600">
                <a:solidFill>
                  <a:srgbClr val="413B49"/>
                </a:solidFill>
              </a:defRPr>
            </a:lvl9pPr>
          </a:lstStyle>
          <a:p>
            <a:endParaRPr/>
          </a:p>
        </p:txBody>
      </p:sp>
      <p:sp>
        <p:nvSpPr>
          <p:cNvPr id="384" name="Google Shape;384;p50"/>
          <p:cNvSpPr txBox="1">
            <a:spLocks noGrp="1"/>
          </p:cNvSpPr>
          <p:nvPr>
            <p:ph type="subTitle" idx="1"/>
          </p:nvPr>
        </p:nvSpPr>
        <p:spPr>
          <a:xfrm>
            <a:off x="1186052" y="2231399"/>
            <a:ext cx="1826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3B49"/>
              </a:buClr>
              <a:buSzPts val="1200"/>
              <a:buNone/>
              <a:defRPr>
                <a:solidFill>
                  <a:srgbClr val="413B49"/>
                </a:solidFill>
              </a:defRPr>
            </a:lvl1pPr>
            <a:lvl2pPr lvl="1" algn="ctr" rtl="0">
              <a:lnSpc>
                <a:spcPct val="100000"/>
              </a:lnSpc>
              <a:spcBef>
                <a:spcPts val="0"/>
              </a:spcBef>
              <a:spcAft>
                <a:spcPts val="0"/>
              </a:spcAft>
              <a:buClr>
                <a:srgbClr val="413B49"/>
              </a:buClr>
              <a:buSzPts val="1200"/>
              <a:buNone/>
              <a:defRPr>
                <a:solidFill>
                  <a:srgbClr val="413B49"/>
                </a:solidFill>
              </a:defRPr>
            </a:lvl2pPr>
            <a:lvl3pPr lvl="2" algn="ctr" rtl="0">
              <a:lnSpc>
                <a:spcPct val="100000"/>
              </a:lnSpc>
              <a:spcBef>
                <a:spcPts val="0"/>
              </a:spcBef>
              <a:spcAft>
                <a:spcPts val="0"/>
              </a:spcAft>
              <a:buClr>
                <a:srgbClr val="413B49"/>
              </a:buClr>
              <a:buSzPts val="1200"/>
              <a:buNone/>
              <a:defRPr>
                <a:solidFill>
                  <a:srgbClr val="413B49"/>
                </a:solidFill>
              </a:defRPr>
            </a:lvl3pPr>
            <a:lvl4pPr lvl="3" algn="ctr" rtl="0">
              <a:lnSpc>
                <a:spcPct val="100000"/>
              </a:lnSpc>
              <a:spcBef>
                <a:spcPts val="0"/>
              </a:spcBef>
              <a:spcAft>
                <a:spcPts val="0"/>
              </a:spcAft>
              <a:buClr>
                <a:srgbClr val="413B49"/>
              </a:buClr>
              <a:buSzPts val="1200"/>
              <a:buNone/>
              <a:defRPr>
                <a:solidFill>
                  <a:srgbClr val="413B49"/>
                </a:solidFill>
              </a:defRPr>
            </a:lvl4pPr>
            <a:lvl5pPr lvl="4" algn="ctr" rtl="0">
              <a:lnSpc>
                <a:spcPct val="100000"/>
              </a:lnSpc>
              <a:spcBef>
                <a:spcPts val="0"/>
              </a:spcBef>
              <a:spcAft>
                <a:spcPts val="0"/>
              </a:spcAft>
              <a:buClr>
                <a:srgbClr val="413B49"/>
              </a:buClr>
              <a:buSzPts val="1200"/>
              <a:buNone/>
              <a:defRPr>
                <a:solidFill>
                  <a:srgbClr val="413B49"/>
                </a:solidFill>
              </a:defRPr>
            </a:lvl5pPr>
            <a:lvl6pPr lvl="5" algn="ctr" rtl="0">
              <a:lnSpc>
                <a:spcPct val="100000"/>
              </a:lnSpc>
              <a:spcBef>
                <a:spcPts val="0"/>
              </a:spcBef>
              <a:spcAft>
                <a:spcPts val="0"/>
              </a:spcAft>
              <a:buClr>
                <a:srgbClr val="413B49"/>
              </a:buClr>
              <a:buSzPts val="1200"/>
              <a:buNone/>
              <a:defRPr>
                <a:solidFill>
                  <a:srgbClr val="413B49"/>
                </a:solidFill>
              </a:defRPr>
            </a:lvl6pPr>
            <a:lvl7pPr lvl="6" algn="ctr" rtl="0">
              <a:lnSpc>
                <a:spcPct val="100000"/>
              </a:lnSpc>
              <a:spcBef>
                <a:spcPts val="0"/>
              </a:spcBef>
              <a:spcAft>
                <a:spcPts val="0"/>
              </a:spcAft>
              <a:buClr>
                <a:srgbClr val="413B49"/>
              </a:buClr>
              <a:buSzPts val="1200"/>
              <a:buNone/>
              <a:defRPr>
                <a:solidFill>
                  <a:srgbClr val="413B49"/>
                </a:solidFill>
              </a:defRPr>
            </a:lvl7pPr>
            <a:lvl8pPr lvl="7" algn="ctr" rtl="0">
              <a:lnSpc>
                <a:spcPct val="100000"/>
              </a:lnSpc>
              <a:spcBef>
                <a:spcPts val="0"/>
              </a:spcBef>
              <a:spcAft>
                <a:spcPts val="0"/>
              </a:spcAft>
              <a:buClr>
                <a:srgbClr val="413B49"/>
              </a:buClr>
              <a:buSzPts val="1200"/>
              <a:buNone/>
              <a:defRPr>
                <a:solidFill>
                  <a:srgbClr val="413B49"/>
                </a:solidFill>
              </a:defRPr>
            </a:lvl8pPr>
            <a:lvl9pPr lvl="8" algn="ctr" rtl="0">
              <a:lnSpc>
                <a:spcPct val="100000"/>
              </a:lnSpc>
              <a:spcBef>
                <a:spcPts val="0"/>
              </a:spcBef>
              <a:spcAft>
                <a:spcPts val="0"/>
              </a:spcAft>
              <a:buClr>
                <a:srgbClr val="413B49"/>
              </a:buClr>
              <a:buSzPts val="1200"/>
              <a:buNone/>
              <a:defRPr>
                <a:solidFill>
                  <a:srgbClr val="413B49"/>
                </a:solidFill>
              </a:defRPr>
            </a:lvl9pPr>
          </a:lstStyle>
          <a:p>
            <a:endParaRPr/>
          </a:p>
        </p:txBody>
      </p:sp>
      <p:sp>
        <p:nvSpPr>
          <p:cNvPr id="385" name="Google Shape;385;p50"/>
          <p:cNvSpPr txBox="1">
            <a:spLocks noGrp="1"/>
          </p:cNvSpPr>
          <p:nvPr>
            <p:ph type="ctrTitle" idx="3"/>
          </p:nvPr>
        </p:nvSpPr>
        <p:spPr>
          <a:xfrm>
            <a:off x="3357313" y="1766525"/>
            <a:ext cx="2429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13B49"/>
              </a:buClr>
              <a:buSzPts val="1600"/>
              <a:buNone/>
              <a:defRPr sz="1600">
                <a:solidFill>
                  <a:srgbClr val="413B49"/>
                </a:solidFill>
              </a:defRPr>
            </a:lvl1pPr>
            <a:lvl2pPr lvl="1" algn="ctr" rtl="0">
              <a:spcBef>
                <a:spcPts val="0"/>
              </a:spcBef>
              <a:spcAft>
                <a:spcPts val="0"/>
              </a:spcAft>
              <a:buClr>
                <a:srgbClr val="413B49"/>
              </a:buClr>
              <a:buSzPts val="1600"/>
              <a:buNone/>
              <a:defRPr sz="1600">
                <a:solidFill>
                  <a:srgbClr val="413B49"/>
                </a:solidFill>
              </a:defRPr>
            </a:lvl2pPr>
            <a:lvl3pPr lvl="2" algn="ctr" rtl="0">
              <a:spcBef>
                <a:spcPts val="0"/>
              </a:spcBef>
              <a:spcAft>
                <a:spcPts val="0"/>
              </a:spcAft>
              <a:buClr>
                <a:srgbClr val="413B49"/>
              </a:buClr>
              <a:buSzPts val="1600"/>
              <a:buNone/>
              <a:defRPr sz="1600">
                <a:solidFill>
                  <a:srgbClr val="413B49"/>
                </a:solidFill>
              </a:defRPr>
            </a:lvl3pPr>
            <a:lvl4pPr lvl="3" algn="ctr" rtl="0">
              <a:spcBef>
                <a:spcPts val="0"/>
              </a:spcBef>
              <a:spcAft>
                <a:spcPts val="0"/>
              </a:spcAft>
              <a:buClr>
                <a:srgbClr val="413B49"/>
              </a:buClr>
              <a:buSzPts val="1600"/>
              <a:buNone/>
              <a:defRPr sz="1600">
                <a:solidFill>
                  <a:srgbClr val="413B49"/>
                </a:solidFill>
              </a:defRPr>
            </a:lvl4pPr>
            <a:lvl5pPr lvl="4" algn="ctr" rtl="0">
              <a:spcBef>
                <a:spcPts val="0"/>
              </a:spcBef>
              <a:spcAft>
                <a:spcPts val="0"/>
              </a:spcAft>
              <a:buClr>
                <a:srgbClr val="413B49"/>
              </a:buClr>
              <a:buSzPts val="1600"/>
              <a:buNone/>
              <a:defRPr sz="1600">
                <a:solidFill>
                  <a:srgbClr val="413B49"/>
                </a:solidFill>
              </a:defRPr>
            </a:lvl5pPr>
            <a:lvl6pPr lvl="5" algn="ctr" rtl="0">
              <a:spcBef>
                <a:spcPts val="0"/>
              </a:spcBef>
              <a:spcAft>
                <a:spcPts val="0"/>
              </a:spcAft>
              <a:buClr>
                <a:srgbClr val="413B49"/>
              </a:buClr>
              <a:buSzPts val="1600"/>
              <a:buNone/>
              <a:defRPr sz="1600">
                <a:solidFill>
                  <a:srgbClr val="413B49"/>
                </a:solidFill>
              </a:defRPr>
            </a:lvl6pPr>
            <a:lvl7pPr lvl="6" algn="ctr" rtl="0">
              <a:spcBef>
                <a:spcPts val="0"/>
              </a:spcBef>
              <a:spcAft>
                <a:spcPts val="0"/>
              </a:spcAft>
              <a:buClr>
                <a:srgbClr val="413B49"/>
              </a:buClr>
              <a:buSzPts val="1600"/>
              <a:buNone/>
              <a:defRPr sz="1600">
                <a:solidFill>
                  <a:srgbClr val="413B49"/>
                </a:solidFill>
              </a:defRPr>
            </a:lvl7pPr>
            <a:lvl8pPr lvl="7" algn="ctr" rtl="0">
              <a:spcBef>
                <a:spcPts val="0"/>
              </a:spcBef>
              <a:spcAft>
                <a:spcPts val="0"/>
              </a:spcAft>
              <a:buClr>
                <a:srgbClr val="413B49"/>
              </a:buClr>
              <a:buSzPts val="1600"/>
              <a:buNone/>
              <a:defRPr sz="1600">
                <a:solidFill>
                  <a:srgbClr val="413B49"/>
                </a:solidFill>
              </a:defRPr>
            </a:lvl8pPr>
            <a:lvl9pPr lvl="8" algn="ctr" rtl="0">
              <a:spcBef>
                <a:spcPts val="0"/>
              </a:spcBef>
              <a:spcAft>
                <a:spcPts val="0"/>
              </a:spcAft>
              <a:buClr>
                <a:srgbClr val="413B49"/>
              </a:buClr>
              <a:buSzPts val="1600"/>
              <a:buNone/>
              <a:defRPr sz="1600">
                <a:solidFill>
                  <a:srgbClr val="413B49"/>
                </a:solidFill>
              </a:defRPr>
            </a:lvl9pPr>
          </a:lstStyle>
          <a:p>
            <a:endParaRPr/>
          </a:p>
        </p:txBody>
      </p:sp>
      <p:sp>
        <p:nvSpPr>
          <p:cNvPr id="386" name="Google Shape;386;p50"/>
          <p:cNvSpPr txBox="1">
            <a:spLocks noGrp="1"/>
          </p:cNvSpPr>
          <p:nvPr>
            <p:ph type="subTitle" idx="4"/>
          </p:nvPr>
        </p:nvSpPr>
        <p:spPr>
          <a:xfrm>
            <a:off x="3658770" y="2227996"/>
            <a:ext cx="1826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3B49"/>
              </a:buClr>
              <a:buSzPts val="1200"/>
              <a:buNone/>
              <a:defRPr>
                <a:solidFill>
                  <a:srgbClr val="413B49"/>
                </a:solidFill>
              </a:defRPr>
            </a:lvl1pPr>
            <a:lvl2pPr lvl="1" algn="ctr" rtl="0">
              <a:lnSpc>
                <a:spcPct val="100000"/>
              </a:lnSpc>
              <a:spcBef>
                <a:spcPts val="0"/>
              </a:spcBef>
              <a:spcAft>
                <a:spcPts val="0"/>
              </a:spcAft>
              <a:buClr>
                <a:srgbClr val="413B49"/>
              </a:buClr>
              <a:buSzPts val="1200"/>
              <a:buNone/>
              <a:defRPr>
                <a:solidFill>
                  <a:srgbClr val="413B49"/>
                </a:solidFill>
              </a:defRPr>
            </a:lvl2pPr>
            <a:lvl3pPr lvl="2" algn="ctr" rtl="0">
              <a:lnSpc>
                <a:spcPct val="100000"/>
              </a:lnSpc>
              <a:spcBef>
                <a:spcPts val="0"/>
              </a:spcBef>
              <a:spcAft>
                <a:spcPts val="0"/>
              </a:spcAft>
              <a:buClr>
                <a:srgbClr val="413B49"/>
              </a:buClr>
              <a:buSzPts val="1200"/>
              <a:buNone/>
              <a:defRPr>
                <a:solidFill>
                  <a:srgbClr val="413B49"/>
                </a:solidFill>
              </a:defRPr>
            </a:lvl3pPr>
            <a:lvl4pPr lvl="3" algn="ctr" rtl="0">
              <a:lnSpc>
                <a:spcPct val="100000"/>
              </a:lnSpc>
              <a:spcBef>
                <a:spcPts val="0"/>
              </a:spcBef>
              <a:spcAft>
                <a:spcPts val="0"/>
              </a:spcAft>
              <a:buClr>
                <a:srgbClr val="413B49"/>
              </a:buClr>
              <a:buSzPts val="1200"/>
              <a:buNone/>
              <a:defRPr>
                <a:solidFill>
                  <a:srgbClr val="413B49"/>
                </a:solidFill>
              </a:defRPr>
            </a:lvl4pPr>
            <a:lvl5pPr lvl="4" algn="ctr" rtl="0">
              <a:lnSpc>
                <a:spcPct val="100000"/>
              </a:lnSpc>
              <a:spcBef>
                <a:spcPts val="0"/>
              </a:spcBef>
              <a:spcAft>
                <a:spcPts val="0"/>
              </a:spcAft>
              <a:buClr>
                <a:srgbClr val="413B49"/>
              </a:buClr>
              <a:buSzPts val="1200"/>
              <a:buNone/>
              <a:defRPr>
                <a:solidFill>
                  <a:srgbClr val="413B49"/>
                </a:solidFill>
              </a:defRPr>
            </a:lvl5pPr>
            <a:lvl6pPr lvl="5" algn="ctr" rtl="0">
              <a:lnSpc>
                <a:spcPct val="100000"/>
              </a:lnSpc>
              <a:spcBef>
                <a:spcPts val="0"/>
              </a:spcBef>
              <a:spcAft>
                <a:spcPts val="0"/>
              </a:spcAft>
              <a:buClr>
                <a:srgbClr val="413B49"/>
              </a:buClr>
              <a:buSzPts val="1200"/>
              <a:buNone/>
              <a:defRPr>
                <a:solidFill>
                  <a:srgbClr val="413B49"/>
                </a:solidFill>
              </a:defRPr>
            </a:lvl6pPr>
            <a:lvl7pPr lvl="6" algn="ctr" rtl="0">
              <a:lnSpc>
                <a:spcPct val="100000"/>
              </a:lnSpc>
              <a:spcBef>
                <a:spcPts val="0"/>
              </a:spcBef>
              <a:spcAft>
                <a:spcPts val="0"/>
              </a:spcAft>
              <a:buClr>
                <a:srgbClr val="413B49"/>
              </a:buClr>
              <a:buSzPts val="1200"/>
              <a:buNone/>
              <a:defRPr>
                <a:solidFill>
                  <a:srgbClr val="413B49"/>
                </a:solidFill>
              </a:defRPr>
            </a:lvl7pPr>
            <a:lvl8pPr lvl="7" algn="ctr" rtl="0">
              <a:lnSpc>
                <a:spcPct val="100000"/>
              </a:lnSpc>
              <a:spcBef>
                <a:spcPts val="0"/>
              </a:spcBef>
              <a:spcAft>
                <a:spcPts val="0"/>
              </a:spcAft>
              <a:buClr>
                <a:srgbClr val="413B49"/>
              </a:buClr>
              <a:buSzPts val="1200"/>
              <a:buNone/>
              <a:defRPr>
                <a:solidFill>
                  <a:srgbClr val="413B49"/>
                </a:solidFill>
              </a:defRPr>
            </a:lvl8pPr>
            <a:lvl9pPr lvl="8" algn="ctr" rtl="0">
              <a:lnSpc>
                <a:spcPct val="100000"/>
              </a:lnSpc>
              <a:spcBef>
                <a:spcPts val="0"/>
              </a:spcBef>
              <a:spcAft>
                <a:spcPts val="0"/>
              </a:spcAft>
              <a:buClr>
                <a:srgbClr val="413B49"/>
              </a:buClr>
              <a:buSzPts val="1200"/>
              <a:buNone/>
              <a:defRPr>
                <a:solidFill>
                  <a:srgbClr val="413B49"/>
                </a:solidFill>
              </a:defRPr>
            </a:lvl9pPr>
          </a:lstStyle>
          <a:p>
            <a:endParaRPr/>
          </a:p>
        </p:txBody>
      </p:sp>
      <p:sp>
        <p:nvSpPr>
          <p:cNvPr id="387" name="Google Shape;387;p50"/>
          <p:cNvSpPr txBox="1">
            <a:spLocks noGrp="1"/>
          </p:cNvSpPr>
          <p:nvPr>
            <p:ph type="ctrTitle" idx="5"/>
          </p:nvPr>
        </p:nvSpPr>
        <p:spPr>
          <a:xfrm>
            <a:off x="5830012" y="1766550"/>
            <a:ext cx="2429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13B49"/>
              </a:buClr>
              <a:buSzPts val="1600"/>
              <a:buNone/>
              <a:defRPr sz="1600">
                <a:solidFill>
                  <a:srgbClr val="413B49"/>
                </a:solidFill>
              </a:defRPr>
            </a:lvl1pPr>
            <a:lvl2pPr lvl="1" algn="ctr" rtl="0">
              <a:spcBef>
                <a:spcPts val="0"/>
              </a:spcBef>
              <a:spcAft>
                <a:spcPts val="0"/>
              </a:spcAft>
              <a:buClr>
                <a:srgbClr val="413B49"/>
              </a:buClr>
              <a:buSzPts val="1600"/>
              <a:buNone/>
              <a:defRPr sz="1600">
                <a:solidFill>
                  <a:srgbClr val="413B49"/>
                </a:solidFill>
              </a:defRPr>
            </a:lvl2pPr>
            <a:lvl3pPr lvl="2" algn="ctr" rtl="0">
              <a:spcBef>
                <a:spcPts val="0"/>
              </a:spcBef>
              <a:spcAft>
                <a:spcPts val="0"/>
              </a:spcAft>
              <a:buClr>
                <a:srgbClr val="413B49"/>
              </a:buClr>
              <a:buSzPts val="1600"/>
              <a:buNone/>
              <a:defRPr sz="1600">
                <a:solidFill>
                  <a:srgbClr val="413B49"/>
                </a:solidFill>
              </a:defRPr>
            </a:lvl3pPr>
            <a:lvl4pPr lvl="3" algn="ctr" rtl="0">
              <a:spcBef>
                <a:spcPts val="0"/>
              </a:spcBef>
              <a:spcAft>
                <a:spcPts val="0"/>
              </a:spcAft>
              <a:buClr>
                <a:srgbClr val="413B49"/>
              </a:buClr>
              <a:buSzPts val="1600"/>
              <a:buNone/>
              <a:defRPr sz="1600">
                <a:solidFill>
                  <a:srgbClr val="413B49"/>
                </a:solidFill>
              </a:defRPr>
            </a:lvl4pPr>
            <a:lvl5pPr lvl="4" algn="ctr" rtl="0">
              <a:spcBef>
                <a:spcPts val="0"/>
              </a:spcBef>
              <a:spcAft>
                <a:spcPts val="0"/>
              </a:spcAft>
              <a:buClr>
                <a:srgbClr val="413B49"/>
              </a:buClr>
              <a:buSzPts val="1600"/>
              <a:buNone/>
              <a:defRPr sz="1600">
                <a:solidFill>
                  <a:srgbClr val="413B49"/>
                </a:solidFill>
              </a:defRPr>
            </a:lvl5pPr>
            <a:lvl6pPr lvl="5" algn="ctr" rtl="0">
              <a:spcBef>
                <a:spcPts val="0"/>
              </a:spcBef>
              <a:spcAft>
                <a:spcPts val="0"/>
              </a:spcAft>
              <a:buClr>
                <a:srgbClr val="413B49"/>
              </a:buClr>
              <a:buSzPts val="1600"/>
              <a:buNone/>
              <a:defRPr sz="1600">
                <a:solidFill>
                  <a:srgbClr val="413B49"/>
                </a:solidFill>
              </a:defRPr>
            </a:lvl6pPr>
            <a:lvl7pPr lvl="6" algn="ctr" rtl="0">
              <a:spcBef>
                <a:spcPts val="0"/>
              </a:spcBef>
              <a:spcAft>
                <a:spcPts val="0"/>
              </a:spcAft>
              <a:buClr>
                <a:srgbClr val="413B49"/>
              </a:buClr>
              <a:buSzPts val="1600"/>
              <a:buNone/>
              <a:defRPr sz="1600">
                <a:solidFill>
                  <a:srgbClr val="413B49"/>
                </a:solidFill>
              </a:defRPr>
            </a:lvl7pPr>
            <a:lvl8pPr lvl="7" algn="ctr" rtl="0">
              <a:spcBef>
                <a:spcPts val="0"/>
              </a:spcBef>
              <a:spcAft>
                <a:spcPts val="0"/>
              </a:spcAft>
              <a:buClr>
                <a:srgbClr val="413B49"/>
              </a:buClr>
              <a:buSzPts val="1600"/>
              <a:buNone/>
              <a:defRPr sz="1600">
                <a:solidFill>
                  <a:srgbClr val="413B49"/>
                </a:solidFill>
              </a:defRPr>
            </a:lvl8pPr>
            <a:lvl9pPr lvl="8" algn="ctr" rtl="0">
              <a:spcBef>
                <a:spcPts val="0"/>
              </a:spcBef>
              <a:spcAft>
                <a:spcPts val="0"/>
              </a:spcAft>
              <a:buClr>
                <a:srgbClr val="413B49"/>
              </a:buClr>
              <a:buSzPts val="1600"/>
              <a:buNone/>
              <a:defRPr sz="1600">
                <a:solidFill>
                  <a:srgbClr val="413B49"/>
                </a:solidFill>
              </a:defRPr>
            </a:lvl9pPr>
          </a:lstStyle>
          <a:p>
            <a:endParaRPr/>
          </a:p>
        </p:txBody>
      </p:sp>
      <p:sp>
        <p:nvSpPr>
          <p:cNvPr id="388" name="Google Shape;388;p50"/>
          <p:cNvSpPr txBox="1">
            <a:spLocks noGrp="1"/>
          </p:cNvSpPr>
          <p:nvPr>
            <p:ph type="subTitle" idx="6"/>
          </p:nvPr>
        </p:nvSpPr>
        <p:spPr>
          <a:xfrm>
            <a:off x="6131601" y="2228000"/>
            <a:ext cx="1826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3B49"/>
              </a:buClr>
              <a:buSzPts val="1200"/>
              <a:buNone/>
              <a:defRPr>
                <a:solidFill>
                  <a:srgbClr val="413B49"/>
                </a:solidFill>
              </a:defRPr>
            </a:lvl1pPr>
            <a:lvl2pPr lvl="1" algn="ctr" rtl="0">
              <a:lnSpc>
                <a:spcPct val="100000"/>
              </a:lnSpc>
              <a:spcBef>
                <a:spcPts val="0"/>
              </a:spcBef>
              <a:spcAft>
                <a:spcPts val="0"/>
              </a:spcAft>
              <a:buClr>
                <a:srgbClr val="413B49"/>
              </a:buClr>
              <a:buSzPts val="1200"/>
              <a:buNone/>
              <a:defRPr>
                <a:solidFill>
                  <a:srgbClr val="413B49"/>
                </a:solidFill>
              </a:defRPr>
            </a:lvl2pPr>
            <a:lvl3pPr lvl="2" algn="ctr" rtl="0">
              <a:lnSpc>
                <a:spcPct val="100000"/>
              </a:lnSpc>
              <a:spcBef>
                <a:spcPts val="0"/>
              </a:spcBef>
              <a:spcAft>
                <a:spcPts val="0"/>
              </a:spcAft>
              <a:buClr>
                <a:srgbClr val="413B49"/>
              </a:buClr>
              <a:buSzPts val="1200"/>
              <a:buNone/>
              <a:defRPr>
                <a:solidFill>
                  <a:srgbClr val="413B49"/>
                </a:solidFill>
              </a:defRPr>
            </a:lvl3pPr>
            <a:lvl4pPr lvl="3" algn="ctr" rtl="0">
              <a:lnSpc>
                <a:spcPct val="100000"/>
              </a:lnSpc>
              <a:spcBef>
                <a:spcPts val="0"/>
              </a:spcBef>
              <a:spcAft>
                <a:spcPts val="0"/>
              </a:spcAft>
              <a:buClr>
                <a:srgbClr val="413B49"/>
              </a:buClr>
              <a:buSzPts val="1200"/>
              <a:buNone/>
              <a:defRPr>
                <a:solidFill>
                  <a:srgbClr val="413B49"/>
                </a:solidFill>
              </a:defRPr>
            </a:lvl4pPr>
            <a:lvl5pPr lvl="4" algn="ctr" rtl="0">
              <a:lnSpc>
                <a:spcPct val="100000"/>
              </a:lnSpc>
              <a:spcBef>
                <a:spcPts val="0"/>
              </a:spcBef>
              <a:spcAft>
                <a:spcPts val="0"/>
              </a:spcAft>
              <a:buClr>
                <a:srgbClr val="413B49"/>
              </a:buClr>
              <a:buSzPts val="1200"/>
              <a:buNone/>
              <a:defRPr>
                <a:solidFill>
                  <a:srgbClr val="413B49"/>
                </a:solidFill>
              </a:defRPr>
            </a:lvl5pPr>
            <a:lvl6pPr lvl="5" algn="ctr" rtl="0">
              <a:lnSpc>
                <a:spcPct val="100000"/>
              </a:lnSpc>
              <a:spcBef>
                <a:spcPts val="0"/>
              </a:spcBef>
              <a:spcAft>
                <a:spcPts val="0"/>
              </a:spcAft>
              <a:buClr>
                <a:srgbClr val="413B49"/>
              </a:buClr>
              <a:buSzPts val="1200"/>
              <a:buNone/>
              <a:defRPr>
                <a:solidFill>
                  <a:srgbClr val="413B49"/>
                </a:solidFill>
              </a:defRPr>
            </a:lvl6pPr>
            <a:lvl7pPr lvl="6" algn="ctr" rtl="0">
              <a:lnSpc>
                <a:spcPct val="100000"/>
              </a:lnSpc>
              <a:spcBef>
                <a:spcPts val="0"/>
              </a:spcBef>
              <a:spcAft>
                <a:spcPts val="0"/>
              </a:spcAft>
              <a:buClr>
                <a:srgbClr val="413B49"/>
              </a:buClr>
              <a:buSzPts val="1200"/>
              <a:buNone/>
              <a:defRPr>
                <a:solidFill>
                  <a:srgbClr val="413B49"/>
                </a:solidFill>
              </a:defRPr>
            </a:lvl7pPr>
            <a:lvl8pPr lvl="7" algn="ctr" rtl="0">
              <a:lnSpc>
                <a:spcPct val="100000"/>
              </a:lnSpc>
              <a:spcBef>
                <a:spcPts val="0"/>
              </a:spcBef>
              <a:spcAft>
                <a:spcPts val="0"/>
              </a:spcAft>
              <a:buClr>
                <a:srgbClr val="413B49"/>
              </a:buClr>
              <a:buSzPts val="1200"/>
              <a:buNone/>
              <a:defRPr>
                <a:solidFill>
                  <a:srgbClr val="413B49"/>
                </a:solidFill>
              </a:defRPr>
            </a:lvl8pPr>
            <a:lvl9pPr lvl="8" algn="ctr" rtl="0">
              <a:lnSpc>
                <a:spcPct val="100000"/>
              </a:lnSpc>
              <a:spcBef>
                <a:spcPts val="0"/>
              </a:spcBef>
              <a:spcAft>
                <a:spcPts val="0"/>
              </a:spcAft>
              <a:buClr>
                <a:srgbClr val="413B49"/>
              </a:buClr>
              <a:buSzPts val="1200"/>
              <a:buNone/>
              <a:defRPr>
                <a:solidFill>
                  <a:srgbClr val="413B49"/>
                </a:solidFill>
              </a:defRPr>
            </a:lvl9pPr>
          </a:lstStyle>
          <a:p>
            <a:endParaRPr/>
          </a:p>
        </p:txBody>
      </p:sp>
      <p:sp>
        <p:nvSpPr>
          <p:cNvPr id="389" name="Google Shape;389;p50"/>
          <p:cNvSpPr txBox="1">
            <a:spLocks noGrp="1"/>
          </p:cNvSpPr>
          <p:nvPr>
            <p:ph type="ctrTitle" idx="7"/>
          </p:nvPr>
        </p:nvSpPr>
        <p:spPr>
          <a:xfrm>
            <a:off x="884600" y="3295651"/>
            <a:ext cx="2429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13B49"/>
              </a:buClr>
              <a:buSzPts val="1600"/>
              <a:buNone/>
              <a:defRPr sz="1600">
                <a:solidFill>
                  <a:srgbClr val="413B49"/>
                </a:solidFill>
              </a:defRPr>
            </a:lvl1pPr>
            <a:lvl2pPr lvl="1" algn="ctr" rtl="0">
              <a:spcBef>
                <a:spcPts val="0"/>
              </a:spcBef>
              <a:spcAft>
                <a:spcPts val="0"/>
              </a:spcAft>
              <a:buClr>
                <a:srgbClr val="413B49"/>
              </a:buClr>
              <a:buSzPts val="1600"/>
              <a:buNone/>
              <a:defRPr sz="1600">
                <a:solidFill>
                  <a:srgbClr val="413B49"/>
                </a:solidFill>
              </a:defRPr>
            </a:lvl2pPr>
            <a:lvl3pPr lvl="2" algn="ctr" rtl="0">
              <a:spcBef>
                <a:spcPts val="0"/>
              </a:spcBef>
              <a:spcAft>
                <a:spcPts val="0"/>
              </a:spcAft>
              <a:buClr>
                <a:srgbClr val="413B49"/>
              </a:buClr>
              <a:buSzPts val="1600"/>
              <a:buNone/>
              <a:defRPr sz="1600">
                <a:solidFill>
                  <a:srgbClr val="413B49"/>
                </a:solidFill>
              </a:defRPr>
            </a:lvl3pPr>
            <a:lvl4pPr lvl="3" algn="ctr" rtl="0">
              <a:spcBef>
                <a:spcPts val="0"/>
              </a:spcBef>
              <a:spcAft>
                <a:spcPts val="0"/>
              </a:spcAft>
              <a:buClr>
                <a:srgbClr val="413B49"/>
              </a:buClr>
              <a:buSzPts val="1600"/>
              <a:buNone/>
              <a:defRPr sz="1600">
                <a:solidFill>
                  <a:srgbClr val="413B49"/>
                </a:solidFill>
              </a:defRPr>
            </a:lvl4pPr>
            <a:lvl5pPr lvl="4" algn="ctr" rtl="0">
              <a:spcBef>
                <a:spcPts val="0"/>
              </a:spcBef>
              <a:spcAft>
                <a:spcPts val="0"/>
              </a:spcAft>
              <a:buClr>
                <a:srgbClr val="413B49"/>
              </a:buClr>
              <a:buSzPts val="1600"/>
              <a:buNone/>
              <a:defRPr sz="1600">
                <a:solidFill>
                  <a:srgbClr val="413B49"/>
                </a:solidFill>
              </a:defRPr>
            </a:lvl5pPr>
            <a:lvl6pPr lvl="5" algn="ctr" rtl="0">
              <a:spcBef>
                <a:spcPts val="0"/>
              </a:spcBef>
              <a:spcAft>
                <a:spcPts val="0"/>
              </a:spcAft>
              <a:buClr>
                <a:srgbClr val="413B49"/>
              </a:buClr>
              <a:buSzPts val="1600"/>
              <a:buNone/>
              <a:defRPr sz="1600">
                <a:solidFill>
                  <a:srgbClr val="413B49"/>
                </a:solidFill>
              </a:defRPr>
            </a:lvl6pPr>
            <a:lvl7pPr lvl="6" algn="ctr" rtl="0">
              <a:spcBef>
                <a:spcPts val="0"/>
              </a:spcBef>
              <a:spcAft>
                <a:spcPts val="0"/>
              </a:spcAft>
              <a:buClr>
                <a:srgbClr val="413B49"/>
              </a:buClr>
              <a:buSzPts val="1600"/>
              <a:buNone/>
              <a:defRPr sz="1600">
                <a:solidFill>
                  <a:srgbClr val="413B49"/>
                </a:solidFill>
              </a:defRPr>
            </a:lvl7pPr>
            <a:lvl8pPr lvl="7" algn="ctr" rtl="0">
              <a:spcBef>
                <a:spcPts val="0"/>
              </a:spcBef>
              <a:spcAft>
                <a:spcPts val="0"/>
              </a:spcAft>
              <a:buClr>
                <a:srgbClr val="413B49"/>
              </a:buClr>
              <a:buSzPts val="1600"/>
              <a:buNone/>
              <a:defRPr sz="1600">
                <a:solidFill>
                  <a:srgbClr val="413B49"/>
                </a:solidFill>
              </a:defRPr>
            </a:lvl8pPr>
            <a:lvl9pPr lvl="8" algn="ctr" rtl="0">
              <a:spcBef>
                <a:spcPts val="0"/>
              </a:spcBef>
              <a:spcAft>
                <a:spcPts val="0"/>
              </a:spcAft>
              <a:buClr>
                <a:srgbClr val="413B49"/>
              </a:buClr>
              <a:buSzPts val="1600"/>
              <a:buNone/>
              <a:defRPr sz="1600">
                <a:solidFill>
                  <a:srgbClr val="413B49"/>
                </a:solidFill>
              </a:defRPr>
            </a:lvl9pPr>
          </a:lstStyle>
          <a:p>
            <a:endParaRPr/>
          </a:p>
        </p:txBody>
      </p:sp>
      <p:sp>
        <p:nvSpPr>
          <p:cNvPr id="390" name="Google Shape;390;p50"/>
          <p:cNvSpPr txBox="1">
            <a:spLocks noGrp="1"/>
          </p:cNvSpPr>
          <p:nvPr>
            <p:ph type="subTitle" idx="8"/>
          </p:nvPr>
        </p:nvSpPr>
        <p:spPr>
          <a:xfrm>
            <a:off x="1186052" y="3757125"/>
            <a:ext cx="1826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3B49"/>
              </a:buClr>
              <a:buSzPts val="1200"/>
              <a:buNone/>
              <a:defRPr>
                <a:solidFill>
                  <a:srgbClr val="413B49"/>
                </a:solidFill>
              </a:defRPr>
            </a:lvl1pPr>
            <a:lvl2pPr lvl="1" algn="ctr" rtl="0">
              <a:lnSpc>
                <a:spcPct val="100000"/>
              </a:lnSpc>
              <a:spcBef>
                <a:spcPts val="0"/>
              </a:spcBef>
              <a:spcAft>
                <a:spcPts val="0"/>
              </a:spcAft>
              <a:buClr>
                <a:srgbClr val="413B49"/>
              </a:buClr>
              <a:buSzPts val="1200"/>
              <a:buNone/>
              <a:defRPr>
                <a:solidFill>
                  <a:srgbClr val="413B49"/>
                </a:solidFill>
              </a:defRPr>
            </a:lvl2pPr>
            <a:lvl3pPr lvl="2" algn="ctr" rtl="0">
              <a:lnSpc>
                <a:spcPct val="100000"/>
              </a:lnSpc>
              <a:spcBef>
                <a:spcPts val="0"/>
              </a:spcBef>
              <a:spcAft>
                <a:spcPts val="0"/>
              </a:spcAft>
              <a:buClr>
                <a:srgbClr val="413B49"/>
              </a:buClr>
              <a:buSzPts val="1200"/>
              <a:buNone/>
              <a:defRPr>
                <a:solidFill>
                  <a:srgbClr val="413B49"/>
                </a:solidFill>
              </a:defRPr>
            </a:lvl3pPr>
            <a:lvl4pPr lvl="3" algn="ctr" rtl="0">
              <a:lnSpc>
                <a:spcPct val="100000"/>
              </a:lnSpc>
              <a:spcBef>
                <a:spcPts val="0"/>
              </a:spcBef>
              <a:spcAft>
                <a:spcPts val="0"/>
              </a:spcAft>
              <a:buClr>
                <a:srgbClr val="413B49"/>
              </a:buClr>
              <a:buSzPts val="1200"/>
              <a:buNone/>
              <a:defRPr>
                <a:solidFill>
                  <a:srgbClr val="413B49"/>
                </a:solidFill>
              </a:defRPr>
            </a:lvl4pPr>
            <a:lvl5pPr lvl="4" algn="ctr" rtl="0">
              <a:lnSpc>
                <a:spcPct val="100000"/>
              </a:lnSpc>
              <a:spcBef>
                <a:spcPts val="0"/>
              </a:spcBef>
              <a:spcAft>
                <a:spcPts val="0"/>
              </a:spcAft>
              <a:buClr>
                <a:srgbClr val="413B49"/>
              </a:buClr>
              <a:buSzPts val="1200"/>
              <a:buNone/>
              <a:defRPr>
                <a:solidFill>
                  <a:srgbClr val="413B49"/>
                </a:solidFill>
              </a:defRPr>
            </a:lvl5pPr>
            <a:lvl6pPr lvl="5" algn="ctr" rtl="0">
              <a:lnSpc>
                <a:spcPct val="100000"/>
              </a:lnSpc>
              <a:spcBef>
                <a:spcPts val="0"/>
              </a:spcBef>
              <a:spcAft>
                <a:spcPts val="0"/>
              </a:spcAft>
              <a:buClr>
                <a:srgbClr val="413B49"/>
              </a:buClr>
              <a:buSzPts val="1200"/>
              <a:buNone/>
              <a:defRPr>
                <a:solidFill>
                  <a:srgbClr val="413B49"/>
                </a:solidFill>
              </a:defRPr>
            </a:lvl6pPr>
            <a:lvl7pPr lvl="6" algn="ctr" rtl="0">
              <a:lnSpc>
                <a:spcPct val="100000"/>
              </a:lnSpc>
              <a:spcBef>
                <a:spcPts val="0"/>
              </a:spcBef>
              <a:spcAft>
                <a:spcPts val="0"/>
              </a:spcAft>
              <a:buClr>
                <a:srgbClr val="413B49"/>
              </a:buClr>
              <a:buSzPts val="1200"/>
              <a:buNone/>
              <a:defRPr>
                <a:solidFill>
                  <a:srgbClr val="413B49"/>
                </a:solidFill>
              </a:defRPr>
            </a:lvl7pPr>
            <a:lvl8pPr lvl="7" algn="ctr" rtl="0">
              <a:lnSpc>
                <a:spcPct val="100000"/>
              </a:lnSpc>
              <a:spcBef>
                <a:spcPts val="0"/>
              </a:spcBef>
              <a:spcAft>
                <a:spcPts val="0"/>
              </a:spcAft>
              <a:buClr>
                <a:srgbClr val="413B49"/>
              </a:buClr>
              <a:buSzPts val="1200"/>
              <a:buNone/>
              <a:defRPr>
                <a:solidFill>
                  <a:srgbClr val="413B49"/>
                </a:solidFill>
              </a:defRPr>
            </a:lvl8pPr>
            <a:lvl9pPr lvl="8" algn="ctr" rtl="0">
              <a:lnSpc>
                <a:spcPct val="100000"/>
              </a:lnSpc>
              <a:spcBef>
                <a:spcPts val="0"/>
              </a:spcBef>
              <a:spcAft>
                <a:spcPts val="0"/>
              </a:spcAft>
              <a:buClr>
                <a:srgbClr val="413B49"/>
              </a:buClr>
              <a:buSzPts val="1200"/>
              <a:buNone/>
              <a:defRPr>
                <a:solidFill>
                  <a:srgbClr val="413B49"/>
                </a:solidFill>
              </a:defRPr>
            </a:lvl9pPr>
          </a:lstStyle>
          <a:p>
            <a:endParaRPr/>
          </a:p>
        </p:txBody>
      </p:sp>
      <p:sp>
        <p:nvSpPr>
          <p:cNvPr id="391" name="Google Shape;391;p50"/>
          <p:cNvSpPr txBox="1">
            <a:spLocks noGrp="1"/>
          </p:cNvSpPr>
          <p:nvPr>
            <p:ph type="ctrTitle" idx="9"/>
          </p:nvPr>
        </p:nvSpPr>
        <p:spPr>
          <a:xfrm>
            <a:off x="3357313" y="3292254"/>
            <a:ext cx="2429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13B49"/>
              </a:buClr>
              <a:buSzPts val="1600"/>
              <a:buNone/>
              <a:defRPr sz="1600">
                <a:solidFill>
                  <a:srgbClr val="413B49"/>
                </a:solidFill>
              </a:defRPr>
            </a:lvl1pPr>
            <a:lvl2pPr lvl="1" algn="ctr" rtl="0">
              <a:spcBef>
                <a:spcPts val="0"/>
              </a:spcBef>
              <a:spcAft>
                <a:spcPts val="0"/>
              </a:spcAft>
              <a:buClr>
                <a:srgbClr val="413B49"/>
              </a:buClr>
              <a:buSzPts val="1600"/>
              <a:buNone/>
              <a:defRPr sz="1600">
                <a:solidFill>
                  <a:srgbClr val="413B49"/>
                </a:solidFill>
              </a:defRPr>
            </a:lvl2pPr>
            <a:lvl3pPr lvl="2" algn="ctr" rtl="0">
              <a:spcBef>
                <a:spcPts val="0"/>
              </a:spcBef>
              <a:spcAft>
                <a:spcPts val="0"/>
              </a:spcAft>
              <a:buClr>
                <a:srgbClr val="413B49"/>
              </a:buClr>
              <a:buSzPts val="1600"/>
              <a:buNone/>
              <a:defRPr sz="1600">
                <a:solidFill>
                  <a:srgbClr val="413B49"/>
                </a:solidFill>
              </a:defRPr>
            </a:lvl3pPr>
            <a:lvl4pPr lvl="3" algn="ctr" rtl="0">
              <a:spcBef>
                <a:spcPts val="0"/>
              </a:spcBef>
              <a:spcAft>
                <a:spcPts val="0"/>
              </a:spcAft>
              <a:buClr>
                <a:srgbClr val="413B49"/>
              </a:buClr>
              <a:buSzPts val="1600"/>
              <a:buNone/>
              <a:defRPr sz="1600">
                <a:solidFill>
                  <a:srgbClr val="413B49"/>
                </a:solidFill>
              </a:defRPr>
            </a:lvl4pPr>
            <a:lvl5pPr lvl="4" algn="ctr" rtl="0">
              <a:spcBef>
                <a:spcPts val="0"/>
              </a:spcBef>
              <a:spcAft>
                <a:spcPts val="0"/>
              </a:spcAft>
              <a:buClr>
                <a:srgbClr val="413B49"/>
              </a:buClr>
              <a:buSzPts val="1600"/>
              <a:buNone/>
              <a:defRPr sz="1600">
                <a:solidFill>
                  <a:srgbClr val="413B49"/>
                </a:solidFill>
              </a:defRPr>
            </a:lvl5pPr>
            <a:lvl6pPr lvl="5" algn="ctr" rtl="0">
              <a:spcBef>
                <a:spcPts val="0"/>
              </a:spcBef>
              <a:spcAft>
                <a:spcPts val="0"/>
              </a:spcAft>
              <a:buClr>
                <a:srgbClr val="413B49"/>
              </a:buClr>
              <a:buSzPts val="1600"/>
              <a:buNone/>
              <a:defRPr sz="1600">
                <a:solidFill>
                  <a:srgbClr val="413B49"/>
                </a:solidFill>
              </a:defRPr>
            </a:lvl6pPr>
            <a:lvl7pPr lvl="6" algn="ctr" rtl="0">
              <a:spcBef>
                <a:spcPts val="0"/>
              </a:spcBef>
              <a:spcAft>
                <a:spcPts val="0"/>
              </a:spcAft>
              <a:buClr>
                <a:srgbClr val="413B49"/>
              </a:buClr>
              <a:buSzPts val="1600"/>
              <a:buNone/>
              <a:defRPr sz="1600">
                <a:solidFill>
                  <a:srgbClr val="413B49"/>
                </a:solidFill>
              </a:defRPr>
            </a:lvl7pPr>
            <a:lvl8pPr lvl="7" algn="ctr" rtl="0">
              <a:spcBef>
                <a:spcPts val="0"/>
              </a:spcBef>
              <a:spcAft>
                <a:spcPts val="0"/>
              </a:spcAft>
              <a:buClr>
                <a:srgbClr val="413B49"/>
              </a:buClr>
              <a:buSzPts val="1600"/>
              <a:buNone/>
              <a:defRPr sz="1600">
                <a:solidFill>
                  <a:srgbClr val="413B49"/>
                </a:solidFill>
              </a:defRPr>
            </a:lvl8pPr>
            <a:lvl9pPr lvl="8" algn="ctr" rtl="0">
              <a:spcBef>
                <a:spcPts val="0"/>
              </a:spcBef>
              <a:spcAft>
                <a:spcPts val="0"/>
              </a:spcAft>
              <a:buClr>
                <a:srgbClr val="413B49"/>
              </a:buClr>
              <a:buSzPts val="1600"/>
              <a:buNone/>
              <a:defRPr sz="1600">
                <a:solidFill>
                  <a:srgbClr val="413B49"/>
                </a:solidFill>
              </a:defRPr>
            </a:lvl9pPr>
          </a:lstStyle>
          <a:p>
            <a:endParaRPr/>
          </a:p>
        </p:txBody>
      </p:sp>
      <p:sp>
        <p:nvSpPr>
          <p:cNvPr id="392" name="Google Shape;392;p50"/>
          <p:cNvSpPr txBox="1">
            <a:spLocks noGrp="1"/>
          </p:cNvSpPr>
          <p:nvPr>
            <p:ph type="subTitle" idx="13"/>
          </p:nvPr>
        </p:nvSpPr>
        <p:spPr>
          <a:xfrm>
            <a:off x="3658770" y="3753724"/>
            <a:ext cx="1826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3B49"/>
              </a:buClr>
              <a:buSzPts val="1200"/>
              <a:buNone/>
              <a:defRPr>
                <a:solidFill>
                  <a:srgbClr val="413B49"/>
                </a:solidFill>
              </a:defRPr>
            </a:lvl1pPr>
            <a:lvl2pPr lvl="1" algn="ctr" rtl="0">
              <a:lnSpc>
                <a:spcPct val="100000"/>
              </a:lnSpc>
              <a:spcBef>
                <a:spcPts val="0"/>
              </a:spcBef>
              <a:spcAft>
                <a:spcPts val="0"/>
              </a:spcAft>
              <a:buClr>
                <a:srgbClr val="413B49"/>
              </a:buClr>
              <a:buSzPts val="1200"/>
              <a:buNone/>
              <a:defRPr>
                <a:solidFill>
                  <a:srgbClr val="413B49"/>
                </a:solidFill>
              </a:defRPr>
            </a:lvl2pPr>
            <a:lvl3pPr lvl="2" algn="ctr" rtl="0">
              <a:lnSpc>
                <a:spcPct val="100000"/>
              </a:lnSpc>
              <a:spcBef>
                <a:spcPts val="0"/>
              </a:spcBef>
              <a:spcAft>
                <a:spcPts val="0"/>
              </a:spcAft>
              <a:buClr>
                <a:srgbClr val="413B49"/>
              </a:buClr>
              <a:buSzPts val="1200"/>
              <a:buNone/>
              <a:defRPr>
                <a:solidFill>
                  <a:srgbClr val="413B49"/>
                </a:solidFill>
              </a:defRPr>
            </a:lvl3pPr>
            <a:lvl4pPr lvl="3" algn="ctr" rtl="0">
              <a:lnSpc>
                <a:spcPct val="100000"/>
              </a:lnSpc>
              <a:spcBef>
                <a:spcPts val="0"/>
              </a:spcBef>
              <a:spcAft>
                <a:spcPts val="0"/>
              </a:spcAft>
              <a:buClr>
                <a:srgbClr val="413B49"/>
              </a:buClr>
              <a:buSzPts val="1200"/>
              <a:buNone/>
              <a:defRPr>
                <a:solidFill>
                  <a:srgbClr val="413B49"/>
                </a:solidFill>
              </a:defRPr>
            </a:lvl4pPr>
            <a:lvl5pPr lvl="4" algn="ctr" rtl="0">
              <a:lnSpc>
                <a:spcPct val="100000"/>
              </a:lnSpc>
              <a:spcBef>
                <a:spcPts val="0"/>
              </a:spcBef>
              <a:spcAft>
                <a:spcPts val="0"/>
              </a:spcAft>
              <a:buClr>
                <a:srgbClr val="413B49"/>
              </a:buClr>
              <a:buSzPts val="1200"/>
              <a:buNone/>
              <a:defRPr>
                <a:solidFill>
                  <a:srgbClr val="413B49"/>
                </a:solidFill>
              </a:defRPr>
            </a:lvl5pPr>
            <a:lvl6pPr lvl="5" algn="ctr" rtl="0">
              <a:lnSpc>
                <a:spcPct val="100000"/>
              </a:lnSpc>
              <a:spcBef>
                <a:spcPts val="0"/>
              </a:spcBef>
              <a:spcAft>
                <a:spcPts val="0"/>
              </a:spcAft>
              <a:buClr>
                <a:srgbClr val="413B49"/>
              </a:buClr>
              <a:buSzPts val="1200"/>
              <a:buNone/>
              <a:defRPr>
                <a:solidFill>
                  <a:srgbClr val="413B49"/>
                </a:solidFill>
              </a:defRPr>
            </a:lvl6pPr>
            <a:lvl7pPr lvl="6" algn="ctr" rtl="0">
              <a:lnSpc>
                <a:spcPct val="100000"/>
              </a:lnSpc>
              <a:spcBef>
                <a:spcPts val="0"/>
              </a:spcBef>
              <a:spcAft>
                <a:spcPts val="0"/>
              </a:spcAft>
              <a:buClr>
                <a:srgbClr val="413B49"/>
              </a:buClr>
              <a:buSzPts val="1200"/>
              <a:buNone/>
              <a:defRPr>
                <a:solidFill>
                  <a:srgbClr val="413B49"/>
                </a:solidFill>
              </a:defRPr>
            </a:lvl7pPr>
            <a:lvl8pPr lvl="7" algn="ctr" rtl="0">
              <a:lnSpc>
                <a:spcPct val="100000"/>
              </a:lnSpc>
              <a:spcBef>
                <a:spcPts val="0"/>
              </a:spcBef>
              <a:spcAft>
                <a:spcPts val="0"/>
              </a:spcAft>
              <a:buClr>
                <a:srgbClr val="413B49"/>
              </a:buClr>
              <a:buSzPts val="1200"/>
              <a:buNone/>
              <a:defRPr>
                <a:solidFill>
                  <a:srgbClr val="413B49"/>
                </a:solidFill>
              </a:defRPr>
            </a:lvl8pPr>
            <a:lvl9pPr lvl="8" algn="ctr" rtl="0">
              <a:lnSpc>
                <a:spcPct val="100000"/>
              </a:lnSpc>
              <a:spcBef>
                <a:spcPts val="0"/>
              </a:spcBef>
              <a:spcAft>
                <a:spcPts val="0"/>
              </a:spcAft>
              <a:buClr>
                <a:srgbClr val="413B49"/>
              </a:buClr>
              <a:buSzPts val="1200"/>
              <a:buNone/>
              <a:defRPr>
                <a:solidFill>
                  <a:srgbClr val="413B49"/>
                </a:solidFill>
              </a:defRPr>
            </a:lvl9pPr>
          </a:lstStyle>
          <a:p>
            <a:endParaRPr/>
          </a:p>
        </p:txBody>
      </p:sp>
      <p:sp>
        <p:nvSpPr>
          <p:cNvPr id="393" name="Google Shape;393;p50"/>
          <p:cNvSpPr txBox="1">
            <a:spLocks noGrp="1"/>
          </p:cNvSpPr>
          <p:nvPr>
            <p:ph type="ctrTitle" idx="14"/>
          </p:nvPr>
        </p:nvSpPr>
        <p:spPr>
          <a:xfrm>
            <a:off x="5830012" y="3292275"/>
            <a:ext cx="2429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13B49"/>
              </a:buClr>
              <a:buSzPts val="1600"/>
              <a:buNone/>
              <a:defRPr sz="1600">
                <a:solidFill>
                  <a:srgbClr val="413B49"/>
                </a:solidFill>
              </a:defRPr>
            </a:lvl1pPr>
            <a:lvl2pPr lvl="1" algn="ctr" rtl="0">
              <a:spcBef>
                <a:spcPts val="0"/>
              </a:spcBef>
              <a:spcAft>
                <a:spcPts val="0"/>
              </a:spcAft>
              <a:buClr>
                <a:srgbClr val="413B49"/>
              </a:buClr>
              <a:buSzPts val="1600"/>
              <a:buNone/>
              <a:defRPr sz="1600">
                <a:solidFill>
                  <a:srgbClr val="413B49"/>
                </a:solidFill>
              </a:defRPr>
            </a:lvl2pPr>
            <a:lvl3pPr lvl="2" algn="ctr" rtl="0">
              <a:spcBef>
                <a:spcPts val="0"/>
              </a:spcBef>
              <a:spcAft>
                <a:spcPts val="0"/>
              </a:spcAft>
              <a:buClr>
                <a:srgbClr val="413B49"/>
              </a:buClr>
              <a:buSzPts val="1600"/>
              <a:buNone/>
              <a:defRPr sz="1600">
                <a:solidFill>
                  <a:srgbClr val="413B49"/>
                </a:solidFill>
              </a:defRPr>
            </a:lvl3pPr>
            <a:lvl4pPr lvl="3" algn="ctr" rtl="0">
              <a:spcBef>
                <a:spcPts val="0"/>
              </a:spcBef>
              <a:spcAft>
                <a:spcPts val="0"/>
              </a:spcAft>
              <a:buClr>
                <a:srgbClr val="413B49"/>
              </a:buClr>
              <a:buSzPts val="1600"/>
              <a:buNone/>
              <a:defRPr sz="1600">
                <a:solidFill>
                  <a:srgbClr val="413B49"/>
                </a:solidFill>
              </a:defRPr>
            </a:lvl4pPr>
            <a:lvl5pPr lvl="4" algn="ctr" rtl="0">
              <a:spcBef>
                <a:spcPts val="0"/>
              </a:spcBef>
              <a:spcAft>
                <a:spcPts val="0"/>
              </a:spcAft>
              <a:buClr>
                <a:srgbClr val="413B49"/>
              </a:buClr>
              <a:buSzPts val="1600"/>
              <a:buNone/>
              <a:defRPr sz="1600">
                <a:solidFill>
                  <a:srgbClr val="413B49"/>
                </a:solidFill>
              </a:defRPr>
            </a:lvl5pPr>
            <a:lvl6pPr lvl="5" algn="ctr" rtl="0">
              <a:spcBef>
                <a:spcPts val="0"/>
              </a:spcBef>
              <a:spcAft>
                <a:spcPts val="0"/>
              </a:spcAft>
              <a:buClr>
                <a:srgbClr val="413B49"/>
              </a:buClr>
              <a:buSzPts val="1600"/>
              <a:buNone/>
              <a:defRPr sz="1600">
                <a:solidFill>
                  <a:srgbClr val="413B49"/>
                </a:solidFill>
              </a:defRPr>
            </a:lvl6pPr>
            <a:lvl7pPr lvl="6" algn="ctr" rtl="0">
              <a:spcBef>
                <a:spcPts val="0"/>
              </a:spcBef>
              <a:spcAft>
                <a:spcPts val="0"/>
              </a:spcAft>
              <a:buClr>
                <a:srgbClr val="413B49"/>
              </a:buClr>
              <a:buSzPts val="1600"/>
              <a:buNone/>
              <a:defRPr sz="1600">
                <a:solidFill>
                  <a:srgbClr val="413B49"/>
                </a:solidFill>
              </a:defRPr>
            </a:lvl7pPr>
            <a:lvl8pPr lvl="7" algn="ctr" rtl="0">
              <a:spcBef>
                <a:spcPts val="0"/>
              </a:spcBef>
              <a:spcAft>
                <a:spcPts val="0"/>
              </a:spcAft>
              <a:buClr>
                <a:srgbClr val="413B49"/>
              </a:buClr>
              <a:buSzPts val="1600"/>
              <a:buNone/>
              <a:defRPr sz="1600">
                <a:solidFill>
                  <a:srgbClr val="413B49"/>
                </a:solidFill>
              </a:defRPr>
            </a:lvl8pPr>
            <a:lvl9pPr lvl="8" algn="ctr" rtl="0">
              <a:spcBef>
                <a:spcPts val="0"/>
              </a:spcBef>
              <a:spcAft>
                <a:spcPts val="0"/>
              </a:spcAft>
              <a:buClr>
                <a:srgbClr val="413B49"/>
              </a:buClr>
              <a:buSzPts val="1600"/>
              <a:buNone/>
              <a:defRPr sz="1600">
                <a:solidFill>
                  <a:srgbClr val="413B49"/>
                </a:solidFill>
              </a:defRPr>
            </a:lvl9pPr>
          </a:lstStyle>
          <a:p>
            <a:endParaRPr/>
          </a:p>
        </p:txBody>
      </p:sp>
      <p:sp>
        <p:nvSpPr>
          <p:cNvPr id="394" name="Google Shape;394;p50"/>
          <p:cNvSpPr txBox="1">
            <a:spLocks noGrp="1"/>
          </p:cNvSpPr>
          <p:nvPr>
            <p:ph type="subTitle" idx="15"/>
          </p:nvPr>
        </p:nvSpPr>
        <p:spPr>
          <a:xfrm>
            <a:off x="6131601" y="3753725"/>
            <a:ext cx="1826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3B49"/>
              </a:buClr>
              <a:buSzPts val="1200"/>
              <a:buNone/>
              <a:defRPr>
                <a:solidFill>
                  <a:srgbClr val="413B49"/>
                </a:solidFill>
              </a:defRPr>
            </a:lvl1pPr>
            <a:lvl2pPr lvl="1" algn="ctr" rtl="0">
              <a:lnSpc>
                <a:spcPct val="100000"/>
              </a:lnSpc>
              <a:spcBef>
                <a:spcPts val="0"/>
              </a:spcBef>
              <a:spcAft>
                <a:spcPts val="0"/>
              </a:spcAft>
              <a:buClr>
                <a:srgbClr val="413B49"/>
              </a:buClr>
              <a:buSzPts val="1200"/>
              <a:buNone/>
              <a:defRPr>
                <a:solidFill>
                  <a:srgbClr val="413B49"/>
                </a:solidFill>
              </a:defRPr>
            </a:lvl2pPr>
            <a:lvl3pPr lvl="2" algn="ctr" rtl="0">
              <a:lnSpc>
                <a:spcPct val="100000"/>
              </a:lnSpc>
              <a:spcBef>
                <a:spcPts val="0"/>
              </a:spcBef>
              <a:spcAft>
                <a:spcPts val="0"/>
              </a:spcAft>
              <a:buClr>
                <a:srgbClr val="413B49"/>
              </a:buClr>
              <a:buSzPts val="1200"/>
              <a:buNone/>
              <a:defRPr>
                <a:solidFill>
                  <a:srgbClr val="413B49"/>
                </a:solidFill>
              </a:defRPr>
            </a:lvl3pPr>
            <a:lvl4pPr lvl="3" algn="ctr" rtl="0">
              <a:lnSpc>
                <a:spcPct val="100000"/>
              </a:lnSpc>
              <a:spcBef>
                <a:spcPts val="0"/>
              </a:spcBef>
              <a:spcAft>
                <a:spcPts val="0"/>
              </a:spcAft>
              <a:buClr>
                <a:srgbClr val="413B49"/>
              </a:buClr>
              <a:buSzPts val="1200"/>
              <a:buNone/>
              <a:defRPr>
                <a:solidFill>
                  <a:srgbClr val="413B49"/>
                </a:solidFill>
              </a:defRPr>
            </a:lvl4pPr>
            <a:lvl5pPr lvl="4" algn="ctr" rtl="0">
              <a:lnSpc>
                <a:spcPct val="100000"/>
              </a:lnSpc>
              <a:spcBef>
                <a:spcPts val="0"/>
              </a:spcBef>
              <a:spcAft>
                <a:spcPts val="0"/>
              </a:spcAft>
              <a:buClr>
                <a:srgbClr val="413B49"/>
              </a:buClr>
              <a:buSzPts val="1200"/>
              <a:buNone/>
              <a:defRPr>
                <a:solidFill>
                  <a:srgbClr val="413B49"/>
                </a:solidFill>
              </a:defRPr>
            </a:lvl5pPr>
            <a:lvl6pPr lvl="5" algn="ctr" rtl="0">
              <a:lnSpc>
                <a:spcPct val="100000"/>
              </a:lnSpc>
              <a:spcBef>
                <a:spcPts val="0"/>
              </a:spcBef>
              <a:spcAft>
                <a:spcPts val="0"/>
              </a:spcAft>
              <a:buClr>
                <a:srgbClr val="413B49"/>
              </a:buClr>
              <a:buSzPts val="1200"/>
              <a:buNone/>
              <a:defRPr>
                <a:solidFill>
                  <a:srgbClr val="413B49"/>
                </a:solidFill>
              </a:defRPr>
            </a:lvl6pPr>
            <a:lvl7pPr lvl="6" algn="ctr" rtl="0">
              <a:lnSpc>
                <a:spcPct val="100000"/>
              </a:lnSpc>
              <a:spcBef>
                <a:spcPts val="0"/>
              </a:spcBef>
              <a:spcAft>
                <a:spcPts val="0"/>
              </a:spcAft>
              <a:buClr>
                <a:srgbClr val="413B49"/>
              </a:buClr>
              <a:buSzPts val="1200"/>
              <a:buNone/>
              <a:defRPr>
                <a:solidFill>
                  <a:srgbClr val="413B49"/>
                </a:solidFill>
              </a:defRPr>
            </a:lvl7pPr>
            <a:lvl8pPr lvl="7" algn="ctr" rtl="0">
              <a:lnSpc>
                <a:spcPct val="100000"/>
              </a:lnSpc>
              <a:spcBef>
                <a:spcPts val="0"/>
              </a:spcBef>
              <a:spcAft>
                <a:spcPts val="0"/>
              </a:spcAft>
              <a:buClr>
                <a:srgbClr val="413B49"/>
              </a:buClr>
              <a:buSzPts val="1200"/>
              <a:buNone/>
              <a:defRPr>
                <a:solidFill>
                  <a:srgbClr val="413B49"/>
                </a:solidFill>
              </a:defRPr>
            </a:lvl8pPr>
            <a:lvl9pPr lvl="8" algn="ctr" rtl="0">
              <a:lnSpc>
                <a:spcPct val="100000"/>
              </a:lnSpc>
              <a:spcBef>
                <a:spcPts val="0"/>
              </a:spcBef>
              <a:spcAft>
                <a:spcPts val="0"/>
              </a:spcAft>
              <a:buClr>
                <a:srgbClr val="413B49"/>
              </a:buClr>
              <a:buSzPts val="1200"/>
              <a:buNone/>
              <a:defRPr>
                <a:solidFill>
                  <a:srgbClr val="413B49"/>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DESIGN 2 1 1 1 1">
  <p:cSld name="CUSTOM_6_1_1_1_1">
    <p:bg>
      <p:bgPr>
        <a:solidFill>
          <a:srgbClr val="FFFFFF"/>
        </a:solidFill>
        <a:effectLst/>
      </p:bgPr>
    </p:bg>
    <p:spTree>
      <p:nvGrpSpPr>
        <p:cNvPr id="1" name="Shape 395"/>
        <p:cNvGrpSpPr/>
        <p:nvPr/>
      </p:nvGrpSpPr>
      <p:grpSpPr>
        <a:xfrm>
          <a:off x="0" y="0"/>
          <a:ext cx="0" cy="0"/>
          <a:chOff x="0" y="0"/>
          <a:chExt cx="0" cy="0"/>
        </a:xfrm>
      </p:grpSpPr>
      <p:sp>
        <p:nvSpPr>
          <p:cNvPr id="396" name="Google Shape;396;p51"/>
          <p:cNvSpPr txBox="1">
            <a:spLocks noGrp="1"/>
          </p:cNvSpPr>
          <p:nvPr>
            <p:ph type="ctrTitle"/>
          </p:nvPr>
        </p:nvSpPr>
        <p:spPr>
          <a:xfrm>
            <a:off x="1964851" y="284100"/>
            <a:ext cx="52143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3B49"/>
              </a:buClr>
              <a:buSzPts val="1800"/>
              <a:buNone/>
              <a:defRPr sz="1800">
                <a:solidFill>
                  <a:srgbClr val="413B49"/>
                </a:solidFill>
              </a:defRPr>
            </a:lvl1pPr>
            <a:lvl2pPr lvl="1" algn="r" rtl="0">
              <a:spcBef>
                <a:spcPts val="0"/>
              </a:spcBef>
              <a:spcAft>
                <a:spcPts val="0"/>
              </a:spcAft>
              <a:buClr>
                <a:srgbClr val="413B49"/>
              </a:buClr>
              <a:buSzPts val="1800"/>
              <a:buNone/>
              <a:defRPr sz="1800">
                <a:solidFill>
                  <a:srgbClr val="413B49"/>
                </a:solidFill>
              </a:defRPr>
            </a:lvl2pPr>
            <a:lvl3pPr lvl="2" algn="r" rtl="0">
              <a:spcBef>
                <a:spcPts val="0"/>
              </a:spcBef>
              <a:spcAft>
                <a:spcPts val="0"/>
              </a:spcAft>
              <a:buClr>
                <a:srgbClr val="413B49"/>
              </a:buClr>
              <a:buSzPts val="1800"/>
              <a:buNone/>
              <a:defRPr sz="1800">
                <a:solidFill>
                  <a:srgbClr val="413B49"/>
                </a:solidFill>
              </a:defRPr>
            </a:lvl3pPr>
            <a:lvl4pPr lvl="3" algn="r" rtl="0">
              <a:spcBef>
                <a:spcPts val="0"/>
              </a:spcBef>
              <a:spcAft>
                <a:spcPts val="0"/>
              </a:spcAft>
              <a:buClr>
                <a:srgbClr val="413B49"/>
              </a:buClr>
              <a:buSzPts val="1800"/>
              <a:buNone/>
              <a:defRPr sz="1800">
                <a:solidFill>
                  <a:srgbClr val="413B49"/>
                </a:solidFill>
              </a:defRPr>
            </a:lvl4pPr>
            <a:lvl5pPr lvl="4" algn="r" rtl="0">
              <a:spcBef>
                <a:spcPts val="0"/>
              </a:spcBef>
              <a:spcAft>
                <a:spcPts val="0"/>
              </a:spcAft>
              <a:buClr>
                <a:srgbClr val="413B49"/>
              </a:buClr>
              <a:buSzPts val="1800"/>
              <a:buNone/>
              <a:defRPr sz="1800">
                <a:solidFill>
                  <a:srgbClr val="413B49"/>
                </a:solidFill>
              </a:defRPr>
            </a:lvl5pPr>
            <a:lvl6pPr lvl="5" algn="r" rtl="0">
              <a:spcBef>
                <a:spcPts val="0"/>
              </a:spcBef>
              <a:spcAft>
                <a:spcPts val="0"/>
              </a:spcAft>
              <a:buClr>
                <a:srgbClr val="413B49"/>
              </a:buClr>
              <a:buSzPts val="1800"/>
              <a:buNone/>
              <a:defRPr sz="1800">
                <a:solidFill>
                  <a:srgbClr val="413B49"/>
                </a:solidFill>
              </a:defRPr>
            </a:lvl6pPr>
            <a:lvl7pPr lvl="6" algn="r" rtl="0">
              <a:spcBef>
                <a:spcPts val="0"/>
              </a:spcBef>
              <a:spcAft>
                <a:spcPts val="0"/>
              </a:spcAft>
              <a:buClr>
                <a:srgbClr val="413B49"/>
              </a:buClr>
              <a:buSzPts val="1800"/>
              <a:buNone/>
              <a:defRPr sz="1800">
                <a:solidFill>
                  <a:srgbClr val="413B49"/>
                </a:solidFill>
              </a:defRPr>
            </a:lvl7pPr>
            <a:lvl8pPr lvl="7" algn="r" rtl="0">
              <a:spcBef>
                <a:spcPts val="0"/>
              </a:spcBef>
              <a:spcAft>
                <a:spcPts val="0"/>
              </a:spcAft>
              <a:buClr>
                <a:srgbClr val="413B49"/>
              </a:buClr>
              <a:buSzPts val="1800"/>
              <a:buNone/>
              <a:defRPr sz="1800">
                <a:solidFill>
                  <a:srgbClr val="413B49"/>
                </a:solidFill>
              </a:defRPr>
            </a:lvl8pPr>
            <a:lvl9pPr lvl="8" algn="r" rtl="0">
              <a:spcBef>
                <a:spcPts val="0"/>
              </a:spcBef>
              <a:spcAft>
                <a:spcPts val="0"/>
              </a:spcAft>
              <a:buClr>
                <a:srgbClr val="413B49"/>
              </a:buClr>
              <a:buSzPts val="1800"/>
              <a:buNone/>
              <a:defRPr sz="1800">
                <a:solidFill>
                  <a:srgbClr val="413B49"/>
                </a:solidFill>
              </a:defRPr>
            </a:lvl9pPr>
          </a:lstStyle>
          <a:p>
            <a:endParaRPr/>
          </a:p>
        </p:txBody>
      </p:sp>
      <p:sp>
        <p:nvSpPr>
          <p:cNvPr id="397" name="Google Shape;397;p51"/>
          <p:cNvSpPr/>
          <p:nvPr/>
        </p:nvSpPr>
        <p:spPr>
          <a:xfrm flipH="1">
            <a:off x="142275" y="1230300"/>
            <a:ext cx="272700" cy="39132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398" name="Google Shape;398;p51"/>
          <p:cNvSpPr/>
          <p:nvPr/>
        </p:nvSpPr>
        <p:spPr>
          <a:xfrm flipH="1">
            <a:off x="0" y="0"/>
            <a:ext cx="272700" cy="5143500"/>
          </a:xfrm>
          <a:prstGeom prst="rect">
            <a:avLst/>
          </a:prstGeom>
          <a:solidFill>
            <a:srgbClr val="413B49">
              <a:alpha val="74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seño personalizado 4 1">
  <p:cSld name="CUSTOM_10_1">
    <p:spTree>
      <p:nvGrpSpPr>
        <p:cNvPr id="1" name="Shape 399"/>
        <p:cNvGrpSpPr/>
        <p:nvPr/>
      </p:nvGrpSpPr>
      <p:grpSpPr>
        <a:xfrm>
          <a:off x="0" y="0"/>
          <a:ext cx="0" cy="0"/>
          <a:chOff x="0" y="0"/>
          <a:chExt cx="0" cy="0"/>
        </a:xfrm>
      </p:grpSpPr>
      <p:sp>
        <p:nvSpPr>
          <p:cNvPr id="400" name="Google Shape;400;p52"/>
          <p:cNvSpPr/>
          <p:nvPr/>
        </p:nvSpPr>
        <p:spPr>
          <a:xfrm flipH="1">
            <a:off x="0" y="679995"/>
            <a:ext cx="8481600" cy="44634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401" name="Google Shape;401;p52"/>
          <p:cNvSpPr/>
          <p:nvPr/>
        </p:nvSpPr>
        <p:spPr>
          <a:xfrm flipH="1">
            <a:off x="662875" y="7125"/>
            <a:ext cx="8481600" cy="45102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402" name="Google Shape;402;p52"/>
          <p:cNvSpPr txBox="1">
            <a:spLocks noGrp="1"/>
          </p:cNvSpPr>
          <p:nvPr>
            <p:ph type="ctrTitle"/>
          </p:nvPr>
        </p:nvSpPr>
        <p:spPr>
          <a:xfrm>
            <a:off x="2031600" y="600200"/>
            <a:ext cx="50808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iseño personalizado 5">
  <p:cSld name="CUSTOM_11">
    <p:spTree>
      <p:nvGrpSpPr>
        <p:cNvPr id="1" name="Shape 403"/>
        <p:cNvGrpSpPr/>
        <p:nvPr/>
      </p:nvGrpSpPr>
      <p:grpSpPr>
        <a:xfrm>
          <a:off x="0" y="0"/>
          <a:ext cx="0" cy="0"/>
          <a:chOff x="0" y="0"/>
          <a:chExt cx="0" cy="0"/>
        </a:xfrm>
      </p:grpSpPr>
      <p:sp>
        <p:nvSpPr>
          <p:cNvPr id="404" name="Google Shape;404;p53"/>
          <p:cNvSpPr/>
          <p:nvPr/>
        </p:nvSpPr>
        <p:spPr>
          <a:xfrm flipH="1">
            <a:off x="210"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53"/>
          <p:cNvSpPr/>
          <p:nvPr/>
        </p:nvSpPr>
        <p:spPr>
          <a:xfrm flipH="1">
            <a:off x="1158813" y="948450"/>
            <a:ext cx="7985400" cy="42024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406" name="Google Shape;406;p53"/>
          <p:cNvSpPr/>
          <p:nvPr/>
        </p:nvSpPr>
        <p:spPr>
          <a:xfrm flipH="1">
            <a:off x="-200" y="14450"/>
            <a:ext cx="7902900" cy="46848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iseño personalizado 5 1">
  <p:cSld name="CUSTOM_11_1">
    <p:spTree>
      <p:nvGrpSpPr>
        <p:cNvPr id="1" name="Shape 407"/>
        <p:cNvGrpSpPr/>
        <p:nvPr/>
      </p:nvGrpSpPr>
      <p:grpSpPr>
        <a:xfrm>
          <a:off x="0" y="0"/>
          <a:ext cx="0" cy="0"/>
          <a:chOff x="0" y="0"/>
          <a:chExt cx="0" cy="0"/>
        </a:xfrm>
      </p:grpSpPr>
      <p:sp>
        <p:nvSpPr>
          <p:cNvPr id="408" name="Google Shape;408;p54"/>
          <p:cNvSpPr/>
          <p:nvPr/>
        </p:nvSpPr>
        <p:spPr>
          <a:xfrm flipH="1">
            <a:off x="200" y="0"/>
            <a:ext cx="9144000" cy="51510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54"/>
          <p:cNvSpPr/>
          <p:nvPr/>
        </p:nvSpPr>
        <p:spPr>
          <a:xfrm flipH="1">
            <a:off x="-250" y="0"/>
            <a:ext cx="5677200" cy="47286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410" name="Google Shape;410;p54"/>
          <p:cNvSpPr/>
          <p:nvPr/>
        </p:nvSpPr>
        <p:spPr>
          <a:xfrm flipH="1">
            <a:off x="-225" y="3743150"/>
            <a:ext cx="7985400" cy="14076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411" name="Google Shape;411;p54"/>
          <p:cNvSpPr/>
          <p:nvPr/>
        </p:nvSpPr>
        <p:spPr>
          <a:xfrm>
            <a:off x="1754975" y="1113675"/>
            <a:ext cx="2341200" cy="25014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54"/>
          <p:cNvSpPr/>
          <p:nvPr/>
        </p:nvSpPr>
        <p:spPr>
          <a:xfrm flipH="1">
            <a:off x="1158825" y="0"/>
            <a:ext cx="7985400" cy="3765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413" name="Google Shape;413;p54"/>
          <p:cNvSpPr txBox="1">
            <a:spLocks noGrp="1"/>
          </p:cNvSpPr>
          <p:nvPr>
            <p:ph type="subTitle" idx="1"/>
          </p:nvPr>
        </p:nvSpPr>
        <p:spPr>
          <a:xfrm>
            <a:off x="5982000" y="1472100"/>
            <a:ext cx="2429400" cy="17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73763"/>
              </a:buClr>
              <a:buSzPts val="1200"/>
              <a:buNone/>
              <a:defRPr>
                <a:solidFill>
                  <a:srgbClr val="073763"/>
                </a:solidFill>
              </a:defRPr>
            </a:lvl1pPr>
            <a:lvl2pPr lvl="1" rtl="0">
              <a:lnSpc>
                <a:spcPct val="100000"/>
              </a:lnSpc>
              <a:spcBef>
                <a:spcPts val="0"/>
              </a:spcBef>
              <a:spcAft>
                <a:spcPts val="0"/>
              </a:spcAft>
              <a:buClr>
                <a:srgbClr val="434343"/>
              </a:buClr>
              <a:buSzPts val="1200"/>
              <a:buNone/>
              <a:defRPr>
                <a:solidFill>
                  <a:srgbClr val="434343"/>
                </a:solidFill>
              </a:defRPr>
            </a:lvl2pPr>
            <a:lvl3pPr lvl="2" rtl="0">
              <a:lnSpc>
                <a:spcPct val="100000"/>
              </a:lnSpc>
              <a:spcBef>
                <a:spcPts val="0"/>
              </a:spcBef>
              <a:spcAft>
                <a:spcPts val="0"/>
              </a:spcAft>
              <a:buClr>
                <a:srgbClr val="434343"/>
              </a:buClr>
              <a:buSzPts val="1200"/>
              <a:buNone/>
              <a:defRPr>
                <a:solidFill>
                  <a:srgbClr val="434343"/>
                </a:solidFill>
              </a:defRPr>
            </a:lvl3pPr>
            <a:lvl4pPr lvl="3" rtl="0">
              <a:lnSpc>
                <a:spcPct val="100000"/>
              </a:lnSpc>
              <a:spcBef>
                <a:spcPts val="0"/>
              </a:spcBef>
              <a:spcAft>
                <a:spcPts val="0"/>
              </a:spcAft>
              <a:buClr>
                <a:srgbClr val="434343"/>
              </a:buClr>
              <a:buSzPts val="1200"/>
              <a:buNone/>
              <a:defRPr>
                <a:solidFill>
                  <a:srgbClr val="434343"/>
                </a:solidFill>
              </a:defRPr>
            </a:lvl4pPr>
            <a:lvl5pPr lvl="4" rtl="0">
              <a:lnSpc>
                <a:spcPct val="100000"/>
              </a:lnSpc>
              <a:spcBef>
                <a:spcPts val="0"/>
              </a:spcBef>
              <a:spcAft>
                <a:spcPts val="0"/>
              </a:spcAft>
              <a:buClr>
                <a:srgbClr val="434343"/>
              </a:buClr>
              <a:buSzPts val="1200"/>
              <a:buNone/>
              <a:defRPr>
                <a:solidFill>
                  <a:srgbClr val="434343"/>
                </a:solidFill>
              </a:defRPr>
            </a:lvl5pPr>
            <a:lvl6pPr lvl="5" rtl="0">
              <a:lnSpc>
                <a:spcPct val="100000"/>
              </a:lnSpc>
              <a:spcBef>
                <a:spcPts val="0"/>
              </a:spcBef>
              <a:spcAft>
                <a:spcPts val="0"/>
              </a:spcAft>
              <a:buClr>
                <a:srgbClr val="434343"/>
              </a:buClr>
              <a:buSzPts val="1200"/>
              <a:buNone/>
              <a:defRPr>
                <a:solidFill>
                  <a:srgbClr val="434343"/>
                </a:solidFill>
              </a:defRPr>
            </a:lvl6pPr>
            <a:lvl7pPr lvl="6" rtl="0">
              <a:lnSpc>
                <a:spcPct val="100000"/>
              </a:lnSpc>
              <a:spcBef>
                <a:spcPts val="0"/>
              </a:spcBef>
              <a:spcAft>
                <a:spcPts val="0"/>
              </a:spcAft>
              <a:buClr>
                <a:srgbClr val="434343"/>
              </a:buClr>
              <a:buSzPts val="1200"/>
              <a:buNone/>
              <a:defRPr>
                <a:solidFill>
                  <a:srgbClr val="434343"/>
                </a:solidFill>
              </a:defRPr>
            </a:lvl7pPr>
            <a:lvl8pPr lvl="7" rtl="0">
              <a:lnSpc>
                <a:spcPct val="100000"/>
              </a:lnSpc>
              <a:spcBef>
                <a:spcPts val="0"/>
              </a:spcBef>
              <a:spcAft>
                <a:spcPts val="0"/>
              </a:spcAft>
              <a:buClr>
                <a:srgbClr val="434343"/>
              </a:buClr>
              <a:buSzPts val="1200"/>
              <a:buNone/>
              <a:defRPr>
                <a:solidFill>
                  <a:srgbClr val="434343"/>
                </a:solidFill>
              </a:defRPr>
            </a:lvl8pPr>
            <a:lvl9pPr lvl="8" rtl="0">
              <a:lnSpc>
                <a:spcPct val="100000"/>
              </a:lnSpc>
              <a:spcBef>
                <a:spcPts val="0"/>
              </a:spcBef>
              <a:spcAft>
                <a:spcPts val="0"/>
              </a:spcAft>
              <a:buClr>
                <a:srgbClr val="434343"/>
              </a:buClr>
              <a:buSzPts val="1200"/>
              <a:buNone/>
              <a:defRPr>
                <a:solidFill>
                  <a:srgbClr val="434343"/>
                </a:solidFill>
              </a:defRPr>
            </a:lvl9pPr>
          </a:lstStyle>
          <a:p>
            <a:endParaRPr/>
          </a:p>
        </p:txBody>
      </p:sp>
      <p:sp>
        <p:nvSpPr>
          <p:cNvPr id="414" name="Google Shape;414;p54"/>
          <p:cNvSpPr txBox="1">
            <a:spLocks noGrp="1"/>
          </p:cNvSpPr>
          <p:nvPr>
            <p:ph type="ctrTitle"/>
          </p:nvPr>
        </p:nvSpPr>
        <p:spPr>
          <a:xfrm>
            <a:off x="342250" y="2219726"/>
            <a:ext cx="5166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415" name="Google Shape;415;p54"/>
          <p:cNvSpPr txBox="1">
            <a:spLocks noGrp="1"/>
          </p:cNvSpPr>
          <p:nvPr>
            <p:ph type="subTitle" idx="2"/>
          </p:nvPr>
        </p:nvSpPr>
        <p:spPr>
          <a:xfrm>
            <a:off x="2012375" y="2789155"/>
            <a:ext cx="1826400" cy="9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Font typeface="Fira Sans Extra Condensed Light"/>
              <a:buNone/>
              <a:defRPr>
                <a:solidFill>
                  <a:srgbClr val="FFFFFF"/>
                </a:solidFill>
                <a:latin typeface="Fira Sans Extra Condensed Light"/>
                <a:ea typeface="Fira Sans Extra Condensed Light"/>
                <a:cs typeface="Fira Sans Extra Condensed Light"/>
                <a:sym typeface="Fira Sans Extra Condensed Light"/>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416" name="Google Shape;416;p54"/>
          <p:cNvCxnSpPr/>
          <p:nvPr/>
        </p:nvCxnSpPr>
        <p:spPr>
          <a:xfrm>
            <a:off x="2257925" y="2789150"/>
            <a:ext cx="13353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seño personalizado 5 1 3">
  <p:cSld name="CUSTOM_11_1_3">
    <p:spTree>
      <p:nvGrpSpPr>
        <p:cNvPr id="1" name="Shape 417"/>
        <p:cNvGrpSpPr/>
        <p:nvPr/>
      </p:nvGrpSpPr>
      <p:grpSpPr>
        <a:xfrm>
          <a:off x="0" y="0"/>
          <a:ext cx="0" cy="0"/>
          <a:chOff x="0" y="0"/>
          <a:chExt cx="0" cy="0"/>
        </a:xfrm>
      </p:grpSpPr>
      <p:sp>
        <p:nvSpPr>
          <p:cNvPr id="418" name="Google Shape;418;p55"/>
          <p:cNvSpPr/>
          <p:nvPr/>
        </p:nvSpPr>
        <p:spPr>
          <a:xfrm>
            <a:off x="-225" y="0"/>
            <a:ext cx="9144000" cy="51510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55"/>
          <p:cNvSpPr/>
          <p:nvPr/>
        </p:nvSpPr>
        <p:spPr>
          <a:xfrm>
            <a:off x="3467025" y="0"/>
            <a:ext cx="5677200" cy="47286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420" name="Google Shape;420;p55"/>
          <p:cNvSpPr/>
          <p:nvPr/>
        </p:nvSpPr>
        <p:spPr>
          <a:xfrm>
            <a:off x="1158800" y="3743150"/>
            <a:ext cx="7985400" cy="14076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421" name="Google Shape;421;p55"/>
          <p:cNvSpPr/>
          <p:nvPr/>
        </p:nvSpPr>
        <p:spPr>
          <a:xfrm flipH="1">
            <a:off x="5047800" y="1113675"/>
            <a:ext cx="2341200" cy="25014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55"/>
          <p:cNvSpPr/>
          <p:nvPr/>
        </p:nvSpPr>
        <p:spPr>
          <a:xfrm>
            <a:off x="-250" y="0"/>
            <a:ext cx="7985400" cy="3765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423" name="Google Shape;423;p55"/>
          <p:cNvSpPr txBox="1">
            <a:spLocks noGrp="1"/>
          </p:cNvSpPr>
          <p:nvPr>
            <p:ph type="subTitle" idx="1"/>
          </p:nvPr>
        </p:nvSpPr>
        <p:spPr>
          <a:xfrm flipH="1">
            <a:off x="732575" y="1472100"/>
            <a:ext cx="2429400" cy="17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73763"/>
              </a:buClr>
              <a:buSzPts val="1200"/>
              <a:buNone/>
              <a:defRPr>
                <a:solidFill>
                  <a:srgbClr val="073763"/>
                </a:solidFill>
              </a:defRPr>
            </a:lvl1pPr>
            <a:lvl2pPr lvl="1" rtl="0">
              <a:lnSpc>
                <a:spcPct val="100000"/>
              </a:lnSpc>
              <a:spcBef>
                <a:spcPts val="0"/>
              </a:spcBef>
              <a:spcAft>
                <a:spcPts val="0"/>
              </a:spcAft>
              <a:buClr>
                <a:srgbClr val="434343"/>
              </a:buClr>
              <a:buSzPts val="1200"/>
              <a:buNone/>
              <a:defRPr>
                <a:solidFill>
                  <a:srgbClr val="434343"/>
                </a:solidFill>
              </a:defRPr>
            </a:lvl2pPr>
            <a:lvl3pPr lvl="2" rtl="0">
              <a:lnSpc>
                <a:spcPct val="100000"/>
              </a:lnSpc>
              <a:spcBef>
                <a:spcPts val="0"/>
              </a:spcBef>
              <a:spcAft>
                <a:spcPts val="0"/>
              </a:spcAft>
              <a:buClr>
                <a:srgbClr val="434343"/>
              </a:buClr>
              <a:buSzPts val="1200"/>
              <a:buNone/>
              <a:defRPr>
                <a:solidFill>
                  <a:srgbClr val="434343"/>
                </a:solidFill>
              </a:defRPr>
            </a:lvl3pPr>
            <a:lvl4pPr lvl="3" rtl="0">
              <a:lnSpc>
                <a:spcPct val="100000"/>
              </a:lnSpc>
              <a:spcBef>
                <a:spcPts val="0"/>
              </a:spcBef>
              <a:spcAft>
                <a:spcPts val="0"/>
              </a:spcAft>
              <a:buClr>
                <a:srgbClr val="434343"/>
              </a:buClr>
              <a:buSzPts val="1200"/>
              <a:buNone/>
              <a:defRPr>
                <a:solidFill>
                  <a:srgbClr val="434343"/>
                </a:solidFill>
              </a:defRPr>
            </a:lvl4pPr>
            <a:lvl5pPr lvl="4" rtl="0">
              <a:lnSpc>
                <a:spcPct val="100000"/>
              </a:lnSpc>
              <a:spcBef>
                <a:spcPts val="0"/>
              </a:spcBef>
              <a:spcAft>
                <a:spcPts val="0"/>
              </a:spcAft>
              <a:buClr>
                <a:srgbClr val="434343"/>
              </a:buClr>
              <a:buSzPts val="1200"/>
              <a:buNone/>
              <a:defRPr>
                <a:solidFill>
                  <a:srgbClr val="434343"/>
                </a:solidFill>
              </a:defRPr>
            </a:lvl5pPr>
            <a:lvl6pPr lvl="5" rtl="0">
              <a:lnSpc>
                <a:spcPct val="100000"/>
              </a:lnSpc>
              <a:spcBef>
                <a:spcPts val="0"/>
              </a:spcBef>
              <a:spcAft>
                <a:spcPts val="0"/>
              </a:spcAft>
              <a:buClr>
                <a:srgbClr val="434343"/>
              </a:buClr>
              <a:buSzPts val="1200"/>
              <a:buNone/>
              <a:defRPr>
                <a:solidFill>
                  <a:srgbClr val="434343"/>
                </a:solidFill>
              </a:defRPr>
            </a:lvl6pPr>
            <a:lvl7pPr lvl="6" rtl="0">
              <a:lnSpc>
                <a:spcPct val="100000"/>
              </a:lnSpc>
              <a:spcBef>
                <a:spcPts val="0"/>
              </a:spcBef>
              <a:spcAft>
                <a:spcPts val="0"/>
              </a:spcAft>
              <a:buClr>
                <a:srgbClr val="434343"/>
              </a:buClr>
              <a:buSzPts val="1200"/>
              <a:buNone/>
              <a:defRPr>
                <a:solidFill>
                  <a:srgbClr val="434343"/>
                </a:solidFill>
              </a:defRPr>
            </a:lvl7pPr>
            <a:lvl8pPr lvl="7" rtl="0">
              <a:lnSpc>
                <a:spcPct val="100000"/>
              </a:lnSpc>
              <a:spcBef>
                <a:spcPts val="0"/>
              </a:spcBef>
              <a:spcAft>
                <a:spcPts val="0"/>
              </a:spcAft>
              <a:buClr>
                <a:srgbClr val="434343"/>
              </a:buClr>
              <a:buSzPts val="1200"/>
              <a:buNone/>
              <a:defRPr>
                <a:solidFill>
                  <a:srgbClr val="434343"/>
                </a:solidFill>
              </a:defRPr>
            </a:lvl8pPr>
            <a:lvl9pPr lvl="8" rtl="0">
              <a:lnSpc>
                <a:spcPct val="100000"/>
              </a:lnSpc>
              <a:spcBef>
                <a:spcPts val="0"/>
              </a:spcBef>
              <a:spcAft>
                <a:spcPts val="0"/>
              </a:spcAft>
              <a:buClr>
                <a:srgbClr val="434343"/>
              </a:buClr>
              <a:buSzPts val="1200"/>
              <a:buNone/>
              <a:defRPr>
                <a:solidFill>
                  <a:srgbClr val="434343"/>
                </a:solidFill>
              </a:defRPr>
            </a:lvl9pPr>
          </a:lstStyle>
          <a:p>
            <a:endParaRPr/>
          </a:p>
        </p:txBody>
      </p:sp>
      <p:sp>
        <p:nvSpPr>
          <p:cNvPr id="424" name="Google Shape;424;p55"/>
          <p:cNvSpPr txBox="1">
            <a:spLocks noGrp="1"/>
          </p:cNvSpPr>
          <p:nvPr>
            <p:ph type="ctrTitle"/>
          </p:nvPr>
        </p:nvSpPr>
        <p:spPr>
          <a:xfrm flipH="1">
            <a:off x="3635125" y="2219726"/>
            <a:ext cx="5166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425" name="Google Shape;425;p55"/>
          <p:cNvSpPr txBox="1">
            <a:spLocks noGrp="1"/>
          </p:cNvSpPr>
          <p:nvPr>
            <p:ph type="subTitle" idx="2"/>
          </p:nvPr>
        </p:nvSpPr>
        <p:spPr>
          <a:xfrm flipH="1">
            <a:off x="5305200" y="2789155"/>
            <a:ext cx="1826400" cy="9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Font typeface="Fira Sans Extra Condensed Light"/>
              <a:buNone/>
              <a:defRPr>
                <a:solidFill>
                  <a:srgbClr val="FFFFFF"/>
                </a:solidFill>
                <a:latin typeface="Fira Sans Extra Condensed Light"/>
                <a:ea typeface="Fira Sans Extra Condensed Light"/>
                <a:cs typeface="Fira Sans Extra Condensed Light"/>
                <a:sym typeface="Fira Sans Extra Condensed Light"/>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426" name="Google Shape;426;p55"/>
          <p:cNvCxnSpPr/>
          <p:nvPr/>
        </p:nvCxnSpPr>
        <p:spPr>
          <a:xfrm rot="10800000">
            <a:off x="5550750" y="2789150"/>
            <a:ext cx="13353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seño personalizado 5 1 2">
  <p:cSld name="CUSTOM_11_1_2">
    <p:spTree>
      <p:nvGrpSpPr>
        <p:cNvPr id="1" name="Shape 427"/>
        <p:cNvGrpSpPr/>
        <p:nvPr/>
      </p:nvGrpSpPr>
      <p:grpSpPr>
        <a:xfrm>
          <a:off x="0" y="0"/>
          <a:ext cx="0" cy="0"/>
          <a:chOff x="0" y="0"/>
          <a:chExt cx="0" cy="0"/>
        </a:xfrm>
      </p:grpSpPr>
      <p:sp>
        <p:nvSpPr>
          <p:cNvPr id="428" name="Google Shape;428;p56"/>
          <p:cNvSpPr/>
          <p:nvPr/>
        </p:nvSpPr>
        <p:spPr>
          <a:xfrm flipH="1">
            <a:off x="200" y="0"/>
            <a:ext cx="9144000" cy="51510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56"/>
          <p:cNvSpPr/>
          <p:nvPr/>
        </p:nvSpPr>
        <p:spPr>
          <a:xfrm flipH="1">
            <a:off x="-250" y="0"/>
            <a:ext cx="5677200" cy="4647300"/>
          </a:xfrm>
          <a:prstGeom prst="rect">
            <a:avLst/>
          </a:prstGeom>
          <a:solidFill>
            <a:srgbClr val="E65463">
              <a:alpha val="84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
        <p:nvSpPr>
          <p:cNvPr id="430" name="Google Shape;430;p56"/>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431" name="Google Shape;431;p56"/>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2" name="Google Shape;432;p56"/>
          <p:cNvSpPr/>
          <p:nvPr/>
        </p:nvSpPr>
        <p:spPr>
          <a:xfrm flipH="1">
            <a:off x="1158825" y="3827725"/>
            <a:ext cx="7985400" cy="13230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D5D5"/>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3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30" name="Google Shape;30;p5"/>
          <p:cNvSpPr txBox="1">
            <a:spLocks noGrp="1"/>
          </p:cNvSpPr>
          <p:nvPr>
            <p:ph type="subTitle" idx="1"/>
          </p:nvPr>
        </p:nvSpPr>
        <p:spPr>
          <a:xfrm>
            <a:off x="2336850" y="2792565"/>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1" name="Google Shape;31;p5"/>
          <p:cNvSpPr txBox="1">
            <a:spLocks noGrp="1"/>
          </p:cNvSpPr>
          <p:nvPr>
            <p:ph type="subTitle" idx="2"/>
          </p:nvPr>
        </p:nvSpPr>
        <p:spPr>
          <a:xfrm>
            <a:off x="4721650" y="2781757"/>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2" name="Google Shape;32;p5"/>
          <p:cNvSpPr txBox="1">
            <a:spLocks noGrp="1"/>
          </p:cNvSpPr>
          <p:nvPr>
            <p:ph type="ctrTitle"/>
          </p:nvPr>
        </p:nvSpPr>
        <p:spPr>
          <a:xfrm flipH="1">
            <a:off x="4721600" y="462755"/>
            <a:ext cx="3673200" cy="1307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3" name="Google Shape;33;p5"/>
          <p:cNvSpPr txBox="1">
            <a:spLocks noGrp="1"/>
          </p:cNvSpPr>
          <p:nvPr>
            <p:ph type="ctrTitle" idx="3"/>
          </p:nvPr>
        </p:nvSpPr>
        <p:spPr>
          <a:xfrm>
            <a:off x="2229313" y="2629926"/>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 name="Google Shape;34;p5"/>
          <p:cNvSpPr txBox="1">
            <a:spLocks noGrp="1"/>
          </p:cNvSpPr>
          <p:nvPr>
            <p:ph type="ctrTitle" idx="4"/>
          </p:nvPr>
        </p:nvSpPr>
        <p:spPr>
          <a:xfrm>
            <a:off x="4572000" y="2629926"/>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35" name="Google Shape;35;p5"/>
          <p:cNvPicPr preferRelativeResize="0"/>
          <p:nvPr/>
        </p:nvPicPr>
        <p:blipFill>
          <a:blip r:embed="rId2">
            <a:alphaModFix/>
          </a:blip>
          <a:stretch>
            <a:fillRect/>
          </a:stretch>
        </p:blipFill>
        <p:spPr>
          <a:xfrm>
            <a:off x="0" y="0"/>
            <a:ext cx="2300675" cy="2075900"/>
          </a:xfrm>
          <a:prstGeom prst="rect">
            <a:avLst/>
          </a:prstGeom>
          <a:noFill/>
          <a:ln>
            <a:noFill/>
          </a:ln>
        </p:spPr>
      </p:pic>
      <p:sp>
        <p:nvSpPr>
          <p:cNvPr id="36" name="Google Shape;36;p5"/>
          <p:cNvSpPr/>
          <p:nvPr/>
        </p:nvSpPr>
        <p:spPr>
          <a:xfrm rot="5400000">
            <a:off x="2050488" y="1999184"/>
            <a:ext cx="2658200" cy="2384800"/>
          </a:xfrm>
          <a:prstGeom prst="flowChartPreparation">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5"/>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51" name="Google Shape;51;p8"/>
          <p:cNvSpPr txBox="1">
            <a:spLocks noGrp="1"/>
          </p:cNvSpPr>
          <p:nvPr>
            <p:ph type="subTitle" idx="1"/>
          </p:nvPr>
        </p:nvSpPr>
        <p:spPr>
          <a:xfrm>
            <a:off x="1028700" y="1289662"/>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1028700" y="451462"/>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 name="Google Shape;57;p9"/>
          <p:cNvSpPr txBox="1">
            <a:spLocks noGrp="1"/>
          </p:cNvSpPr>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9"/>
          <p:cNvSpPr txBox="1">
            <a:spLocks noGrp="1"/>
          </p:cNvSpPr>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59" name="Google Shape;59;p9"/>
          <p:cNvSpPr txBox="1">
            <a:spLocks noGrp="1"/>
          </p:cNvSpPr>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67" name="Google Shape;67;p10"/>
          <p:cNvSpPr txBox="1">
            <a:spLocks noGrp="1"/>
          </p:cNvSpPr>
          <p:nvPr>
            <p:ph type="ctrTitle"/>
          </p:nvPr>
        </p:nvSpPr>
        <p:spPr>
          <a:xfrm flipH="1">
            <a:off x="1187500" y="445025"/>
            <a:ext cx="6784500" cy="17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72" name="Google Shape;72;p11"/>
          <p:cNvSpPr txBox="1">
            <a:spLocks noGrp="1"/>
          </p:cNvSpPr>
          <p:nvPr>
            <p:ph type="title" hasCustomPrompt="1"/>
          </p:nvPr>
        </p:nvSpPr>
        <p:spPr>
          <a:xfrm>
            <a:off x="539999" y="1400065"/>
            <a:ext cx="80640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a:spLocks noGrp="1"/>
          </p:cNvSpPr>
          <p:nvPr>
            <p:ph type="subTitle" idx="1"/>
          </p:nvPr>
        </p:nvSpPr>
        <p:spPr>
          <a:xfrm>
            <a:off x="537375" y="3235240"/>
            <a:ext cx="80667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rot="10800000" flipH="1">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rot="10800000" flipH="1">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94"/>
        <p:cNvGrpSpPr/>
        <p:nvPr/>
      </p:nvGrpSpPr>
      <p:grpSpPr>
        <a:xfrm>
          <a:off x="0" y="0"/>
          <a:ext cx="0" cy="0"/>
          <a:chOff x="0" y="0"/>
          <a:chExt cx="0" cy="0"/>
        </a:xfrm>
      </p:grpSpPr>
      <p:sp>
        <p:nvSpPr>
          <p:cNvPr id="95" name="Google Shape;95;p14"/>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6" name="Google Shape;96;p14"/>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97" name="Google Shape;97;p14"/>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60"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49"/>
        <p:cNvGrpSpPr/>
        <p:nvPr/>
      </p:nvGrpSpPr>
      <p:grpSpPr>
        <a:xfrm>
          <a:off x="0" y="0"/>
          <a:ext cx="0" cy="0"/>
          <a:chOff x="0" y="0"/>
          <a:chExt cx="0" cy="0"/>
        </a:xfrm>
      </p:grpSpPr>
      <p:sp>
        <p:nvSpPr>
          <p:cNvPr id="250" name="Google Shape;250;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rtl="0">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rtl="0">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rtl="0">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rtl="0">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rtl="0">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rtl="0">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rtl="0">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251" name="Google Shape;251;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Roboto Slab Light"/>
              <a:buChar char="●"/>
              <a:defRPr sz="1200">
                <a:solidFill>
                  <a:srgbClr val="666666"/>
                </a:solidFill>
                <a:latin typeface="Roboto Slab Light"/>
                <a:ea typeface="Roboto Slab Light"/>
                <a:cs typeface="Roboto Slab Light"/>
                <a:sym typeface="Roboto Slab Light"/>
              </a:defRPr>
            </a:lvl1pPr>
            <a:lvl2pPr marL="914400" lvl="1" indent="-304800" rtl="0">
              <a:lnSpc>
                <a:spcPct val="115000"/>
              </a:lnSpc>
              <a:spcBef>
                <a:spcPts val="1600"/>
              </a:spcBef>
              <a:spcAft>
                <a:spcPts val="0"/>
              </a:spcAft>
              <a:buClr>
                <a:srgbClr val="666666"/>
              </a:buClr>
              <a:buSzPts val="1200"/>
              <a:buFont typeface="Roboto Slab Light"/>
              <a:buChar char="○"/>
              <a:defRPr sz="1200">
                <a:solidFill>
                  <a:srgbClr val="666666"/>
                </a:solidFill>
                <a:latin typeface="Roboto Slab Light"/>
                <a:ea typeface="Roboto Slab Light"/>
                <a:cs typeface="Roboto Slab Light"/>
                <a:sym typeface="Roboto Slab Light"/>
              </a:defRPr>
            </a:lvl2pPr>
            <a:lvl3pPr marL="1371600" lvl="2" indent="-304800" rtl="0">
              <a:lnSpc>
                <a:spcPct val="115000"/>
              </a:lnSpc>
              <a:spcBef>
                <a:spcPts val="1600"/>
              </a:spcBef>
              <a:spcAft>
                <a:spcPts val="0"/>
              </a:spcAft>
              <a:buClr>
                <a:srgbClr val="666666"/>
              </a:buClr>
              <a:buSzPts val="1200"/>
              <a:buFont typeface="Roboto Slab Light"/>
              <a:buChar char="■"/>
              <a:defRPr sz="1200">
                <a:solidFill>
                  <a:srgbClr val="666666"/>
                </a:solidFill>
                <a:latin typeface="Roboto Slab Light"/>
                <a:ea typeface="Roboto Slab Light"/>
                <a:cs typeface="Roboto Slab Light"/>
                <a:sym typeface="Roboto Slab Light"/>
              </a:defRPr>
            </a:lvl3pPr>
            <a:lvl4pPr marL="1828800" lvl="3" indent="-304800" rtl="0">
              <a:lnSpc>
                <a:spcPct val="115000"/>
              </a:lnSpc>
              <a:spcBef>
                <a:spcPts val="1600"/>
              </a:spcBef>
              <a:spcAft>
                <a:spcPts val="0"/>
              </a:spcAft>
              <a:buClr>
                <a:srgbClr val="666666"/>
              </a:buClr>
              <a:buSzPts val="1200"/>
              <a:buFont typeface="Roboto Slab Light"/>
              <a:buChar char="●"/>
              <a:defRPr sz="1200">
                <a:solidFill>
                  <a:srgbClr val="666666"/>
                </a:solidFill>
                <a:latin typeface="Roboto Slab Light"/>
                <a:ea typeface="Roboto Slab Light"/>
                <a:cs typeface="Roboto Slab Light"/>
                <a:sym typeface="Roboto Slab Light"/>
              </a:defRPr>
            </a:lvl4pPr>
            <a:lvl5pPr marL="2286000" lvl="4" indent="-304800" rtl="0">
              <a:lnSpc>
                <a:spcPct val="115000"/>
              </a:lnSpc>
              <a:spcBef>
                <a:spcPts val="1600"/>
              </a:spcBef>
              <a:spcAft>
                <a:spcPts val="0"/>
              </a:spcAft>
              <a:buClr>
                <a:srgbClr val="666666"/>
              </a:buClr>
              <a:buSzPts val="1200"/>
              <a:buFont typeface="Roboto Slab Light"/>
              <a:buChar char="○"/>
              <a:defRPr sz="1200">
                <a:solidFill>
                  <a:srgbClr val="666666"/>
                </a:solidFill>
                <a:latin typeface="Roboto Slab Light"/>
                <a:ea typeface="Roboto Slab Light"/>
                <a:cs typeface="Roboto Slab Light"/>
                <a:sym typeface="Roboto Slab Light"/>
              </a:defRPr>
            </a:lvl5pPr>
            <a:lvl6pPr marL="2743200" lvl="5" indent="-304800" rtl="0">
              <a:lnSpc>
                <a:spcPct val="115000"/>
              </a:lnSpc>
              <a:spcBef>
                <a:spcPts val="1600"/>
              </a:spcBef>
              <a:spcAft>
                <a:spcPts val="0"/>
              </a:spcAft>
              <a:buClr>
                <a:srgbClr val="666666"/>
              </a:buClr>
              <a:buSzPts val="1200"/>
              <a:buFont typeface="Roboto Slab Light"/>
              <a:buChar char="■"/>
              <a:defRPr sz="1200">
                <a:solidFill>
                  <a:srgbClr val="666666"/>
                </a:solidFill>
                <a:latin typeface="Roboto Slab Light"/>
                <a:ea typeface="Roboto Slab Light"/>
                <a:cs typeface="Roboto Slab Light"/>
                <a:sym typeface="Roboto Slab Light"/>
              </a:defRPr>
            </a:lvl6pPr>
            <a:lvl7pPr marL="3200400" lvl="6" indent="-304800" rtl="0">
              <a:lnSpc>
                <a:spcPct val="115000"/>
              </a:lnSpc>
              <a:spcBef>
                <a:spcPts val="1600"/>
              </a:spcBef>
              <a:spcAft>
                <a:spcPts val="0"/>
              </a:spcAft>
              <a:buClr>
                <a:srgbClr val="666666"/>
              </a:buClr>
              <a:buSzPts val="1200"/>
              <a:buFont typeface="Roboto Slab Light"/>
              <a:buChar char="●"/>
              <a:defRPr sz="1200">
                <a:solidFill>
                  <a:srgbClr val="666666"/>
                </a:solidFill>
                <a:latin typeface="Roboto Slab Light"/>
                <a:ea typeface="Roboto Slab Light"/>
                <a:cs typeface="Roboto Slab Light"/>
                <a:sym typeface="Roboto Slab Light"/>
              </a:defRPr>
            </a:lvl7pPr>
            <a:lvl8pPr marL="3657600" lvl="7" indent="-304800" rtl="0">
              <a:lnSpc>
                <a:spcPct val="115000"/>
              </a:lnSpc>
              <a:spcBef>
                <a:spcPts val="1600"/>
              </a:spcBef>
              <a:spcAft>
                <a:spcPts val="0"/>
              </a:spcAft>
              <a:buClr>
                <a:srgbClr val="666666"/>
              </a:buClr>
              <a:buSzPts val="1200"/>
              <a:buFont typeface="Roboto Slab Light"/>
              <a:buChar char="○"/>
              <a:defRPr sz="1200">
                <a:solidFill>
                  <a:srgbClr val="666666"/>
                </a:solidFill>
                <a:latin typeface="Roboto Slab Light"/>
                <a:ea typeface="Roboto Slab Light"/>
                <a:cs typeface="Roboto Slab Light"/>
                <a:sym typeface="Roboto Slab Light"/>
              </a:defRPr>
            </a:lvl8pPr>
            <a:lvl9pPr marL="4114800" lvl="8" indent="-304800" rtl="0">
              <a:lnSpc>
                <a:spcPct val="115000"/>
              </a:lnSpc>
              <a:spcBef>
                <a:spcPts val="1600"/>
              </a:spcBef>
              <a:spcAft>
                <a:spcPts val="1600"/>
              </a:spcAft>
              <a:buClr>
                <a:srgbClr val="666666"/>
              </a:buClr>
              <a:buSzPts val="1200"/>
              <a:buFont typeface="Roboto Slab Light"/>
              <a:buChar char="■"/>
              <a:defRPr sz="1200">
                <a:solidFill>
                  <a:srgbClr val="666666"/>
                </a:solidFill>
                <a:latin typeface="Roboto Slab Light"/>
                <a:ea typeface="Roboto Slab Light"/>
                <a:cs typeface="Roboto Slab Light"/>
                <a:sym typeface="Roboto Slab Light"/>
              </a:defRPr>
            </a:lvl9pPr>
          </a:lstStyle>
          <a:p>
            <a:endParaRPr/>
          </a:p>
        </p:txBody>
      </p:sp>
      <p:sp>
        <p:nvSpPr>
          <p:cNvPr id="252" name="Google Shape;252;p3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Light"/>
                <a:ea typeface="Roboto Slab Light"/>
                <a:cs typeface="Roboto Slab Light"/>
                <a:sym typeface="Roboto Slab Light"/>
              </a:defRPr>
            </a:lvl1pPr>
            <a:lvl2pPr lvl="1" algn="r" rtl="0">
              <a:buNone/>
              <a:defRPr sz="1300">
                <a:solidFill>
                  <a:srgbClr val="666666"/>
                </a:solidFill>
                <a:latin typeface="Roboto Slab Light"/>
                <a:ea typeface="Roboto Slab Light"/>
                <a:cs typeface="Roboto Slab Light"/>
                <a:sym typeface="Roboto Slab Light"/>
              </a:defRPr>
            </a:lvl2pPr>
            <a:lvl3pPr lvl="2" algn="r" rtl="0">
              <a:buNone/>
              <a:defRPr sz="1300">
                <a:solidFill>
                  <a:srgbClr val="666666"/>
                </a:solidFill>
                <a:latin typeface="Roboto Slab Light"/>
                <a:ea typeface="Roboto Slab Light"/>
                <a:cs typeface="Roboto Slab Light"/>
                <a:sym typeface="Roboto Slab Light"/>
              </a:defRPr>
            </a:lvl3pPr>
            <a:lvl4pPr lvl="3" algn="r" rtl="0">
              <a:buNone/>
              <a:defRPr sz="1300">
                <a:solidFill>
                  <a:srgbClr val="666666"/>
                </a:solidFill>
                <a:latin typeface="Roboto Slab Light"/>
                <a:ea typeface="Roboto Slab Light"/>
                <a:cs typeface="Roboto Slab Light"/>
                <a:sym typeface="Roboto Slab Light"/>
              </a:defRPr>
            </a:lvl4pPr>
            <a:lvl5pPr lvl="4" algn="r" rtl="0">
              <a:buNone/>
              <a:defRPr sz="1300">
                <a:solidFill>
                  <a:srgbClr val="666666"/>
                </a:solidFill>
                <a:latin typeface="Roboto Slab Light"/>
                <a:ea typeface="Roboto Slab Light"/>
                <a:cs typeface="Roboto Slab Light"/>
                <a:sym typeface="Roboto Slab Light"/>
              </a:defRPr>
            </a:lvl5pPr>
            <a:lvl6pPr lvl="5" algn="r" rtl="0">
              <a:buNone/>
              <a:defRPr sz="1300">
                <a:solidFill>
                  <a:srgbClr val="666666"/>
                </a:solidFill>
                <a:latin typeface="Roboto Slab Light"/>
                <a:ea typeface="Roboto Slab Light"/>
                <a:cs typeface="Roboto Slab Light"/>
                <a:sym typeface="Roboto Slab Light"/>
              </a:defRPr>
            </a:lvl6pPr>
            <a:lvl7pPr lvl="6" algn="r" rtl="0">
              <a:buNone/>
              <a:defRPr sz="1300">
                <a:solidFill>
                  <a:srgbClr val="666666"/>
                </a:solidFill>
                <a:latin typeface="Roboto Slab Light"/>
                <a:ea typeface="Roboto Slab Light"/>
                <a:cs typeface="Roboto Slab Light"/>
                <a:sym typeface="Roboto Slab Light"/>
              </a:defRPr>
            </a:lvl7pPr>
            <a:lvl8pPr lvl="7" algn="r" rtl="0">
              <a:buNone/>
              <a:defRPr sz="1300">
                <a:solidFill>
                  <a:srgbClr val="666666"/>
                </a:solidFill>
                <a:latin typeface="Roboto Slab Light"/>
                <a:ea typeface="Roboto Slab Light"/>
                <a:cs typeface="Roboto Slab Light"/>
                <a:sym typeface="Roboto Slab Light"/>
              </a:defRPr>
            </a:lvl8pPr>
            <a:lvl9pPr lvl="8" algn="r" rtl="0">
              <a:buNone/>
              <a:defRPr sz="1300">
                <a:solidFill>
                  <a:srgbClr val="666666"/>
                </a:solidFill>
                <a:latin typeface="Roboto Slab Light"/>
                <a:ea typeface="Roboto Slab Light"/>
                <a:cs typeface="Roboto Slab Light"/>
                <a:sym typeface="Roboto Slab Ligh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0"/>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smtClean="0"/>
              <a:t>BIG DATA ANALYSIS</a:t>
            </a:r>
            <a:endParaRPr dirty="0"/>
          </a:p>
        </p:txBody>
      </p:sp>
      <p:sp>
        <p:nvSpPr>
          <p:cNvPr id="443" name="Google Shape;443;p60"/>
          <p:cNvSpPr txBox="1">
            <a:spLocks noGrp="1"/>
          </p:cNvSpPr>
          <p:nvPr>
            <p:ph type="subTitle" idx="1"/>
          </p:nvPr>
        </p:nvSpPr>
        <p:spPr>
          <a:xfrm>
            <a:off x="457275" y="3649725"/>
            <a:ext cx="82296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000" dirty="0" smtClean="0"/>
              <a:t>IMAGE CLASSIFICATION USING CNN &amp; PYSPARK</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1000"/>
                                        <p:tgtEl>
                                          <p:spTgt spid="442"/>
                                        </p:tgtEl>
                                      </p:cBhvr>
                                    </p:animEffect>
                                  </p:childTnLst>
                                </p:cTn>
                              </p:par>
                              <p:par>
                                <p:cTn id="8" presetID="2" presetClass="entr" presetSubtype="4" fill="hold" nodeType="withEffect">
                                  <p:stCondLst>
                                    <p:cond delay="0"/>
                                  </p:stCondLst>
                                  <p:childTnLst>
                                    <p:set>
                                      <p:cBhvr>
                                        <p:cTn id="9" dur="1" fill="hold">
                                          <p:stCondLst>
                                            <p:cond delay="0"/>
                                          </p:stCondLst>
                                        </p:cTn>
                                        <p:tgtEl>
                                          <p:spTgt spid="443"/>
                                        </p:tgtEl>
                                        <p:attrNameLst>
                                          <p:attrName>style.visibility</p:attrName>
                                        </p:attrNameLst>
                                      </p:cBhvr>
                                      <p:to>
                                        <p:strVal val="visible"/>
                                      </p:to>
                                    </p:set>
                                    <p:anim calcmode="lin" valueType="num">
                                      <p:cBhvr additive="base">
                                        <p:cTn id="10" dur="1000"/>
                                        <p:tgtEl>
                                          <p:spTgt spid="4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2" name="Google Shape;592;p79"/>
          <p:cNvSpPr txBox="1">
            <a:spLocks noGrp="1"/>
          </p:cNvSpPr>
          <p:nvPr>
            <p:ph type="subTitle" idx="1"/>
          </p:nvPr>
        </p:nvSpPr>
        <p:spPr>
          <a:xfrm>
            <a:off x="2336850" y="2629926"/>
            <a:ext cx="2085600" cy="1352739"/>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image classification are the large number of images, the high dimensionality of the data, and the lack of labeled data. Images can be very large, containing many pixels. </a:t>
            </a:r>
            <a:endParaRPr dirty="0"/>
          </a:p>
        </p:txBody>
      </p:sp>
      <p:sp>
        <p:nvSpPr>
          <p:cNvPr id="593" name="Google Shape;593;p79"/>
          <p:cNvSpPr txBox="1">
            <a:spLocks noGrp="1"/>
          </p:cNvSpPr>
          <p:nvPr>
            <p:ph type="subTitle" idx="2"/>
          </p:nvPr>
        </p:nvSpPr>
        <p:spPr>
          <a:xfrm>
            <a:off x="4721650" y="2629926"/>
            <a:ext cx="2085600" cy="1341931"/>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Image classification applications are used in many areas, such as medical imaging, object identification in satellite images, traffic control systems, and more.</a:t>
            </a:r>
            <a:endParaRPr dirty="0"/>
          </a:p>
        </p:txBody>
      </p:sp>
      <p:sp>
        <p:nvSpPr>
          <p:cNvPr id="594" name="Google Shape;594;p79"/>
          <p:cNvSpPr txBox="1">
            <a:spLocks noGrp="1"/>
          </p:cNvSpPr>
          <p:nvPr>
            <p:ph type="ctrTitle" idx="3"/>
          </p:nvPr>
        </p:nvSpPr>
        <p:spPr>
          <a:xfrm>
            <a:off x="2229313" y="2375338"/>
            <a:ext cx="2300700" cy="406419"/>
          </a:xfrm>
          <a:prstGeom prst="rect">
            <a:avLst/>
          </a:prstGeom>
        </p:spPr>
        <p:txBody>
          <a:bodyPr spcFirstLastPara="1" wrap="square" lIns="91425" tIns="91425" rIns="91425" bIns="91425" anchor="b" anchorCtr="0">
            <a:noAutofit/>
          </a:bodyPr>
          <a:lstStyle/>
          <a:p>
            <a:pPr lvl="0"/>
            <a:r>
              <a:rPr lang="en-US" u="sng" dirty="0"/>
              <a:t>Problem Statement</a:t>
            </a:r>
            <a:endParaRPr dirty="0"/>
          </a:p>
        </p:txBody>
      </p:sp>
      <p:sp>
        <p:nvSpPr>
          <p:cNvPr id="595" name="Google Shape;595;p79"/>
          <p:cNvSpPr txBox="1">
            <a:spLocks noGrp="1"/>
          </p:cNvSpPr>
          <p:nvPr>
            <p:ph type="ctrTitle" idx="4"/>
          </p:nvPr>
        </p:nvSpPr>
        <p:spPr>
          <a:xfrm>
            <a:off x="4572100" y="2261369"/>
            <a:ext cx="2384700" cy="520388"/>
          </a:xfrm>
          <a:prstGeom prst="rect">
            <a:avLst/>
          </a:prstGeom>
        </p:spPr>
        <p:txBody>
          <a:bodyPr spcFirstLastPara="1" wrap="square" lIns="91425" tIns="91425" rIns="91425" bIns="91425" anchor="b" anchorCtr="0">
            <a:noAutofit/>
          </a:bodyPr>
          <a:lstStyle/>
          <a:p>
            <a:pPr lvl="0">
              <a:buClr>
                <a:schemeClr val="dk1"/>
              </a:buClr>
              <a:buSzPts val="1100"/>
            </a:pPr>
            <a:r>
              <a:rPr lang="en-US" u="sng" dirty="0"/>
              <a:t>Scope</a:t>
            </a:r>
            <a:endParaRPr dirty="0"/>
          </a:p>
        </p:txBody>
      </p:sp>
    </p:spTree>
    <p:extLst>
      <p:ext uri="{BB962C8B-B14F-4D97-AF65-F5344CB8AC3E}">
        <p14:creationId xmlns:p14="http://schemas.microsoft.com/office/powerpoint/2010/main" val="399242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2"/>
                                        </p:tgtEl>
                                        <p:attrNameLst>
                                          <p:attrName>style.visibility</p:attrName>
                                        </p:attrNameLst>
                                      </p:cBhvr>
                                      <p:to>
                                        <p:strVal val="visible"/>
                                      </p:to>
                                    </p:set>
                                    <p:animEffect transition="in" filter="fade">
                                      <p:cBhvr>
                                        <p:cTn id="7" dur="1000"/>
                                        <p:tgtEl>
                                          <p:spTgt spid="592"/>
                                        </p:tgtEl>
                                      </p:cBhvr>
                                    </p:animEffect>
                                  </p:childTnLst>
                                </p:cTn>
                              </p:par>
                              <p:par>
                                <p:cTn id="8" presetID="10" presetClass="entr" presetSubtype="0" fill="hold" nodeType="withEffect">
                                  <p:stCondLst>
                                    <p:cond delay="0"/>
                                  </p:stCondLst>
                                  <p:childTnLst>
                                    <p:set>
                                      <p:cBhvr>
                                        <p:cTn id="9" dur="1" fill="hold">
                                          <p:stCondLst>
                                            <p:cond delay="0"/>
                                          </p:stCondLst>
                                        </p:cTn>
                                        <p:tgtEl>
                                          <p:spTgt spid="594"/>
                                        </p:tgtEl>
                                        <p:attrNameLst>
                                          <p:attrName>style.visibility</p:attrName>
                                        </p:attrNameLst>
                                      </p:cBhvr>
                                      <p:to>
                                        <p:strVal val="visible"/>
                                      </p:to>
                                    </p:set>
                                    <p:animEffect transition="in" filter="fade">
                                      <p:cBhvr>
                                        <p:cTn id="10" dur="1000"/>
                                        <p:tgtEl>
                                          <p:spTgt spid="594"/>
                                        </p:tgtEl>
                                      </p:cBhvr>
                                    </p:animEffect>
                                  </p:childTnLst>
                                </p:cTn>
                              </p:par>
                              <p:par>
                                <p:cTn id="11" presetID="10" presetClass="entr" presetSubtype="0" fill="hold" nodeType="withEffect">
                                  <p:stCondLst>
                                    <p:cond delay="0"/>
                                  </p:stCondLst>
                                  <p:childTnLst>
                                    <p:set>
                                      <p:cBhvr>
                                        <p:cTn id="12" dur="1" fill="hold">
                                          <p:stCondLst>
                                            <p:cond delay="0"/>
                                          </p:stCondLst>
                                        </p:cTn>
                                        <p:tgtEl>
                                          <p:spTgt spid="593"/>
                                        </p:tgtEl>
                                        <p:attrNameLst>
                                          <p:attrName>style.visibility</p:attrName>
                                        </p:attrNameLst>
                                      </p:cBhvr>
                                      <p:to>
                                        <p:strVal val="visible"/>
                                      </p:to>
                                    </p:set>
                                    <p:animEffect transition="in" filter="fade">
                                      <p:cBhvr>
                                        <p:cTn id="13" dur="1000"/>
                                        <p:tgtEl>
                                          <p:spTgt spid="593"/>
                                        </p:tgtEl>
                                      </p:cBhvr>
                                    </p:animEffect>
                                  </p:childTnLst>
                                </p:cTn>
                              </p:par>
                              <p:par>
                                <p:cTn id="14" presetID="10" presetClass="entr" presetSubtype="0" fill="hold" nodeType="withEffect">
                                  <p:stCondLst>
                                    <p:cond delay="0"/>
                                  </p:stCondLst>
                                  <p:childTnLst>
                                    <p:set>
                                      <p:cBhvr>
                                        <p:cTn id="15" dur="1" fill="hold">
                                          <p:stCondLst>
                                            <p:cond delay="0"/>
                                          </p:stCondLst>
                                        </p:cTn>
                                        <p:tgtEl>
                                          <p:spTgt spid="595"/>
                                        </p:tgtEl>
                                        <p:attrNameLst>
                                          <p:attrName>style.visibility</p:attrName>
                                        </p:attrNameLst>
                                      </p:cBhvr>
                                      <p:to>
                                        <p:strVal val="visible"/>
                                      </p:to>
                                    </p:set>
                                    <p:animEffect transition="in" filter="fade">
                                      <p:cBhvr>
                                        <p:cTn id="16" dur="1000"/>
                                        <p:tgtEl>
                                          <p:spTgt spid="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8" name="Google Shape;528;p72"/>
          <p:cNvSpPr txBox="1">
            <a:spLocks noGrp="1"/>
          </p:cNvSpPr>
          <p:nvPr>
            <p:ph type="subTitle" idx="1"/>
          </p:nvPr>
        </p:nvSpPr>
        <p:spPr>
          <a:xfrm>
            <a:off x="982032" y="1513015"/>
            <a:ext cx="6887972" cy="33877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 name="Title 1"/>
          <p:cNvSpPr>
            <a:spLocks noGrp="1"/>
          </p:cNvSpPr>
          <p:nvPr>
            <p:ph type="ctrTitle"/>
          </p:nvPr>
        </p:nvSpPr>
        <p:spPr>
          <a:xfrm flipH="1">
            <a:off x="982031" y="324428"/>
            <a:ext cx="4155047" cy="670500"/>
          </a:xfrm>
        </p:spPr>
        <p:txBody>
          <a:bodyPr/>
          <a:lstStyle/>
          <a:p>
            <a:r>
              <a:rPr lang="en-US" sz="2000" b="1" dirty="0"/>
              <a:t>Supervised Learning</a:t>
            </a:r>
            <a:endParaRPr lang="en-US" sz="2000" dirty="0"/>
          </a:p>
        </p:txBody>
      </p:sp>
      <p:pic>
        <p:nvPicPr>
          <p:cNvPr id="5" name="Picture 4" descr="Graphical user interface, diagram, application&#10;&#10;Description automatically generated"/>
          <p:cNvPicPr/>
          <p:nvPr/>
        </p:nvPicPr>
        <p:blipFill>
          <a:blip r:embed="rId3"/>
          <a:stretch>
            <a:fillRect/>
          </a:stretch>
        </p:blipFill>
        <p:spPr>
          <a:xfrm>
            <a:off x="982030" y="1513015"/>
            <a:ext cx="7300122" cy="3387758"/>
          </a:xfrm>
          <a:prstGeom prst="rect">
            <a:avLst/>
          </a:prstGeom>
        </p:spPr>
      </p:pic>
    </p:spTree>
    <p:extLst>
      <p:ext uri="{BB962C8B-B14F-4D97-AF65-F5344CB8AC3E}">
        <p14:creationId xmlns:p14="http://schemas.microsoft.com/office/powerpoint/2010/main" val="368098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8"/>
                                        </p:tgtEl>
                                        <p:attrNameLst>
                                          <p:attrName>style.visibility</p:attrName>
                                        </p:attrNameLst>
                                      </p:cBhvr>
                                      <p:to>
                                        <p:strVal val="visible"/>
                                      </p:to>
                                    </p:set>
                                    <p:animEffect transition="in" filter="fade">
                                      <p:cBhvr>
                                        <p:cTn id="7" dur="10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1"/>
          <p:cNvSpPr txBox="1">
            <a:spLocks noGrp="1"/>
          </p:cNvSpPr>
          <p:nvPr>
            <p:ph type="ctrTitle"/>
          </p:nvPr>
        </p:nvSpPr>
        <p:spPr>
          <a:xfrm>
            <a:off x="1166649" y="1860331"/>
            <a:ext cx="6742826" cy="661594"/>
          </a:xfrm>
          <a:prstGeom prst="rect">
            <a:avLst/>
          </a:prstGeom>
        </p:spPr>
        <p:txBody>
          <a:bodyPr spcFirstLastPara="1" wrap="square" lIns="91425" tIns="91425" rIns="91425" bIns="91425" anchor="b" anchorCtr="0">
            <a:noAutofit/>
          </a:bodyPr>
          <a:lstStyle/>
          <a:p>
            <a:pPr lvl="0">
              <a:buClr>
                <a:schemeClr val="dk1"/>
              </a:buClr>
              <a:buSzPts val="1100"/>
            </a:pPr>
            <a:r>
              <a:rPr lang="en-US" dirty="0"/>
              <a:t>PYSPARK</a:t>
            </a:r>
            <a:endParaRPr dirty="0"/>
          </a:p>
        </p:txBody>
      </p:sp>
      <p:sp>
        <p:nvSpPr>
          <p:cNvPr id="607" name="Google Shape;607;p81"/>
          <p:cNvSpPr txBox="1">
            <a:spLocks noGrp="1"/>
          </p:cNvSpPr>
          <p:nvPr>
            <p:ph type="subTitle" idx="1"/>
          </p:nvPr>
        </p:nvSpPr>
        <p:spPr>
          <a:xfrm>
            <a:off x="2417379" y="2638097"/>
            <a:ext cx="4815628" cy="1512663"/>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err="1"/>
              <a:t>PySpark</a:t>
            </a:r>
            <a:r>
              <a:rPr lang="en-US" dirty="0"/>
              <a:t> is the Python API for Apache Spark, an open source, distributed computing framework and set of libraries for real-time, large-scale data processing. If you're already familiar with Python and libraries such as Pandas, then </a:t>
            </a:r>
            <a:r>
              <a:rPr lang="en-US" dirty="0" err="1"/>
              <a:t>PySpark</a:t>
            </a:r>
            <a:r>
              <a:rPr lang="en-US" dirty="0"/>
              <a:t> is a good language to learn to create more scalable analyses and pipelines.</a:t>
            </a:r>
          </a:p>
          <a:p>
            <a:pPr marL="0" lvl="0" indent="0">
              <a:buClr>
                <a:schemeClr val="dk1"/>
              </a:buClr>
              <a:buSzPts val="1100"/>
            </a:pPr>
            <a:endParaRPr dirty="0"/>
          </a:p>
        </p:txBody>
      </p:sp>
    </p:spTree>
    <p:extLst>
      <p:ext uri="{BB962C8B-B14F-4D97-AF65-F5344CB8AC3E}">
        <p14:creationId xmlns:p14="http://schemas.microsoft.com/office/powerpoint/2010/main" val="241384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6"/>
                                        </p:tgtEl>
                                        <p:attrNameLst>
                                          <p:attrName>style.visibility</p:attrName>
                                        </p:attrNameLst>
                                      </p:cBhvr>
                                      <p:to>
                                        <p:strVal val="visible"/>
                                      </p:to>
                                    </p:set>
                                    <p:animEffect transition="in" filter="fade">
                                      <p:cBhvr>
                                        <p:cTn id="7" dur="1000"/>
                                        <p:tgtEl>
                                          <p:spTgt spid="6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7"/>
                                        </p:tgtEl>
                                        <p:attrNameLst>
                                          <p:attrName>style.visibility</p:attrName>
                                        </p:attrNameLst>
                                      </p:cBhvr>
                                      <p:to>
                                        <p:strVal val="visible"/>
                                      </p:to>
                                    </p:set>
                                    <p:animEffect transition="in" filter="fade">
                                      <p:cBhvr>
                                        <p:cTn id="12" dur="1000"/>
                                        <p:tgtEl>
                                          <p:spTgt spid="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1"/>
          <p:cNvSpPr txBox="1">
            <a:spLocks noGrp="1"/>
          </p:cNvSpPr>
          <p:nvPr>
            <p:ph type="ctrTitle"/>
          </p:nvPr>
        </p:nvSpPr>
        <p:spPr>
          <a:xfrm>
            <a:off x="1723696" y="1839310"/>
            <a:ext cx="6185777" cy="682614"/>
          </a:xfrm>
          <a:prstGeom prst="rect">
            <a:avLst/>
          </a:prstGeom>
        </p:spPr>
        <p:txBody>
          <a:bodyPr spcFirstLastPara="1" wrap="square" lIns="91425" tIns="91425" rIns="91425" bIns="91425" anchor="b" anchorCtr="0">
            <a:noAutofit/>
          </a:bodyPr>
          <a:lstStyle/>
          <a:p>
            <a:pPr lvl="0">
              <a:buClr>
                <a:schemeClr val="dk1"/>
              </a:buClr>
              <a:buSzPts val="1100"/>
            </a:pPr>
            <a:r>
              <a:rPr lang="en-US" dirty="0"/>
              <a:t>Key Features of </a:t>
            </a:r>
            <a:r>
              <a:rPr lang="en-US" dirty="0" err="1"/>
              <a:t>PySpark</a:t>
            </a:r>
            <a:endParaRPr dirty="0"/>
          </a:p>
        </p:txBody>
      </p:sp>
      <p:sp>
        <p:nvSpPr>
          <p:cNvPr id="607" name="Google Shape;607;p81"/>
          <p:cNvSpPr txBox="1">
            <a:spLocks noGrp="1"/>
          </p:cNvSpPr>
          <p:nvPr>
            <p:ph type="subTitle" idx="1"/>
          </p:nvPr>
        </p:nvSpPr>
        <p:spPr>
          <a:xfrm>
            <a:off x="2897313" y="2661007"/>
            <a:ext cx="4335694" cy="1489753"/>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Polyglot: The </a:t>
            </a:r>
            <a:r>
              <a:rPr lang="en-US" dirty="0" err="1"/>
              <a:t>PySpark</a:t>
            </a:r>
            <a:r>
              <a:rPr lang="en-US" dirty="0"/>
              <a:t> framework is compatible with various languages such as Scala, Java, Python, and R, which makes it one of the most preferable frameworks for processing huge datasets. Caching and disk persistence: This framework provides powerful caching and great disk persistence.</a:t>
            </a:r>
            <a:endParaRPr dirty="0"/>
          </a:p>
        </p:txBody>
      </p:sp>
    </p:spTree>
    <p:extLst>
      <p:ext uri="{BB962C8B-B14F-4D97-AF65-F5344CB8AC3E}">
        <p14:creationId xmlns:p14="http://schemas.microsoft.com/office/powerpoint/2010/main" val="352381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6"/>
                                        </p:tgtEl>
                                        <p:attrNameLst>
                                          <p:attrName>style.visibility</p:attrName>
                                        </p:attrNameLst>
                                      </p:cBhvr>
                                      <p:to>
                                        <p:strVal val="visible"/>
                                      </p:to>
                                    </p:set>
                                    <p:animEffect transition="in" filter="fade">
                                      <p:cBhvr>
                                        <p:cTn id="7" dur="1000"/>
                                        <p:tgtEl>
                                          <p:spTgt spid="6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7"/>
                                        </p:tgtEl>
                                        <p:attrNameLst>
                                          <p:attrName>style.visibility</p:attrName>
                                        </p:attrNameLst>
                                      </p:cBhvr>
                                      <p:to>
                                        <p:strVal val="visible"/>
                                      </p:to>
                                    </p:set>
                                    <p:animEffect transition="in" filter="fade">
                                      <p:cBhvr>
                                        <p:cTn id="12" dur="1000"/>
                                        <p:tgtEl>
                                          <p:spTgt spid="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1"/>
          <p:cNvSpPr txBox="1">
            <a:spLocks noGrp="1"/>
          </p:cNvSpPr>
          <p:nvPr>
            <p:ph type="ctrTitle"/>
          </p:nvPr>
        </p:nvSpPr>
        <p:spPr>
          <a:xfrm>
            <a:off x="1755227" y="1851425"/>
            <a:ext cx="6154247" cy="670500"/>
          </a:xfrm>
          <a:prstGeom prst="rect">
            <a:avLst/>
          </a:prstGeom>
        </p:spPr>
        <p:txBody>
          <a:bodyPr spcFirstLastPara="1" wrap="square" lIns="91425" tIns="91425" rIns="91425" bIns="91425" anchor="b" anchorCtr="0">
            <a:noAutofit/>
          </a:bodyPr>
          <a:lstStyle/>
          <a:p>
            <a:pPr lvl="0">
              <a:buClr>
                <a:schemeClr val="dk1"/>
              </a:buClr>
              <a:buSzPts val="1100"/>
            </a:pPr>
            <a:r>
              <a:rPr lang="en-US" dirty="0"/>
              <a:t>Why we use </a:t>
            </a:r>
            <a:r>
              <a:rPr lang="en-US" dirty="0" err="1" smtClean="0"/>
              <a:t>PySpark</a:t>
            </a:r>
            <a:r>
              <a:rPr lang="en-US" dirty="0" smtClean="0"/>
              <a:t> </a:t>
            </a:r>
            <a:r>
              <a:rPr lang="en-US" dirty="0"/>
              <a:t>over </a:t>
            </a:r>
            <a:r>
              <a:rPr lang="en-US" dirty="0" smtClean="0"/>
              <a:t>pandas?</a:t>
            </a:r>
            <a:endParaRPr dirty="0"/>
          </a:p>
        </p:txBody>
      </p:sp>
      <p:sp>
        <p:nvSpPr>
          <p:cNvPr id="607" name="Google Shape;607;p81"/>
          <p:cNvSpPr txBox="1">
            <a:spLocks noGrp="1"/>
          </p:cNvSpPr>
          <p:nvPr>
            <p:ph type="subTitle" idx="1"/>
          </p:nvPr>
        </p:nvSpPr>
        <p:spPr>
          <a:xfrm>
            <a:off x="2897313" y="2661007"/>
            <a:ext cx="4335694" cy="1489753"/>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Pandas run operations on a single machine whereas </a:t>
            </a:r>
            <a:r>
              <a:rPr lang="en-US" dirty="0" err="1"/>
              <a:t>PySpark</a:t>
            </a:r>
            <a:r>
              <a:rPr lang="en-US" dirty="0"/>
              <a:t> runs on multiple machines. If you are working on a Machine Learning application where you are dealing with larger datasets, </a:t>
            </a:r>
            <a:r>
              <a:rPr lang="en-US" dirty="0" err="1"/>
              <a:t>PySpark</a:t>
            </a:r>
            <a:r>
              <a:rPr lang="en-US" dirty="0"/>
              <a:t> is a best fit which could processes operations many times(100x) faster than Pandas..</a:t>
            </a:r>
            <a:endParaRPr dirty="0"/>
          </a:p>
        </p:txBody>
      </p:sp>
    </p:spTree>
    <p:extLst>
      <p:ext uri="{BB962C8B-B14F-4D97-AF65-F5344CB8AC3E}">
        <p14:creationId xmlns:p14="http://schemas.microsoft.com/office/powerpoint/2010/main" val="513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6"/>
                                        </p:tgtEl>
                                        <p:attrNameLst>
                                          <p:attrName>style.visibility</p:attrName>
                                        </p:attrNameLst>
                                      </p:cBhvr>
                                      <p:to>
                                        <p:strVal val="visible"/>
                                      </p:to>
                                    </p:set>
                                    <p:animEffect transition="in" filter="fade">
                                      <p:cBhvr>
                                        <p:cTn id="7" dur="1000"/>
                                        <p:tgtEl>
                                          <p:spTgt spid="6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7"/>
                                        </p:tgtEl>
                                        <p:attrNameLst>
                                          <p:attrName>style.visibility</p:attrName>
                                        </p:attrNameLst>
                                      </p:cBhvr>
                                      <p:to>
                                        <p:strVal val="visible"/>
                                      </p:to>
                                    </p:set>
                                    <p:animEffect transition="in" filter="fade">
                                      <p:cBhvr>
                                        <p:cTn id="12" dur="1000"/>
                                        <p:tgtEl>
                                          <p:spTgt spid="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7"/>
          <p:cNvSpPr txBox="1">
            <a:spLocks noGrp="1"/>
          </p:cNvSpPr>
          <p:nvPr>
            <p:ph type="ctrTitle"/>
          </p:nvPr>
        </p:nvSpPr>
        <p:spPr>
          <a:xfrm>
            <a:off x="1051034" y="1755228"/>
            <a:ext cx="6850366" cy="746247"/>
          </a:xfrm>
          <a:prstGeom prst="rect">
            <a:avLst/>
          </a:prstGeom>
        </p:spPr>
        <p:txBody>
          <a:bodyPr spcFirstLastPara="1" wrap="square" lIns="91425" tIns="91425" rIns="91425" bIns="91425" anchor="b" anchorCtr="0">
            <a:noAutofit/>
          </a:bodyPr>
          <a:lstStyle/>
          <a:p>
            <a:pPr lvl="0">
              <a:buClr>
                <a:schemeClr val="dk1"/>
              </a:buClr>
              <a:buSzPts val="1100"/>
            </a:pPr>
            <a:r>
              <a:rPr lang="en-US" dirty="0" smtClean="0"/>
              <a:t>RDD(</a:t>
            </a:r>
            <a:r>
              <a:rPr lang="en-US" sz="3200" b="1" dirty="0"/>
              <a:t>Resilient Distributed </a:t>
            </a:r>
            <a:r>
              <a:rPr lang="en-US" sz="3200" b="1" dirty="0" smtClean="0"/>
              <a:t>Dataset)</a:t>
            </a:r>
            <a:endParaRPr sz="3200" dirty="0"/>
          </a:p>
        </p:txBody>
      </p:sp>
      <p:sp>
        <p:nvSpPr>
          <p:cNvPr id="580" name="Google Shape;580;p77"/>
          <p:cNvSpPr txBox="1">
            <a:spLocks noGrp="1"/>
          </p:cNvSpPr>
          <p:nvPr>
            <p:ph type="subTitle" idx="1"/>
          </p:nvPr>
        </p:nvSpPr>
        <p:spPr>
          <a:xfrm>
            <a:off x="2445249" y="2630183"/>
            <a:ext cx="3863084" cy="1284271"/>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the elements that run and operate on multiple nodes to do parallel processing on a cluster. RDDs are immutable elements, which means once you create an RDD you cannot change it</a:t>
            </a:r>
            <a:r>
              <a:rPr lang="en-US" dirty="0" smtClean="0"/>
              <a:t>.</a:t>
            </a:r>
            <a:r>
              <a:rPr lang="en-US" dirty="0"/>
              <a:t> </a:t>
            </a:r>
            <a:endParaRPr lang="en-US" dirty="0" smtClean="0"/>
          </a:p>
        </p:txBody>
      </p:sp>
    </p:spTree>
    <p:extLst>
      <p:ext uri="{BB962C8B-B14F-4D97-AF65-F5344CB8AC3E}">
        <p14:creationId xmlns:p14="http://schemas.microsoft.com/office/powerpoint/2010/main" val="406344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0"/>
                                        </p:tgtEl>
                                        <p:attrNameLst>
                                          <p:attrName>style.visibility</p:attrName>
                                        </p:attrNameLst>
                                      </p:cBhvr>
                                      <p:to>
                                        <p:strVal val="visible"/>
                                      </p:to>
                                    </p:set>
                                    <p:animEffect transition="in" filter="fade">
                                      <p:cBhvr>
                                        <p:cTn id="12" dur="10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7"/>
          <p:cNvSpPr txBox="1">
            <a:spLocks noGrp="1"/>
          </p:cNvSpPr>
          <p:nvPr>
            <p:ph type="ctrTitle"/>
          </p:nvPr>
        </p:nvSpPr>
        <p:spPr>
          <a:xfrm>
            <a:off x="1114097" y="1818290"/>
            <a:ext cx="6787303" cy="683185"/>
          </a:xfrm>
          <a:prstGeom prst="rect">
            <a:avLst/>
          </a:prstGeom>
        </p:spPr>
        <p:txBody>
          <a:bodyPr spcFirstLastPara="1" wrap="square" lIns="91425" tIns="91425" rIns="91425" bIns="91425" anchor="b" anchorCtr="0">
            <a:noAutofit/>
          </a:bodyPr>
          <a:lstStyle/>
          <a:p>
            <a:pPr lvl="0">
              <a:buClr>
                <a:schemeClr val="dk1"/>
              </a:buClr>
              <a:buSzPts val="1100"/>
            </a:pPr>
            <a:r>
              <a:rPr lang="en-US" sz="3200" dirty="0"/>
              <a:t>Why do we need RDD?</a:t>
            </a:r>
            <a:endParaRPr sz="3200" dirty="0"/>
          </a:p>
        </p:txBody>
      </p:sp>
      <p:sp>
        <p:nvSpPr>
          <p:cNvPr id="580" name="Google Shape;580;p77"/>
          <p:cNvSpPr txBox="1">
            <a:spLocks noGrp="1"/>
          </p:cNvSpPr>
          <p:nvPr>
            <p:ph type="subTitle" idx="1"/>
          </p:nvPr>
        </p:nvSpPr>
        <p:spPr>
          <a:xfrm>
            <a:off x="2445249" y="2630183"/>
            <a:ext cx="3863084" cy="1284271"/>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smtClean="0"/>
              <a:t>Resilient</a:t>
            </a:r>
            <a:r>
              <a:rPr lang="en-US" dirty="0"/>
              <a:t>: means it is fault tolerant by using RDD lineage graph (DAG). Hence, it makes it possible to do </a:t>
            </a:r>
            <a:r>
              <a:rPr lang="en-US" dirty="0" err="1"/>
              <a:t>recomputation</a:t>
            </a:r>
            <a:r>
              <a:rPr lang="en-US" dirty="0"/>
              <a:t> in case of node failure</a:t>
            </a:r>
            <a:endParaRPr dirty="0"/>
          </a:p>
        </p:txBody>
      </p:sp>
    </p:spTree>
    <p:extLst>
      <p:ext uri="{BB962C8B-B14F-4D97-AF65-F5344CB8AC3E}">
        <p14:creationId xmlns:p14="http://schemas.microsoft.com/office/powerpoint/2010/main" val="350526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0"/>
                                        </p:tgtEl>
                                        <p:attrNameLst>
                                          <p:attrName>style.visibility</p:attrName>
                                        </p:attrNameLst>
                                      </p:cBhvr>
                                      <p:to>
                                        <p:strVal val="visible"/>
                                      </p:to>
                                    </p:set>
                                    <p:animEffect transition="in" filter="fade">
                                      <p:cBhvr>
                                        <p:cTn id="12" dur="10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9"/>
          <p:cNvSpPr txBox="1">
            <a:spLocks noGrp="1"/>
          </p:cNvSpPr>
          <p:nvPr>
            <p:ph type="ctrTitle"/>
          </p:nvPr>
        </p:nvSpPr>
        <p:spPr>
          <a:xfrm flipH="1">
            <a:off x="4721600" y="462755"/>
            <a:ext cx="3673200" cy="1307100"/>
          </a:xfrm>
          <a:prstGeom prst="rect">
            <a:avLst/>
          </a:prstGeom>
        </p:spPr>
        <p:txBody>
          <a:bodyPr spcFirstLastPara="1" wrap="square" lIns="91425" tIns="91425" rIns="91425" bIns="91425" anchor="t" anchorCtr="0">
            <a:noAutofit/>
          </a:bodyPr>
          <a:lstStyle/>
          <a:p>
            <a:pPr lvl="0">
              <a:buClr>
                <a:schemeClr val="dk1"/>
              </a:buClr>
              <a:buSzPts val="1100"/>
            </a:pPr>
            <a:r>
              <a:rPr lang="en-US" dirty="0"/>
              <a:t>How </a:t>
            </a:r>
            <a:r>
              <a:rPr lang="en-US" dirty="0" smtClean="0"/>
              <a:t>we </a:t>
            </a:r>
            <a:r>
              <a:rPr lang="en-US" dirty="0"/>
              <a:t>create RDD in </a:t>
            </a:r>
            <a:r>
              <a:rPr lang="en-US" dirty="0" err="1"/>
              <a:t>PySpark</a:t>
            </a:r>
            <a:r>
              <a:rPr lang="en-US" dirty="0"/>
              <a:t>?</a:t>
            </a:r>
            <a:endParaRPr dirty="0"/>
          </a:p>
        </p:txBody>
      </p:sp>
      <p:sp>
        <p:nvSpPr>
          <p:cNvPr id="594" name="Google Shape;594;p79"/>
          <p:cNvSpPr txBox="1">
            <a:spLocks noGrp="1"/>
          </p:cNvSpPr>
          <p:nvPr>
            <p:ph type="ctrTitle" idx="3"/>
          </p:nvPr>
        </p:nvSpPr>
        <p:spPr>
          <a:xfrm>
            <a:off x="2229300" y="2590224"/>
            <a:ext cx="2300700" cy="930742"/>
          </a:xfrm>
          <a:prstGeom prst="rect">
            <a:avLst/>
          </a:prstGeom>
        </p:spPr>
        <p:txBody>
          <a:bodyPr spcFirstLastPara="1" wrap="square" lIns="91425" tIns="91425" rIns="91425" bIns="91425" anchor="b" anchorCtr="0">
            <a:noAutofit/>
          </a:bodyPr>
          <a:lstStyle/>
          <a:p>
            <a:pPr lvl="0"/>
            <a:r>
              <a:rPr lang="en-US" dirty="0"/>
              <a:t> </a:t>
            </a:r>
            <a:r>
              <a:rPr lang="en-US" b="1" dirty="0"/>
              <a:t>loading an external </a:t>
            </a:r>
            <a:r>
              <a:rPr lang="en-US" b="1" dirty="0" smtClean="0"/>
              <a:t/>
            </a:r>
            <a:br>
              <a:rPr lang="en-US" b="1" dirty="0" smtClean="0"/>
            </a:br>
            <a:r>
              <a:rPr lang="en-US" b="1" dirty="0" smtClean="0"/>
              <a:t>dataset</a:t>
            </a:r>
            <a:endParaRPr dirty="0"/>
          </a:p>
        </p:txBody>
      </p:sp>
      <p:sp>
        <p:nvSpPr>
          <p:cNvPr id="595" name="Google Shape;595;p79"/>
          <p:cNvSpPr txBox="1">
            <a:spLocks noGrp="1"/>
          </p:cNvSpPr>
          <p:nvPr>
            <p:ph type="ctrTitle" idx="4"/>
          </p:nvPr>
        </p:nvSpPr>
        <p:spPr>
          <a:xfrm>
            <a:off x="4572000" y="2629925"/>
            <a:ext cx="2384700" cy="743895"/>
          </a:xfrm>
          <a:prstGeom prst="rect">
            <a:avLst/>
          </a:prstGeom>
        </p:spPr>
        <p:txBody>
          <a:bodyPr spcFirstLastPara="1" wrap="square" lIns="91425" tIns="91425" rIns="91425" bIns="91425" anchor="b" anchorCtr="0">
            <a:noAutofit/>
          </a:bodyPr>
          <a:lstStyle/>
          <a:p>
            <a:pPr lvl="0">
              <a:buClr>
                <a:schemeClr val="dk1"/>
              </a:buClr>
              <a:buSzPts val="1100"/>
            </a:pPr>
            <a:r>
              <a:rPr lang="en-US" b="1" dirty="0"/>
              <a:t>distributing a set of </a:t>
            </a:r>
            <a:r>
              <a:rPr lang="en-US" b="1" dirty="0" smtClean="0"/>
              <a:t>collection </a:t>
            </a:r>
            <a:r>
              <a:rPr lang="en-US" b="1" dirty="0"/>
              <a:t>of objects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anim calcmode="lin" valueType="num">
                                      <p:cBhvr additive="base">
                                        <p:cTn id="7" dur="1000"/>
                                        <p:tgtEl>
                                          <p:spTgt spid="59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94"/>
                                        </p:tgtEl>
                                        <p:attrNameLst>
                                          <p:attrName>style.visibility</p:attrName>
                                        </p:attrNameLst>
                                      </p:cBhvr>
                                      <p:to>
                                        <p:strVal val="visible"/>
                                      </p:to>
                                    </p:set>
                                    <p:animEffect transition="in" filter="fade">
                                      <p:cBhvr>
                                        <p:cTn id="10" dur="1000"/>
                                        <p:tgtEl>
                                          <p:spTgt spid="594"/>
                                        </p:tgtEl>
                                      </p:cBhvr>
                                    </p:animEffect>
                                  </p:childTnLst>
                                </p:cTn>
                              </p:par>
                              <p:par>
                                <p:cTn id="11" presetID="10" presetClass="entr" presetSubtype="0" fill="hold" nodeType="withEffect">
                                  <p:stCondLst>
                                    <p:cond delay="0"/>
                                  </p:stCondLst>
                                  <p:childTnLst>
                                    <p:set>
                                      <p:cBhvr>
                                        <p:cTn id="12" dur="1" fill="hold">
                                          <p:stCondLst>
                                            <p:cond delay="0"/>
                                          </p:stCondLst>
                                        </p:cTn>
                                        <p:tgtEl>
                                          <p:spTgt spid="595"/>
                                        </p:tgtEl>
                                        <p:attrNameLst>
                                          <p:attrName>style.visibility</p:attrName>
                                        </p:attrNameLst>
                                      </p:cBhvr>
                                      <p:to>
                                        <p:strVal val="visible"/>
                                      </p:to>
                                    </p:set>
                                    <p:animEffect transition="in" filter="fade">
                                      <p:cBhvr>
                                        <p:cTn id="13" dur="1000"/>
                                        <p:tgtEl>
                                          <p:spTgt spid="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623"/>
        <p:cNvGrpSpPr/>
        <p:nvPr/>
      </p:nvGrpSpPr>
      <p:grpSpPr>
        <a:xfrm>
          <a:off x="0" y="0"/>
          <a:ext cx="0" cy="0"/>
          <a:chOff x="0" y="0"/>
          <a:chExt cx="0" cy="0"/>
        </a:xfrm>
      </p:grpSpPr>
      <p:sp>
        <p:nvSpPr>
          <p:cNvPr id="4" name="Rectangle 3"/>
          <p:cNvSpPr/>
          <p:nvPr/>
        </p:nvSpPr>
        <p:spPr>
          <a:xfrm>
            <a:off x="3473851" y="2375821"/>
            <a:ext cx="2249334" cy="584775"/>
          </a:xfrm>
          <a:prstGeom prst="rect">
            <a:avLst/>
          </a:prstGeom>
        </p:spPr>
        <p:txBody>
          <a:bodyPr wrap="none">
            <a:spAutoFit/>
          </a:bodyPr>
          <a:lstStyle/>
          <a:p>
            <a:r>
              <a:rPr lang="en" sz="3200" dirty="0" smtClean="0">
                <a:solidFill>
                  <a:schemeClr val="bg1"/>
                </a:solidFill>
              </a:rPr>
              <a:t>THANKS</a:t>
            </a:r>
            <a:r>
              <a:rPr lang="en-US" sz="3200" dirty="0" smtClean="0">
                <a:solidFill>
                  <a:schemeClr val="bg1"/>
                </a:solidFill>
              </a:rPr>
              <a:t>❤</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1"/>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t" anchorCtr="0">
            <a:noAutofit/>
          </a:bodyPr>
          <a:lstStyle/>
          <a:p>
            <a:pPr lvl="0" algn="ctr"/>
            <a:r>
              <a:rPr lang="en-US" sz="2400" dirty="0"/>
              <a:t>IMAGE CLASSIFICATION USING CNN &amp; PYSPARK</a:t>
            </a:r>
          </a:p>
        </p:txBody>
      </p:sp>
      <p:sp>
        <p:nvSpPr>
          <p:cNvPr id="449" name="Google Shape;449;p61"/>
          <p:cNvSpPr txBox="1">
            <a:spLocks noGrp="1"/>
          </p:cNvSpPr>
          <p:nvPr>
            <p:ph type="subTitle" idx="1"/>
          </p:nvPr>
        </p:nvSpPr>
        <p:spPr>
          <a:xfrm>
            <a:off x="998496" y="1115525"/>
            <a:ext cx="6633300" cy="3243900"/>
          </a:xfrm>
          <a:prstGeom prst="rect">
            <a:avLst/>
          </a:prstGeom>
        </p:spPr>
        <p:txBody>
          <a:bodyPr spcFirstLastPara="1" wrap="square" lIns="91425" tIns="91425" rIns="91425" bIns="91425" anchor="ctr" anchorCtr="0">
            <a:noAutofit/>
          </a:bodyPr>
          <a:lstStyle/>
          <a:p>
            <a:pPr marL="0" indent="0">
              <a:buNone/>
            </a:pPr>
            <a:r>
              <a:rPr lang="en-US" sz="1600" b="1" dirty="0" smtClean="0"/>
              <a:t>                             </a:t>
            </a:r>
          </a:p>
          <a:p>
            <a:pPr marL="0" indent="0">
              <a:buNone/>
            </a:pPr>
            <a:r>
              <a:rPr lang="en-US" sz="1600" b="1" dirty="0"/>
              <a:t> </a:t>
            </a:r>
            <a:r>
              <a:rPr lang="en-US" sz="1600" b="1" dirty="0" smtClean="0"/>
              <a:t>                                 </a:t>
            </a:r>
          </a:p>
          <a:p>
            <a:pPr marL="0" indent="0">
              <a:buNone/>
            </a:pPr>
            <a:r>
              <a:rPr lang="en-US" sz="1600" b="1" dirty="0"/>
              <a:t> </a:t>
            </a:r>
            <a:r>
              <a:rPr lang="en-US" sz="1600" b="1" dirty="0" smtClean="0"/>
              <a:t>                             SUPERVISED BY : </a:t>
            </a:r>
          </a:p>
          <a:p>
            <a:pPr marL="0" indent="0">
              <a:buNone/>
            </a:pPr>
            <a:endParaRPr lang="en-US" sz="1600" b="1" dirty="0" smtClean="0"/>
          </a:p>
          <a:p>
            <a:pPr marL="0" indent="0">
              <a:buNone/>
            </a:pPr>
            <a:r>
              <a:rPr lang="en-US" sz="1600" b="1" dirty="0"/>
              <a:t> </a:t>
            </a:r>
            <a:r>
              <a:rPr lang="en-US" sz="1600" b="1" dirty="0" smtClean="0"/>
              <a:t>                                                            MISS AQBA</a:t>
            </a:r>
          </a:p>
          <a:p>
            <a:pPr marL="0" indent="0">
              <a:buNone/>
            </a:pPr>
            <a:endParaRPr lang="en-US" sz="1600" b="1" dirty="0" smtClean="0"/>
          </a:p>
          <a:p>
            <a:pPr marL="0" indent="0">
              <a:buNone/>
            </a:pPr>
            <a:r>
              <a:rPr lang="en-US" sz="1600" b="1" dirty="0" smtClean="0"/>
              <a:t>                           </a:t>
            </a:r>
          </a:p>
          <a:p>
            <a:pPr marL="0" indent="0">
              <a:buNone/>
            </a:pPr>
            <a:r>
              <a:rPr lang="en-US" sz="1600" b="1" dirty="0"/>
              <a:t> </a:t>
            </a:r>
            <a:r>
              <a:rPr lang="en-US" sz="1600" b="1" dirty="0" smtClean="0"/>
              <a:t>                             GROUP MEMBERS:</a:t>
            </a:r>
          </a:p>
          <a:p>
            <a:pPr marL="0" indent="0">
              <a:buNone/>
            </a:pPr>
            <a:endParaRPr lang="en-US" sz="1600" b="1" dirty="0" smtClean="0"/>
          </a:p>
          <a:p>
            <a:pPr marL="0" indent="0">
              <a:buNone/>
            </a:pPr>
            <a:r>
              <a:rPr lang="en-US" sz="1600" b="1" dirty="0" smtClean="0"/>
              <a:t>                                                              SAMAWIA IJAZ (2020-CS-124)</a:t>
            </a:r>
            <a:endParaRPr lang="en-US" sz="1600" spc="-143" dirty="0">
              <a:solidFill>
                <a:srgbClr val="111010"/>
              </a:solidFill>
              <a:latin typeface="Fira Sans Medium"/>
            </a:endParaRPr>
          </a:p>
          <a:p>
            <a:pPr marL="0" indent="0">
              <a:buNone/>
            </a:pPr>
            <a:r>
              <a:rPr lang="en-US" sz="1600" b="1" dirty="0" smtClean="0"/>
              <a:t>                                                              WASFA NASIR(2020-CS-145)</a:t>
            </a:r>
            <a:endParaRPr lang="en-US" sz="1600" spc="-143" dirty="0">
              <a:solidFill>
                <a:srgbClr val="111010"/>
              </a:solidFill>
              <a:latin typeface="Fira Sans Medium"/>
            </a:endParaRPr>
          </a:p>
          <a:p>
            <a:pPr marL="0" indent="0">
              <a:buNone/>
            </a:pPr>
            <a:r>
              <a:rPr lang="en-US" sz="1600" b="1" dirty="0" smtClean="0"/>
              <a:t>                                                              AIEMEN ALTAF(2020-CS-148)</a:t>
            </a:r>
          </a:p>
          <a:p>
            <a:pPr marL="0" indent="0">
              <a:buNone/>
            </a:pPr>
            <a:endParaRPr lang="en-US" sz="1600" spc="-143" dirty="0">
              <a:solidFill>
                <a:srgbClr val="111010"/>
              </a:solidFill>
              <a:latin typeface="Fira Sans Medium"/>
            </a:endParaRPr>
          </a:p>
          <a:p>
            <a:pPr marL="0" indent="0">
              <a:buNone/>
            </a:pPr>
            <a:endParaRPr lang="en-US" sz="1600" b="1" dirty="0" smtClean="0"/>
          </a:p>
          <a:p>
            <a:pPr marL="0" indent="0">
              <a:buNone/>
            </a:pPr>
            <a:endParaRPr lang="en-US" sz="1600" b="1" dirty="0" smtClean="0">
              <a:solidFill>
                <a:srgbClr val="111010"/>
              </a:solidFill>
              <a:latin typeface="HK Grotesk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1"/>
          <p:cNvSpPr txBox="1">
            <a:spLocks noGrp="1"/>
          </p:cNvSpPr>
          <p:nvPr>
            <p:ph type="ctrTitle"/>
          </p:nvPr>
        </p:nvSpPr>
        <p:spPr>
          <a:xfrm>
            <a:off x="1187669" y="1818290"/>
            <a:ext cx="6721806" cy="703635"/>
          </a:xfrm>
          <a:prstGeom prst="rect">
            <a:avLst/>
          </a:prstGeom>
        </p:spPr>
        <p:txBody>
          <a:bodyPr spcFirstLastPara="1" wrap="square" lIns="91425" tIns="91425" rIns="91425" bIns="91425" anchor="b" anchorCtr="0">
            <a:noAutofit/>
          </a:bodyPr>
          <a:lstStyle/>
          <a:p>
            <a:pPr lvl="0">
              <a:buClr>
                <a:schemeClr val="dk1"/>
              </a:buClr>
              <a:buSzPts val="1100"/>
            </a:pPr>
            <a:r>
              <a:rPr lang="en" dirty="0"/>
              <a:t>INTRODUCTION</a:t>
            </a:r>
            <a:endParaRPr dirty="0"/>
          </a:p>
        </p:txBody>
      </p:sp>
      <p:sp>
        <p:nvSpPr>
          <p:cNvPr id="607" name="Google Shape;607;p81"/>
          <p:cNvSpPr txBox="1">
            <a:spLocks noGrp="1"/>
          </p:cNvSpPr>
          <p:nvPr>
            <p:ph type="subTitle" idx="1"/>
          </p:nvPr>
        </p:nvSpPr>
        <p:spPr>
          <a:xfrm>
            <a:off x="2175642" y="2774731"/>
            <a:ext cx="5057366" cy="1376029"/>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a:t> </a:t>
            </a:r>
            <a:r>
              <a:rPr lang="en-US" b="1" dirty="0"/>
              <a:t>A machine learning algorithm for machines to understand the features of the image with foresight and remember the features to guess whether the name of the new image is fed to the machine</a:t>
            </a:r>
            <a:endParaRPr lang="en-US" dirty="0"/>
          </a:p>
          <a:p>
            <a:pPr marL="0" lvl="0" indent="0">
              <a:buClr>
                <a:schemeClr val="dk1"/>
              </a:buClr>
              <a:buSzPts val="1100"/>
            </a:pPr>
            <a:endParaRPr dirty="0"/>
          </a:p>
        </p:txBody>
      </p:sp>
    </p:spTree>
    <p:extLst>
      <p:ext uri="{BB962C8B-B14F-4D97-AF65-F5344CB8AC3E}">
        <p14:creationId xmlns:p14="http://schemas.microsoft.com/office/powerpoint/2010/main" val="81944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6"/>
                                        </p:tgtEl>
                                        <p:attrNameLst>
                                          <p:attrName>style.visibility</p:attrName>
                                        </p:attrNameLst>
                                      </p:cBhvr>
                                      <p:to>
                                        <p:strVal val="visible"/>
                                      </p:to>
                                    </p:set>
                                    <p:animEffect transition="in" filter="fade">
                                      <p:cBhvr>
                                        <p:cTn id="7" dur="1000"/>
                                        <p:tgtEl>
                                          <p:spTgt spid="6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7"/>
                                        </p:tgtEl>
                                        <p:attrNameLst>
                                          <p:attrName>style.visibility</p:attrName>
                                        </p:attrNameLst>
                                      </p:cBhvr>
                                      <p:to>
                                        <p:strVal val="visible"/>
                                      </p:to>
                                    </p:set>
                                    <p:animEffect transition="in" filter="fade">
                                      <p:cBhvr>
                                        <p:cTn id="12" dur="1000"/>
                                        <p:tgtEl>
                                          <p:spTgt spid="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8" name="Google Shape;528;p72"/>
          <p:cNvSpPr txBox="1">
            <a:spLocks noGrp="1"/>
          </p:cNvSpPr>
          <p:nvPr>
            <p:ph type="subTitle" idx="1"/>
          </p:nvPr>
        </p:nvSpPr>
        <p:spPr>
          <a:xfrm>
            <a:off x="982032" y="1513015"/>
            <a:ext cx="6887972" cy="33877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 name="Title 1"/>
          <p:cNvSpPr>
            <a:spLocks noGrp="1"/>
          </p:cNvSpPr>
          <p:nvPr>
            <p:ph type="ctrTitle"/>
          </p:nvPr>
        </p:nvSpPr>
        <p:spPr>
          <a:xfrm flipH="1">
            <a:off x="982031" y="324428"/>
            <a:ext cx="4155047" cy="670500"/>
          </a:xfrm>
        </p:spPr>
        <p:txBody>
          <a:bodyPr/>
          <a:lstStyle/>
          <a:p>
            <a:r>
              <a:rPr lang="en-US" sz="2000" b="1" dirty="0"/>
              <a:t>CNN Modeling and Machine Learning</a:t>
            </a:r>
            <a:endParaRPr lang="en-US" sz="2000" dirty="0"/>
          </a:p>
        </p:txBody>
      </p:sp>
      <p:pic>
        <p:nvPicPr>
          <p:cNvPr id="12" name="Picture 11"/>
          <p:cNvPicPr/>
          <p:nvPr/>
        </p:nvPicPr>
        <p:blipFill>
          <a:blip r:embed="rId3"/>
          <a:stretch>
            <a:fillRect/>
          </a:stretch>
        </p:blipFill>
        <p:spPr>
          <a:xfrm>
            <a:off x="770562" y="1270288"/>
            <a:ext cx="8065214" cy="3630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8"/>
                                        </p:tgtEl>
                                        <p:attrNameLst>
                                          <p:attrName>style.visibility</p:attrName>
                                        </p:attrNameLst>
                                      </p:cBhvr>
                                      <p:to>
                                        <p:strVal val="visible"/>
                                      </p:to>
                                    </p:set>
                                    <p:animEffect transition="in" filter="fade">
                                      <p:cBhvr>
                                        <p:cTn id="7" dur="10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7"/>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p>
            <a:pPr lvl="0">
              <a:buClr>
                <a:schemeClr val="dk1"/>
              </a:buClr>
              <a:buSzPts val="1100"/>
            </a:pPr>
            <a:r>
              <a:rPr lang="en-US" sz="3200" dirty="0"/>
              <a:t>CNN(Convolutional Neural Network )</a:t>
            </a:r>
            <a:endParaRPr sz="3200" dirty="0"/>
          </a:p>
        </p:txBody>
      </p:sp>
      <p:sp>
        <p:nvSpPr>
          <p:cNvPr id="580" name="Google Shape;580;p77"/>
          <p:cNvSpPr txBox="1">
            <a:spLocks noGrp="1"/>
          </p:cNvSpPr>
          <p:nvPr>
            <p:ph type="subTitle" idx="1"/>
          </p:nvPr>
        </p:nvSpPr>
        <p:spPr>
          <a:xfrm>
            <a:off x="2445249" y="2630183"/>
            <a:ext cx="3863084" cy="1284271"/>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a:t>CNN is a type of deep learning model for processing data that has a grid pattern, such as images, designed to automatically and adaptively learn spatial hierarchies of features, from low- to high-level patterns.</a:t>
            </a:r>
          </a:p>
          <a:p>
            <a:pPr marL="0" lvl="0" indent="0">
              <a:buClr>
                <a:schemeClr val="dk1"/>
              </a:buClr>
              <a:buSzPts val="1100"/>
            </a:pPr>
            <a:endParaRPr dirty="0"/>
          </a:p>
        </p:txBody>
      </p:sp>
    </p:spTree>
    <p:extLst>
      <p:ext uri="{BB962C8B-B14F-4D97-AF65-F5344CB8AC3E}">
        <p14:creationId xmlns:p14="http://schemas.microsoft.com/office/powerpoint/2010/main" val="231246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0"/>
                                        </p:tgtEl>
                                        <p:attrNameLst>
                                          <p:attrName>style.visibility</p:attrName>
                                        </p:attrNameLst>
                                      </p:cBhvr>
                                      <p:to>
                                        <p:strVal val="visible"/>
                                      </p:to>
                                    </p:set>
                                    <p:animEffect transition="in" filter="fade">
                                      <p:cBhvr>
                                        <p:cTn id="12" dur="10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8" name="Google Shape;528;p72"/>
          <p:cNvSpPr txBox="1">
            <a:spLocks noGrp="1"/>
          </p:cNvSpPr>
          <p:nvPr>
            <p:ph type="subTitle" idx="1"/>
          </p:nvPr>
        </p:nvSpPr>
        <p:spPr>
          <a:xfrm>
            <a:off x="982032" y="1513015"/>
            <a:ext cx="6887972" cy="33877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 name="Title 1"/>
          <p:cNvSpPr>
            <a:spLocks noGrp="1"/>
          </p:cNvSpPr>
          <p:nvPr>
            <p:ph type="ctrTitle"/>
          </p:nvPr>
        </p:nvSpPr>
        <p:spPr>
          <a:xfrm flipH="1">
            <a:off x="982030" y="324428"/>
            <a:ext cx="4704066" cy="670500"/>
          </a:xfrm>
        </p:spPr>
        <p:txBody>
          <a:bodyPr/>
          <a:lstStyle/>
          <a:p>
            <a:pPr algn="ctr"/>
            <a:r>
              <a:rPr lang="en-US" sz="2000" b="1" dirty="0"/>
              <a:t>How image classification is done using CNN</a:t>
            </a:r>
            <a:endParaRPr lang="en-US" sz="20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71520" y="1513014"/>
            <a:ext cx="7752067" cy="3500420"/>
          </a:xfrm>
          <a:prstGeom prst="rect">
            <a:avLst/>
          </a:prstGeom>
        </p:spPr>
      </p:pic>
    </p:spTree>
    <p:extLst>
      <p:ext uri="{BB962C8B-B14F-4D97-AF65-F5344CB8AC3E}">
        <p14:creationId xmlns:p14="http://schemas.microsoft.com/office/powerpoint/2010/main" val="52927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8"/>
                                        </p:tgtEl>
                                        <p:attrNameLst>
                                          <p:attrName>style.visibility</p:attrName>
                                        </p:attrNameLst>
                                      </p:cBhvr>
                                      <p:to>
                                        <p:strVal val="visible"/>
                                      </p:to>
                                    </p:set>
                                    <p:animEffect transition="in" filter="fade">
                                      <p:cBhvr>
                                        <p:cTn id="7" dur="10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8" name="Google Shape;528;p72"/>
          <p:cNvSpPr txBox="1">
            <a:spLocks noGrp="1"/>
          </p:cNvSpPr>
          <p:nvPr>
            <p:ph type="subTitle" idx="1"/>
          </p:nvPr>
        </p:nvSpPr>
        <p:spPr>
          <a:xfrm>
            <a:off x="982032" y="1513015"/>
            <a:ext cx="6887972" cy="33877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 name="Title 1"/>
          <p:cNvSpPr>
            <a:spLocks noGrp="1"/>
          </p:cNvSpPr>
          <p:nvPr>
            <p:ph type="ctrTitle"/>
          </p:nvPr>
        </p:nvSpPr>
        <p:spPr>
          <a:xfrm flipH="1">
            <a:off x="982030" y="324428"/>
            <a:ext cx="4704066" cy="670500"/>
          </a:xfrm>
        </p:spPr>
        <p:txBody>
          <a:bodyPr/>
          <a:lstStyle/>
          <a:p>
            <a:pPr algn="ctr"/>
            <a:r>
              <a:rPr lang="en-US" sz="2000" dirty="0" smtClean="0"/>
              <a:t>SIX LAYER </a:t>
            </a:r>
            <a:r>
              <a:rPr lang="en-US" sz="2000" dirty="0"/>
              <a:t>C</a:t>
            </a:r>
            <a:r>
              <a:rPr lang="en-US" sz="2000" dirty="0" smtClean="0"/>
              <a:t>onvolutional </a:t>
            </a:r>
            <a:r>
              <a:rPr lang="en-US" sz="2000" dirty="0"/>
              <a:t>N</a:t>
            </a:r>
            <a:r>
              <a:rPr lang="en-US" sz="2000" dirty="0" smtClean="0"/>
              <a:t>eural </a:t>
            </a:r>
            <a:r>
              <a:rPr lang="en-US" sz="2000" dirty="0"/>
              <a:t>N</a:t>
            </a:r>
            <a:r>
              <a:rPr lang="en-US" sz="2000" dirty="0" smtClean="0"/>
              <a:t>etwork </a:t>
            </a:r>
            <a:r>
              <a:rPr lang="en-US" sz="2000" dirty="0"/>
              <a:t>(</a:t>
            </a:r>
            <a:r>
              <a:rPr lang="en-US" sz="2000" dirty="0" smtClean="0"/>
              <a:t>CNN)</a:t>
            </a:r>
            <a:endParaRPr lang="en-US" sz="2000" dirty="0"/>
          </a:p>
        </p:txBody>
      </p:sp>
      <p:pic>
        <p:nvPicPr>
          <p:cNvPr id="2050" name="Picture 2" descr="https://player.slideplayer.com/21/6276611/data/images/img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464" y="1513015"/>
            <a:ext cx="7422384" cy="338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8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8"/>
                                        </p:tgtEl>
                                        <p:attrNameLst>
                                          <p:attrName>style.visibility</p:attrName>
                                        </p:attrNameLst>
                                      </p:cBhvr>
                                      <p:to>
                                        <p:strVal val="visible"/>
                                      </p:to>
                                    </p:set>
                                    <p:animEffect transition="in" filter="fade">
                                      <p:cBhvr>
                                        <p:cTn id="7" dur="10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1"/>
          <p:cNvSpPr txBox="1">
            <a:spLocks noGrp="1"/>
          </p:cNvSpPr>
          <p:nvPr>
            <p:ph type="ctrTitle"/>
          </p:nvPr>
        </p:nvSpPr>
        <p:spPr>
          <a:xfrm>
            <a:off x="977462" y="1839310"/>
            <a:ext cx="6932013" cy="6826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smtClean="0"/>
              <a:t>  BACKGROUND</a:t>
            </a:r>
            <a:endParaRPr dirty="0"/>
          </a:p>
        </p:txBody>
      </p:sp>
      <p:sp>
        <p:nvSpPr>
          <p:cNvPr id="607" name="Google Shape;607;p81"/>
          <p:cNvSpPr txBox="1">
            <a:spLocks noGrp="1"/>
          </p:cNvSpPr>
          <p:nvPr>
            <p:ph type="subTitle" idx="1"/>
          </p:nvPr>
        </p:nvSpPr>
        <p:spPr>
          <a:xfrm>
            <a:off x="2627586" y="2659117"/>
            <a:ext cx="4605421" cy="1491643"/>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The Convolutional Neural Network (CNN or </a:t>
            </a:r>
            <a:r>
              <a:rPr lang="en-US" dirty="0" err="1"/>
              <a:t>ConvNet</a:t>
            </a:r>
            <a:r>
              <a:rPr lang="en-US" dirty="0"/>
              <a:t>) is a subtype of Neural Networks that is mainly used for applications in image and speech recognition. Its built-in convolutional layer reduces the high dimensionality of images without losing its information. That is why CNNs are especially suited for this use case.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6"/>
                                        </p:tgtEl>
                                        <p:attrNameLst>
                                          <p:attrName>style.visibility</p:attrName>
                                        </p:attrNameLst>
                                      </p:cBhvr>
                                      <p:to>
                                        <p:strVal val="visible"/>
                                      </p:to>
                                    </p:set>
                                    <p:animEffect transition="in" filter="fade">
                                      <p:cBhvr>
                                        <p:cTn id="7" dur="1000"/>
                                        <p:tgtEl>
                                          <p:spTgt spid="6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7"/>
                                        </p:tgtEl>
                                        <p:attrNameLst>
                                          <p:attrName>style.visibility</p:attrName>
                                        </p:attrNameLst>
                                      </p:cBhvr>
                                      <p:to>
                                        <p:strVal val="visible"/>
                                      </p:to>
                                    </p:set>
                                    <p:animEffect transition="in" filter="fade">
                                      <p:cBhvr>
                                        <p:cTn id="12" dur="1000"/>
                                        <p:tgtEl>
                                          <p:spTgt spid="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7"/>
          <p:cNvSpPr txBox="1">
            <a:spLocks noGrp="1"/>
          </p:cNvSpPr>
          <p:nvPr>
            <p:ph type="ctrTitle"/>
          </p:nvPr>
        </p:nvSpPr>
        <p:spPr>
          <a:xfrm>
            <a:off x="1137495" y="1778423"/>
            <a:ext cx="6818835" cy="7440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smtClean="0"/>
              <a:t>MOTIVATION</a:t>
            </a:r>
            <a:endParaRPr dirty="0"/>
          </a:p>
        </p:txBody>
      </p:sp>
      <p:sp>
        <p:nvSpPr>
          <p:cNvPr id="580" name="Google Shape;580;p77"/>
          <p:cNvSpPr txBox="1">
            <a:spLocks noGrp="1"/>
          </p:cNvSpPr>
          <p:nvPr>
            <p:ph type="subTitle" idx="1"/>
          </p:nvPr>
        </p:nvSpPr>
        <p:spPr>
          <a:xfrm>
            <a:off x="2445248" y="2630183"/>
            <a:ext cx="4260351" cy="1468851"/>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Finding good internal representations of images objects and features has been the main goal since the beginning of computer vision. Therefore many tools have been invented to deal with images. Many of these are based on a mathematical operation, called convolution.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0"/>
                                        </p:tgtEl>
                                        <p:attrNameLst>
                                          <p:attrName>style.visibility</p:attrName>
                                        </p:attrNameLst>
                                      </p:cBhvr>
                                      <p:to>
                                        <p:strVal val="visible"/>
                                      </p:to>
                                    </p:set>
                                    <p:animEffect transition="in" filter="fade">
                                      <p:cBhvr>
                                        <p:cTn id="12" dur="10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Startup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surance Pitch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424</Words>
  <Application>Microsoft Office PowerPoint</Application>
  <PresentationFormat>On-screen Show (16:9)</PresentationFormat>
  <Paragraphs>46</Paragraphs>
  <Slides>18</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Roboto Condensed Light</vt:lpstr>
      <vt:lpstr>Squada One</vt:lpstr>
      <vt:lpstr>Fira Sans Extra Condensed Light</vt:lpstr>
      <vt:lpstr>Fira Sans Condensed Medium</vt:lpstr>
      <vt:lpstr>Fira Sans Medium</vt:lpstr>
      <vt:lpstr>Fira Sans Extra Condensed Medium</vt:lpstr>
      <vt:lpstr>HK Grotesk Light</vt:lpstr>
      <vt:lpstr>Roboto Slab Light</vt:lpstr>
      <vt:lpstr>Arial</vt:lpstr>
      <vt:lpstr>Livvic</vt:lpstr>
      <vt:lpstr>Tech Startup by Slidesgo</vt:lpstr>
      <vt:lpstr>Insurance Pitch by Slidesgo</vt:lpstr>
      <vt:lpstr>BIG DATA ANALYSIS</vt:lpstr>
      <vt:lpstr>IMAGE CLASSIFICATION USING CNN &amp; PYSPARK</vt:lpstr>
      <vt:lpstr>INTRODUCTION</vt:lpstr>
      <vt:lpstr>CNN Modeling and Machine Learning</vt:lpstr>
      <vt:lpstr>CNN(Convolutional Neural Network )</vt:lpstr>
      <vt:lpstr>How image classification is done using CNN</vt:lpstr>
      <vt:lpstr>SIX LAYER Convolutional Neural Network (CNN)</vt:lpstr>
      <vt:lpstr>  BACKGROUND</vt:lpstr>
      <vt:lpstr>MOTIVATION</vt:lpstr>
      <vt:lpstr>Problem Statement</vt:lpstr>
      <vt:lpstr>Supervised Learning</vt:lpstr>
      <vt:lpstr>PYSPARK</vt:lpstr>
      <vt:lpstr>Key Features of PySpark</vt:lpstr>
      <vt:lpstr>Why we use PySpark over pandas?</vt:lpstr>
      <vt:lpstr>RDD(Resilient Distributed Dataset)</vt:lpstr>
      <vt:lpstr>Why do we need RDD?</vt:lpstr>
      <vt:lpstr>How we create RDD in PySpark?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dc:title>
  <dc:creator>SamawiaIjaz</dc:creator>
  <cp:lastModifiedBy>Microsoft account</cp:lastModifiedBy>
  <cp:revision>31</cp:revision>
  <dcterms:modified xsi:type="dcterms:W3CDTF">2022-12-13T06:45:20Z</dcterms:modified>
</cp:coreProperties>
</file>