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D5"/>
    <a:srgbClr val="FFE9CF"/>
    <a:srgbClr val="FAA634"/>
    <a:srgbClr val="FFF5D9"/>
    <a:srgbClr val="FFFFE5"/>
    <a:srgbClr val="CBD5E9"/>
    <a:srgbClr val="D2D9CA"/>
    <a:srgbClr val="EBF4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1"/>
    <p:restoredTop sz="94669"/>
  </p:normalViewPr>
  <p:slideViewPr>
    <p:cSldViewPr snapToGrid="0" snapToObjects="1">
      <p:cViewPr>
        <p:scale>
          <a:sx n="130" d="100"/>
          <a:sy n="130" d="100"/>
        </p:scale>
        <p:origin x="-24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7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8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6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1/31/18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9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8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6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1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756A-E1AA-F843-BF52-05C1433C8A91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6" Type="http://schemas.openxmlformats.org/officeDocument/2006/relationships/image" Target="../media/image5.png"/><Relationship Id="rId7" Type="http://schemas.openxmlformats.org/officeDocument/2006/relationships/image" Target="../media/image6.emf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3150" y="349984"/>
            <a:ext cx="9374132" cy="6496390"/>
            <a:chOff x="1845763" y="286838"/>
            <a:chExt cx="8702831" cy="6073442"/>
          </a:xfrm>
        </p:grpSpPr>
        <p:sp>
          <p:nvSpPr>
            <p:cNvPr id="11" name="Rounded Rectangle 10"/>
            <p:cNvSpPr/>
            <p:nvPr/>
          </p:nvSpPr>
          <p:spPr>
            <a:xfrm>
              <a:off x="2173415" y="1029019"/>
              <a:ext cx="7262816" cy="4866351"/>
            </a:xfrm>
            <a:prstGeom prst="roundRect">
              <a:avLst>
                <a:gd name="adj" fmla="val 9818"/>
              </a:avLst>
            </a:prstGeom>
            <a:solidFill>
              <a:srgbClr val="FFFFE5">
                <a:alpha val="80000"/>
              </a:srgbClr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026151" y="645884"/>
              <a:ext cx="3131549" cy="5538603"/>
            </a:xfrm>
            <a:prstGeom prst="roundRect">
              <a:avLst>
                <a:gd name="adj" fmla="val 9818"/>
              </a:avLst>
            </a:prstGeom>
            <a:solidFill>
              <a:srgbClr val="FFE9CF">
                <a:alpha val="40000"/>
              </a:srgbClr>
            </a:solidFill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475166" y="645883"/>
              <a:ext cx="3131549" cy="5538604"/>
            </a:xfrm>
            <a:prstGeom prst="roundRect">
              <a:avLst>
                <a:gd name="adj" fmla="val 9818"/>
              </a:avLst>
            </a:prstGeom>
            <a:solidFill>
              <a:srgbClr val="FFE9CF">
                <a:alpha val="40000"/>
              </a:srgbClr>
            </a:solidFill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871664" y="414778"/>
              <a:ext cx="8676930" cy="59280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" name="TextBox 33"/>
            <p:cNvSpPr txBox="1">
              <a:spLocks noChangeArrowheads="1"/>
            </p:cNvSpPr>
            <p:nvPr/>
          </p:nvSpPr>
          <p:spPr bwMode="auto">
            <a:xfrm>
              <a:off x="5076874" y="6115702"/>
              <a:ext cx="1555750" cy="244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AWS Region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763" y="286838"/>
              <a:ext cx="603504" cy="393954"/>
            </a:xfrm>
            <a:prstGeom prst="rect">
              <a:avLst/>
            </a:prstGeom>
          </p:spPr>
        </p:pic>
        <p:sp>
          <p:nvSpPr>
            <p:cNvPr id="15" name="Rounded Rectangle 14"/>
            <p:cNvSpPr/>
            <p:nvPr/>
          </p:nvSpPr>
          <p:spPr>
            <a:xfrm>
              <a:off x="2776286" y="1391274"/>
              <a:ext cx="2589798" cy="1917181"/>
            </a:xfrm>
            <a:prstGeom prst="roundRect">
              <a:avLst>
                <a:gd name="adj" fmla="val 9818"/>
              </a:avLst>
            </a:prstGeom>
            <a:solidFill>
              <a:srgbClr val="D2D9CA"/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746041" y="3575416"/>
              <a:ext cx="2589798" cy="1966671"/>
            </a:xfrm>
            <a:prstGeom prst="roundRect">
              <a:avLst>
                <a:gd name="adj" fmla="val 9818"/>
              </a:avLst>
            </a:prstGeom>
            <a:solidFill>
              <a:srgbClr val="CBD5E9"/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281904" y="1392178"/>
              <a:ext cx="2589798" cy="1914904"/>
            </a:xfrm>
            <a:prstGeom prst="roundRect">
              <a:avLst>
                <a:gd name="adj" fmla="val 9818"/>
              </a:avLst>
            </a:prstGeom>
            <a:solidFill>
              <a:srgbClr val="D2D9CA"/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251659" y="3575416"/>
              <a:ext cx="2589798" cy="1966669"/>
            </a:xfrm>
            <a:prstGeom prst="roundRect">
              <a:avLst>
                <a:gd name="adj" fmla="val 9818"/>
              </a:avLst>
            </a:prstGeom>
            <a:solidFill>
              <a:srgbClr val="CBD5E9"/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86" y="653132"/>
              <a:ext cx="538196" cy="564238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3303337" y="5947544"/>
              <a:ext cx="1429352" cy="1306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100" b="1" dirty="0" smtClean="0">
                  <a:solidFill>
                    <a:srgbClr val="FAA63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Availability Zone 1</a:t>
              </a:r>
              <a:endParaRPr lang="en-US" sz="1100" b="1" dirty="0">
                <a:solidFill>
                  <a:srgbClr val="FAA63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989076" y="5949226"/>
              <a:ext cx="1385104" cy="21594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100" b="1" dirty="0" smtClean="0">
                  <a:solidFill>
                    <a:srgbClr val="FAA63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Availability Zone 2</a:t>
              </a:r>
              <a:endParaRPr lang="en-US" sz="1100" b="1" dirty="0">
                <a:solidFill>
                  <a:srgbClr val="FAA63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50233" y="1208571"/>
              <a:ext cx="1170948" cy="182703"/>
            </a:xfrm>
            <a:prstGeom prst="rect">
              <a:avLst/>
            </a:prstGeom>
            <a:solidFill>
              <a:srgbClr val="FFFFE5">
                <a:alpha val="25000"/>
              </a:srgbClr>
            </a:solidFill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Internet gateway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92" y="989631"/>
            <a:ext cx="548640" cy="35814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7953" y="3648202"/>
            <a:ext cx="215900" cy="24130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815" y="3648202"/>
            <a:ext cx="215900" cy="2413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7953" y="1352443"/>
            <a:ext cx="215900" cy="2413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815" y="1352443"/>
            <a:ext cx="215900" cy="241300"/>
          </a:xfrm>
          <a:prstGeom prst="rect">
            <a:avLst/>
          </a:prstGeom>
        </p:spPr>
      </p:pic>
      <p:sp>
        <p:nvSpPr>
          <p:cNvPr id="72" name="TextBox 33"/>
          <p:cNvSpPr txBox="1">
            <a:spLocks noChangeArrowheads="1"/>
          </p:cNvSpPr>
          <p:nvPr/>
        </p:nvSpPr>
        <p:spPr bwMode="auto">
          <a:xfrm>
            <a:off x="4876519" y="6031718"/>
            <a:ext cx="2602462" cy="246221"/>
          </a:xfrm>
          <a:prstGeom prst="rect">
            <a:avLst/>
          </a:prstGeom>
          <a:solidFill>
            <a:srgbClr val="FFFFE5">
              <a:alpha val="25000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Virtual private </a:t>
            </a:r>
            <a:r>
              <a:rPr lang="en-US" sz="10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cloud 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137609" y="4871947"/>
            <a:ext cx="104407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ECS Host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258209"/>
            <a:ext cx="514350" cy="533400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187" y="4258209"/>
            <a:ext cx="514350" cy="533400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7" y="4258209"/>
            <a:ext cx="514350" cy="533400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634" y="4258209"/>
            <a:ext cx="514350" cy="533400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3621127" y="1493249"/>
            <a:ext cx="1174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 </a:t>
            </a:r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subnet</a:t>
            </a:r>
            <a:endParaRPr lang="en-US" sz="10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486914" y="1521707"/>
            <a:ext cx="1147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 </a:t>
            </a:r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subnet</a:t>
            </a:r>
            <a:endParaRPr lang="en-US" sz="10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569526" y="5583795"/>
            <a:ext cx="1278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 </a:t>
            </a:r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subnet</a:t>
            </a:r>
            <a:endParaRPr lang="en-US" sz="10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511449" y="5583795"/>
            <a:ext cx="1236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 </a:t>
            </a:r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subnet</a:t>
            </a:r>
            <a:endParaRPr lang="en-US" sz="10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6004874" y="2275618"/>
            <a:ext cx="0" cy="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9183" y="1939599"/>
            <a:ext cx="639765" cy="67056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3327531" y="2668178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 gateway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6913" y="1939599"/>
            <a:ext cx="639765" cy="67056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165261" y="2668178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 gateway</a:t>
            </a:r>
          </a:p>
        </p:txBody>
      </p:sp>
      <p:cxnSp>
        <p:nvCxnSpPr>
          <p:cNvPr id="94" name="Elbow Connector 142"/>
          <p:cNvCxnSpPr/>
          <p:nvPr/>
        </p:nvCxnSpPr>
        <p:spPr>
          <a:xfrm flipH="1">
            <a:off x="3692747" y="2698592"/>
            <a:ext cx="2002068" cy="1462496"/>
          </a:xfrm>
          <a:prstGeom prst="straightConnector1">
            <a:avLst/>
          </a:prstGeom>
          <a:ln w="22225">
            <a:tailEnd type="triangl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260056" y="4871947"/>
            <a:ext cx="104407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ECS Host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049620" y="4871947"/>
            <a:ext cx="104407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ECS Host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181697" y="4871947"/>
            <a:ext cx="104407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ECS Host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26" y="2125510"/>
            <a:ext cx="544780" cy="653737"/>
          </a:xfrm>
          <a:prstGeom prst="rect">
            <a:avLst/>
          </a:prstGeom>
        </p:spPr>
      </p:pic>
      <p:cxnSp>
        <p:nvCxnSpPr>
          <p:cNvPr id="79" name="Elbow Connector 142"/>
          <p:cNvCxnSpPr/>
          <p:nvPr/>
        </p:nvCxnSpPr>
        <p:spPr>
          <a:xfrm flipH="1">
            <a:off x="4731543" y="2768106"/>
            <a:ext cx="1017847" cy="1371105"/>
          </a:xfrm>
          <a:prstGeom prst="straightConnector1">
            <a:avLst/>
          </a:prstGeom>
          <a:ln w="22225">
            <a:tailEnd type="triangl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142"/>
          <p:cNvCxnSpPr/>
          <p:nvPr/>
        </p:nvCxnSpPr>
        <p:spPr>
          <a:xfrm>
            <a:off x="6503364" y="2729660"/>
            <a:ext cx="2131445" cy="1431428"/>
          </a:xfrm>
          <a:prstGeom prst="straightConnector1">
            <a:avLst/>
          </a:prstGeom>
          <a:ln w="22225">
            <a:tailEnd type="triangl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142"/>
          <p:cNvCxnSpPr/>
          <p:nvPr/>
        </p:nvCxnSpPr>
        <p:spPr>
          <a:xfrm>
            <a:off x="6449208" y="2805338"/>
            <a:ext cx="1100657" cy="1350565"/>
          </a:xfrm>
          <a:prstGeom prst="straightConnector1">
            <a:avLst/>
          </a:prstGeom>
          <a:ln w="22225">
            <a:tailEnd type="triangl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751243" y="2847057"/>
            <a:ext cx="758973" cy="59933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 Load Balancer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3" name="Elbow Connector 142"/>
          <p:cNvCxnSpPr/>
          <p:nvPr/>
        </p:nvCxnSpPr>
        <p:spPr>
          <a:xfrm flipV="1">
            <a:off x="7706619" y="3077574"/>
            <a:ext cx="590292" cy="1075849"/>
          </a:xfrm>
          <a:prstGeom prst="straightConnector1">
            <a:avLst/>
          </a:prstGeom>
          <a:ln w="22225">
            <a:tailEnd type="triangl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142"/>
          <p:cNvCxnSpPr/>
          <p:nvPr/>
        </p:nvCxnSpPr>
        <p:spPr>
          <a:xfrm flipH="1" flipV="1">
            <a:off x="8539814" y="3084765"/>
            <a:ext cx="238221" cy="1068660"/>
          </a:xfrm>
          <a:prstGeom prst="straightConnector1">
            <a:avLst/>
          </a:prstGeom>
          <a:ln w="22225">
            <a:tailEnd type="triangl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142"/>
          <p:cNvCxnSpPr/>
          <p:nvPr/>
        </p:nvCxnSpPr>
        <p:spPr>
          <a:xfrm flipH="1" flipV="1">
            <a:off x="3949717" y="3094024"/>
            <a:ext cx="590292" cy="1075849"/>
          </a:xfrm>
          <a:prstGeom prst="straightConnector1">
            <a:avLst/>
          </a:prstGeom>
          <a:ln w="22225">
            <a:tailEnd type="triangl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142"/>
          <p:cNvCxnSpPr/>
          <p:nvPr/>
        </p:nvCxnSpPr>
        <p:spPr>
          <a:xfrm flipV="1">
            <a:off x="3464170" y="3091934"/>
            <a:ext cx="238221" cy="1068660"/>
          </a:xfrm>
          <a:prstGeom prst="straightConnector1">
            <a:avLst/>
          </a:prstGeom>
          <a:ln w="22225">
            <a:tailEnd type="triangl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142"/>
          <p:cNvCxnSpPr/>
          <p:nvPr/>
        </p:nvCxnSpPr>
        <p:spPr>
          <a:xfrm flipV="1">
            <a:off x="4132052" y="1474582"/>
            <a:ext cx="1562174" cy="707687"/>
          </a:xfrm>
          <a:prstGeom prst="straightConnector1">
            <a:avLst/>
          </a:prstGeom>
          <a:ln w="22225">
            <a:tailEnd type="triangl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42"/>
          <p:cNvCxnSpPr/>
          <p:nvPr/>
        </p:nvCxnSpPr>
        <p:spPr>
          <a:xfrm flipH="1" flipV="1">
            <a:off x="6568220" y="1476918"/>
            <a:ext cx="1562174" cy="707687"/>
          </a:xfrm>
          <a:prstGeom prst="straightConnector1">
            <a:avLst/>
          </a:prstGeom>
          <a:ln w="22225">
            <a:tailEnd type="triangl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867" y="2077163"/>
            <a:ext cx="514350" cy="533400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6787886" y="2698592"/>
            <a:ext cx="952892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Studio Instance</a:t>
            </a:r>
          </a:p>
        </p:txBody>
      </p:sp>
      <p:cxnSp>
        <p:nvCxnSpPr>
          <p:cNvPr id="104" name="Elbow Connector 142"/>
          <p:cNvCxnSpPr/>
          <p:nvPr/>
        </p:nvCxnSpPr>
        <p:spPr>
          <a:xfrm flipH="1" flipV="1">
            <a:off x="6492043" y="1493250"/>
            <a:ext cx="495248" cy="602572"/>
          </a:xfrm>
          <a:prstGeom prst="straightConnector1">
            <a:avLst/>
          </a:prstGeom>
          <a:ln w="22225">
            <a:tailEnd type="triangl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812" y="4305849"/>
            <a:ext cx="513304" cy="48122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5564118" y="4819528"/>
            <a:ext cx="1044070" cy="33313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AutoScaling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Group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989675" y="3972759"/>
            <a:ext cx="6220854" cy="1258529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Elbow Connector 142"/>
          <p:cNvCxnSpPr/>
          <p:nvPr/>
        </p:nvCxnSpPr>
        <p:spPr>
          <a:xfrm>
            <a:off x="6091964" y="1501777"/>
            <a:ext cx="3114" cy="591276"/>
          </a:xfrm>
          <a:prstGeom prst="straightConnector1">
            <a:avLst/>
          </a:prstGeom>
          <a:ln w="22225">
            <a:tailEnd type="triangl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702" y="4223215"/>
            <a:ext cx="525324" cy="596313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10076164" y="4875936"/>
            <a:ext cx="1044070" cy="53180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CloudWatch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Logs </a:t>
            </a:r>
          </a:p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(container logs)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562348" y="4040987"/>
            <a:ext cx="104407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ECS Cluster</a:t>
            </a:r>
          </a:p>
        </p:txBody>
      </p:sp>
      <p:cxnSp>
        <p:nvCxnSpPr>
          <p:cNvPr id="111" name="Elbow Connector 142"/>
          <p:cNvCxnSpPr/>
          <p:nvPr/>
        </p:nvCxnSpPr>
        <p:spPr>
          <a:xfrm>
            <a:off x="8985311" y="4602023"/>
            <a:ext cx="1230405" cy="0"/>
          </a:xfrm>
          <a:prstGeom prst="straightConnector1">
            <a:avLst/>
          </a:prstGeom>
          <a:ln w="22225">
            <a:tailEnd type="triangl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1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48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Helvetica Neue</vt:lpstr>
      <vt:lpstr>Verdana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Amazon Web Services</dc:creator>
  <cp:keywords>2018-v1 (January 2018)</cp:keywords>
  <cp:lastModifiedBy>Cris Madrigal</cp:lastModifiedBy>
  <cp:revision>48</cp:revision>
  <dcterms:created xsi:type="dcterms:W3CDTF">2016-09-13T03:23:16Z</dcterms:created>
  <dcterms:modified xsi:type="dcterms:W3CDTF">2018-01-31T22:14:44Z</dcterms:modified>
</cp:coreProperties>
</file>