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Poppins"/>
      <p:regular r:id="rId31"/>
      <p:bold r:id="rId32"/>
      <p:italic r:id="rId33"/>
      <p:boldItalic r:id="rId34"/>
    </p:embeddedFont>
    <p:embeddedFont>
      <p:font typeface="Poppins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26">
          <p15:clr>
            <a:srgbClr val="9AA0A6"/>
          </p15:clr>
        </p15:guide>
        <p15:guide id="2" orient="horz" pos="7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2B091C-02D4-46DA-9C91-C51A90246354}">
  <a:tblStyle styleId="{602B091C-02D4-46DA-9C91-C51A902463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26" orient="horz"/>
        <p:guide pos="7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Poppins-italic.fntdata"/><Relationship Id="rId10" Type="http://schemas.openxmlformats.org/officeDocument/2006/relationships/slide" Target="slides/slide4.xml"/><Relationship Id="rId32" Type="http://schemas.openxmlformats.org/officeDocument/2006/relationships/font" Target="fonts/Poppins-bold.fntdata"/><Relationship Id="rId13" Type="http://schemas.openxmlformats.org/officeDocument/2006/relationships/slide" Target="slides/slide7.xml"/><Relationship Id="rId35" Type="http://schemas.openxmlformats.org/officeDocument/2006/relationships/font" Target="fonts/PoppinsMedium-regular.fntdata"/><Relationship Id="rId12" Type="http://schemas.openxmlformats.org/officeDocument/2006/relationships/slide" Target="slides/slide6.xml"/><Relationship Id="rId34" Type="http://schemas.openxmlformats.org/officeDocument/2006/relationships/font" Target="fonts/Poppins-boldItalic.fntdata"/><Relationship Id="rId15" Type="http://schemas.openxmlformats.org/officeDocument/2006/relationships/slide" Target="slides/slide9.xml"/><Relationship Id="rId37" Type="http://schemas.openxmlformats.org/officeDocument/2006/relationships/font" Target="fonts/PoppinsMedium-italic.fntdata"/><Relationship Id="rId14" Type="http://schemas.openxmlformats.org/officeDocument/2006/relationships/slide" Target="slides/slide8.xml"/><Relationship Id="rId36" Type="http://schemas.openxmlformats.org/officeDocument/2006/relationships/font" Target="fonts/PoppinsMedium-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Poppins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3067760b2dc_2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3067760b2dc_2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46b887401b_0_2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46b887401b_0_2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7c8b56a640ada03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7c8b56a640ada03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8a85afe01d_1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8a85afe01d_1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8a85afe01d_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18a85afe01d_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18a85afe01d_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18a85afe01d_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18a85afe01d_2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18a85afe01d_2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a85afe01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a85afe01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067760b2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067760b2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8a85afe01d_2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8a85afe01d_2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8a85afe01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8a85afe01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067760b2dc_2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067760b2dc_2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3067760b2dc_2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3067760b2dc_2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3067760b2dc_2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067760b2dc_2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f9041aba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f9041aba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48700" y="556225"/>
            <a:ext cx="8046600" cy="40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301825" y="4860650"/>
            <a:ext cx="872300" cy="99600"/>
            <a:chOff x="301825" y="4860650"/>
            <a:chExt cx="872300" cy="99600"/>
          </a:xfrm>
        </p:grpSpPr>
        <p:sp>
          <p:nvSpPr>
            <p:cNvPr id="11" name="Google Shape;11;p2"/>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111275" y="669163"/>
            <a:ext cx="3661200" cy="28071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5200"/>
              <a:buNone/>
              <a:defRPr sz="4500"/>
            </a:lvl1pPr>
            <a:lvl2pPr lvl="1" algn="ctr">
              <a:spcBef>
                <a:spcPts val="20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7" name="Google Shape;17;p2"/>
          <p:cNvSpPr txBox="1"/>
          <p:nvPr>
            <p:ph idx="1" type="subTitle"/>
          </p:nvPr>
        </p:nvSpPr>
        <p:spPr>
          <a:xfrm>
            <a:off x="4111275" y="4062275"/>
            <a:ext cx="3661200" cy="3201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1371600" y="1952850"/>
            <a:ext cx="6400800" cy="79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idx="1" type="subTitle"/>
          </p:nvPr>
        </p:nvSpPr>
        <p:spPr>
          <a:xfrm>
            <a:off x="1371600" y="2816250"/>
            <a:ext cx="6400800" cy="374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301825" y="4860650"/>
            <a:ext cx="872300" cy="99600"/>
            <a:chOff x="301825" y="4860650"/>
            <a:chExt cx="872300" cy="99600"/>
          </a:xfrm>
        </p:grpSpPr>
        <p:sp>
          <p:nvSpPr>
            <p:cNvPr id="73" name="Google Shape;73;p12"/>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MAIN_POINT_1">
    <p:spTree>
      <p:nvGrpSpPr>
        <p:cNvPr id="78" name="Shape 78"/>
        <p:cNvGrpSpPr/>
        <p:nvPr/>
      </p:nvGrpSpPr>
      <p:grpSpPr>
        <a:xfrm>
          <a:off x="0" y="0"/>
          <a:ext cx="0" cy="0"/>
          <a:chOff x="0" y="0"/>
          <a:chExt cx="0" cy="0"/>
        </a:xfrm>
      </p:grpSpPr>
      <p:sp>
        <p:nvSpPr>
          <p:cNvPr id="79" name="Google Shape;79;p13"/>
          <p:cNvSpPr/>
          <p:nvPr/>
        </p:nvSpPr>
        <p:spPr>
          <a:xfrm>
            <a:off x="548700" y="556225"/>
            <a:ext cx="8046600" cy="40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301825" y="4860650"/>
            <a:ext cx="872300" cy="99600"/>
            <a:chOff x="301825" y="4860650"/>
            <a:chExt cx="872300" cy="99600"/>
          </a:xfrm>
        </p:grpSpPr>
        <p:sp>
          <p:nvSpPr>
            <p:cNvPr id="81" name="Google Shape;81;p13"/>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3"/>
          <p:cNvSpPr txBox="1"/>
          <p:nvPr>
            <p:ph type="title"/>
          </p:nvPr>
        </p:nvSpPr>
        <p:spPr>
          <a:xfrm>
            <a:off x="3442500" y="982125"/>
            <a:ext cx="4329900" cy="2827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6000"/>
              <a:buNone/>
              <a:defRPr sz="29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MAIN_POINT_2">
    <p:spTree>
      <p:nvGrpSpPr>
        <p:cNvPr id="87" name="Shape 87"/>
        <p:cNvGrpSpPr/>
        <p:nvPr/>
      </p:nvGrpSpPr>
      <p:grpSpPr>
        <a:xfrm>
          <a:off x="0" y="0"/>
          <a:ext cx="0" cy="0"/>
          <a:chOff x="0" y="0"/>
          <a:chExt cx="0" cy="0"/>
        </a:xfrm>
      </p:grpSpPr>
      <p:sp>
        <p:nvSpPr>
          <p:cNvPr id="88" name="Google Shape;88;p14"/>
          <p:cNvSpPr/>
          <p:nvPr/>
        </p:nvSpPr>
        <p:spPr>
          <a:xfrm>
            <a:off x="548700" y="556225"/>
            <a:ext cx="8046600" cy="40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4"/>
          <p:cNvGrpSpPr/>
          <p:nvPr/>
        </p:nvGrpSpPr>
        <p:grpSpPr>
          <a:xfrm>
            <a:off x="301825" y="4860650"/>
            <a:ext cx="872300" cy="99600"/>
            <a:chOff x="301825" y="4860650"/>
            <a:chExt cx="872300" cy="99600"/>
          </a:xfrm>
        </p:grpSpPr>
        <p:sp>
          <p:nvSpPr>
            <p:cNvPr id="90" name="Google Shape;90;p14"/>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type="title"/>
          </p:nvPr>
        </p:nvSpPr>
        <p:spPr>
          <a:xfrm>
            <a:off x="890025" y="1406100"/>
            <a:ext cx="3483300" cy="23313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2">
    <p:spTree>
      <p:nvGrpSpPr>
        <p:cNvPr id="96" name="Shape 96"/>
        <p:cNvGrpSpPr/>
        <p:nvPr/>
      </p:nvGrpSpPr>
      <p:grpSpPr>
        <a:xfrm>
          <a:off x="0" y="0"/>
          <a:ext cx="0" cy="0"/>
          <a:chOff x="0" y="0"/>
          <a:chExt cx="0" cy="0"/>
        </a:xfrm>
      </p:grpSpPr>
      <p:sp>
        <p:nvSpPr>
          <p:cNvPr id="97" name="Google Shape;97;p15"/>
          <p:cNvSpPr txBox="1"/>
          <p:nvPr>
            <p:ph type="title"/>
          </p:nvPr>
        </p:nvSpPr>
        <p:spPr>
          <a:xfrm>
            <a:off x="1371600" y="1095300"/>
            <a:ext cx="3917400" cy="5727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 name="Google Shape;98;p15"/>
          <p:cNvGrpSpPr/>
          <p:nvPr/>
        </p:nvGrpSpPr>
        <p:grpSpPr>
          <a:xfrm>
            <a:off x="301825" y="4860650"/>
            <a:ext cx="872300" cy="99600"/>
            <a:chOff x="301825" y="4860650"/>
            <a:chExt cx="872300" cy="99600"/>
          </a:xfrm>
        </p:grpSpPr>
        <p:sp>
          <p:nvSpPr>
            <p:cNvPr id="99" name="Google Shape;99;p15"/>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362200" y="1403125"/>
            <a:ext cx="43392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10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6"/>
          <p:cNvSpPr txBox="1"/>
          <p:nvPr>
            <p:ph type="title"/>
          </p:nvPr>
        </p:nvSpPr>
        <p:spPr>
          <a:xfrm>
            <a:off x="1362200" y="590700"/>
            <a:ext cx="4339200" cy="520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07" name="Google Shape;107;p16"/>
          <p:cNvSpPr txBox="1"/>
          <p:nvPr>
            <p:ph idx="2" type="subTitle"/>
          </p:nvPr>
        </p:nvSpPr>
        <p:spPr>
          <a:xfrm>
            <a:off x="1362200" y="2573575"/>
            <a:ext cx="4339200" cy="31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8" name="Google Shape;108;p16"/>
          <p:cNvSpPr txBox="1"/>
          <p:nvPr>
            <p:ph idx="3" type="title"/>
          </p:nvPr>
        </p:nvSpPr>
        <p:spPr>
          <a:xfrm>
            <a:off x="1362200" y="2243823"/>
            <a:ext cx="4339200" cy="245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500"/>
              <a:buNone/>
              <a:defRPr sz="2000"/>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grpSp>
        <p:nvGrpSpPr>
          <p:cNvPr id="109" name="Google Shape;109;p16"/>
          <p:cNvGrpSpPr/>
          <p:nvPr/>
        </p:nvGrpSpPr>
        <p:grpSpPr>
          <a:xfrm>
            <a:off x="301825" y="4860650"/>
            <a:ext cx="872300" cy="99600"/>
            <a:chOff x="301825" y="4860650"/>
            <a:chExt cx="872300" cy="99600"/>
          </a:xfrm>
        </p:grpSpPr>
        <p:sp>
          <p:nvSpPr>
            <p:cNvPr id="110" name="Google Shape;110;p16"/>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115" name="Shape 115"/>
        <p:cNvGrpSpPr/>
        <p:nvPr/>
      </p:nvGrpSpPr>
      <p:grpSpPr>
        <a:xfrm>
          <a:off x="0" y="0"/>
          <a:ext cx="0" cy="0"/>
          <a:chOff x="0" y="0"/>
          <a:chExt cx="0" cy="0"/>
        </a:xfrm>
      </p:grpSpPr>
      <p:sp>
        <p:nvSpPr>
          <p:cNvPr id="116" name="Google Shape;116;p17"/>
          <p:cNvSpPr txBox="1"/>
          <p:nvPr>
            <p:ph type="title"/>
          </p:nvPr>
        </p:nvSpPr>
        <p:spPr>
          <a:xfrm>
            <a:off x="548700" y="548700"/>
            <a:ext cx="3846300" cy="1254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17" name="Google Shape;117;p17"/>
          <p:cNvSpPr txBox="1"/>
          <p:nvPr>
            <p:ph idx="1" type="subTitle"/>
          </p:nvPr>
        </p:nvSpPr>
        <p:spPr>
          <a:xfrm>
            <a:off x="548700" y="1976050"/>
            <a:ext cx="4256700" cy="233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118" name="Shape 118"/>
        <p:cNvGrpSpPr/>
        <p:nvPr/>
      </p:nvGrpSpPr>
      <p:grpSpPr>
        <a:xfrm>
          <a:off x="0" y="0"/>
          <a:ext cx="0" cy="0"/>
          <a:chOff x="0" y="0"/>
          <a:chExt cx="0" cy="0"/>
        </a:xfrm>
      </p:grpSpPr>
      <p:sp>
        <p:nvSpPr>
          <p:cNvPr id="119" name="Google Shape;119;p18"/>
          <p:cNvSpPr txBox="1"/>
          <p:nvPr>
            <p:ph type="title"/>
          </p:nvPr>
        </p:nvSpPr>
        <p:spPr>
          <a:xfrm>
            <a:off x="3578853" y="4033948"/>
            <a:ext cx="1986300" cy="48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1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0" name="Google Shape;120;p18"/>
          <p:cNvSpPr txBox="1"/>
          <p:nvPr>
            <p:ph idx="1" type="subTitle"/>
          </p:nvPr>
        </p:nvSpPr>
        <p:spPr>
          <a:xfrm>
            <a:off x="3578853" y="3057475"/>
            <a:ext cx="1986300" cy="97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8"/>
          <p:cNvSpPr txBox="1"/>
          <p:nvPr>
            <p:ph idx="2" type="title"/>
          </p:nvPr>
        </p:nvSpPr>
        <p:spPr>
          <a:xfrm>
            <a:off x="1367125" y="4035167"/>
            <a:ext cx="1986300" cy="48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1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2" name="Google Shape;122;p18"/>
          <p:cNvSpPr txBox="1"/>
          <p:nvPr>
            <p:ph idx="3" type="subTitle"/>
          </p:nvPr>
        </p:nvSpPr>
        <p:spPr>
          <a:xfrm>
            <a:off x="1367118" y="3057475"/>
            <a:ext cx="1986300" cy="97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8"/>
          <p:cNvSpPr txBox="1"/>
          <p:nvPr>
            <p:ph idx="4" type="title"/>
          </p:nvPr>
        </p:nvSpPr>
        <p:spPr>
          <a:xfrm>
            <a:off x="5790575" y="4034616"/>
            <a:ext cx="1986300" cy="480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1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4" name="Google Shape;124;p18"/>
          <p:cNvSpPr txBox="1"/>
          <p:nvPr>
            <p:ph idx="5" type="subTitle"/>
          </p:nvPr>
        </p:nvSpPr>
        <p:spPr>
          <a:xfrm>
            <a:off x="5790582" y="3058050"/>
            <a:ext cx="1986300" cy="97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8"/>
          <p:cNvSpPr txBox="1"/>
          <p:nvPr>
            <p:ph idx="6" type="title"/>
          </p:nvPr>
        </p:nvSpPr>
        <p:spPr>
          <a:xfrm>
            <a:off x="2094152" y="828300"/>
            <a:ext cx="49557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6" name="Google Shape;126;p18"/>
          <p:cNvGrpSpPr/>
          <p:nvPr/>
        </p:nvGrpSpPr>
        <p:grpSpPr>
          <a:xfrm>
            <a:off x="301825" y="4860650"/>
            <a:ext cx="872300" cy="99600"/>
            <a:chOff x="301825" y="4860650"/>
            <a:chExt cx="872300" cy="99600"/>
          </a:xfrm>
        </p:grpSpPr>
        <p:sp>
          <p:nvSpPr>
            <p:cNvPr id="127" name="Google Shape;127;p18"/>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_1">
    <p:spTree>
      <p:nvGrpSpPr>
        <p:cNvPr id="132" name="Shape 132"/>
        <p:cNvGrpSpPr/>
        <p:nvPr/>
      </p:nvGrpSpPr>
      <p:grpSpPr>
        <a:xfrm>
          <a:off x="0" y="0"/>
          <a:ext cx="0" cy="0"/>
          <a:chOff x="0" y="0"/>
          <a:chExt cx="0" cy="0"/>
        </a:xfrm>
      </p:grpSpPr>
      <p:sp>
        <p:nvSpPr>
          <p:cNvPr id="133" name="Google Shape;133;p19"/>
          <p:cNvSpPr/>
          <p:nvPr/>
        </p:nvSpPr>
        <p:spPr>
          <a:xfrm>
            <a:off x="548700" y="556225"/>
            <a:ext cx="8046600" cy="40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19"/>
          <p:cNvGrpSpPr/>
          <p:nvPr/>
        </p:nvGrpSpPr>
        <p:grpSpPr>
          <a:xfrm>
            <a:off x="301825" y="4860650"/>
            <a:ext cx="872300" cy="99600"/>
            <a:chOff x="301825" y="4860650"/>
            <a:chExt cx="872300" cy="99600"/>
          </a:xfrm>
        </p:grpSpPr>
        <p:sp>
          <p:nvSpPr>
            <p:cNvPr id="135" name="Google Shape;135;p19"/>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9"/>
          <p:cNvSpPr txBox="1"/>
          <p:nvPr>
            <p:ph type="title"/>
          </p:nvPr>
        </p:nvSpPr>
        <p:spPr>
          <a:xfrm>
            <a:off x="1371598" y="2386525"/>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1" name="Google Shape;141;p19"/>
          <p:cNvSpPr txBox="1"/>
          <p:nvPr>
            <p:ph idx="1" type="subTitle"/>
          </p:nvPr>
        </p:nvSpPr>
        <p:spPr>
          <a:xfrm>
            <a:off x="1371600" y="2724350"/>
            <a:ext cx="1860600" cy="76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42" name="Google Shape;142;p19"/>
          <p:cNvSpPr txBox="1"/>
          <p:nvPr>
            <p:ph idx="2" type="title"/>
          </p:nvPr>
        </p:nvSpPr>
        <p:spPr>
          <a:xfrm>
            <a:off x="3641700" y="2386521"/>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3" name="Google Shape;143;p19"/>
          <p:cNvSpPr txBox="1"/>
          <p:nvPr>
            <p:ph idx="3" type="subTitle"/>
          </p:nvPr>
        </p:nvSpPr>
        <p:spPr>
          <a:xfrm>
            <a:off x="3641700" y="2723338"/>
            <a:ext cx="1860600" cy="76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44" name="Google Shape;144;p19"/>
          <p:cNvSpPr txBox="1"/>
          <p:nvPr>
            <p:ph idx="4" type="title"/>
          </p:nvPr>
        </p:nvSpPr>
        <p:spPr>
          <a:xfrm>
            <a:off x="5920776" y="2386525"/>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5" name="Google Shape;145;p19"/>
          <p:cNvSpPr txBox="1"/>
          <p:nvPr>
            <p:ph idx="5" type="subTitle"/>
          </p:nvPr>
        </p:nvSpPr>
        <p:spPr>
          <a:xfrm>
            <a:off x="5920775" y="2724329"/>
            <a:ext cx="1860600" cy="76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
    <p:spTree>
      <p:nvGrpSpPr>
        <p:cNvPr id="146" name="Shape 146"/>
        <p:cNvGrpSpPr/>
        <p:nvPr/>
      </p:nvGrpSpPr>
      <p:grpSpPr>
        <a:xfrm>
          <a:off x="0" y="0"/>
          <a:ext cx="0" cy="0"/>
          <a:chOff x="0" y="0"/>
          <a:chExt cx="0" cy="0"/>
        </a:xfrm>
      </p:grpSpPr>
      <p:sp>
        <p:nvSpPr>
          <p:cNvPr id="147" name="Google Shape;147;p20"/>
          <p:cNvSpPr/>
          <p:nvPr/>
        </p:nvSpPr>
        <p:spPr>
          <a:xfrm>
            <a:off x="548700" y="556225"/>
            <a:ext cx="8046600" cy="168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20"/>
          <p:cNvGrpSpPr/>
          <p:nvPr/>
        </p:nvGrpSpPr>
        <p:grpSpPr>
          <a:xfrm>
            <a:off x="301825" y="4860650"/>
            <a:ext cx="872300" cy="99600"/>
            <a:chOff x="301825" y="4860650"/>
            <a:chExt cx="872300" cy="99600"/>
          </a:xfrm>
        </p:grpSpPr>
        <p:sp>
          <p:nvSpPr>
            <p:cNvPr id="149" name="Google Shape;149;p20"/>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0"/>
          <p:cNvSpPr txBox="1"/>
          <p:nvPr>
            <p:ph type="title"/>
          </p:nvPr>
        </p:nvSpPr>
        <p:spPr>
          <a:xfrm>
            <a:off x="1367603" y="970000"/>
            <a:ext cx="1915200" cy="3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20"/>
          <p:cNvSpPr txBox="1"/>
          <p:nvPr>
            <p:ph idx="1" type="subTitle"/>
          </p:nvPr>
        </p:nvSpPr>
        <p:spPr>
          <a:xfrm>
            <a:off x="1367600" y="1217102"/>
            <a:ext cx="19152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20"/>
          <p:cNvSpPr txBox="1"/>
          <p:nvPr>
            <p:ph idx="2" type="title"/>
          </p:nvPr>
        </p:nvSpPr>
        <p:spPr>
          <a:xfrm>
            <a:off x="3613890" y="970000"/>
            <a:ext cx="1915200" cy="3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20"/>
          <p:cNvSpPr txBox="1"/>
          <p:nvPr>
            <p:ph idx="3" type="subTitle"/>
          </p:nvPr>
        </p:nvSpPr>
        <p:spPr>
          <a:xfrm>
            <a:off x="3613890" y="1217102"/>
            <a:ext cx="19152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20"/>
          <p:cNvSpPr txBox="1"/>
          <p:nvPr>
            <p:ph idx="4" type="title"/>
          </p:nvPr>
        </p:nvSpPr>
        <p:spPr>
          <a:xfrm>
            <a:off x="5857199" y="970000"/>
            <a:ext cx="1915200" cy="3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0"/>
          <p:cNvSpPr txBox="1"/>
          <p:nvPr>
            <p:ph idx="5" type="subTitle"/>
          </p:nvPr>
        </p:nvSpPr>
        <p:spPr>
          <a:xfrm>
            <a:off x="5857199" y="1217051"/>
            <a:ext cx="19152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2152350" y="2556363"/>
            <a:ext cx="48393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hasCustomPrompt="1" idx="2" type="title"/>
          </p:nvPr>
        </p:nvSpPr>
        <p:spPr>
          <a:xfrm>
            <a:off x="3925875" y="1271038"/>
            <a:ext cx="1268400" cy="1269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 name="Google Shape;21;p3"/>
          <p:cNvSpPr txBox="1"/>
          <p:nvPr>
            <p:ph idx="1" type="subTitle"/>
          </p:nvPr>
        </p:nvSpPr>
        <p:spPr>
          <a:xfrm>
            <a:off x="2152350" y="3398163"/>
            <a:ext cx="4839300" cy="4743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160" name="Shape 160"/>
        <p:cNvGrpSpPr/>
        <p:nvPr/>
      </p:nvGrpSpPr>
      <p:grpSpPr>
        <a:xfrm>
          <a:off x="0" y="0"/>
          <a:ext cx="0" cy="0"/>
          <a:chOff x="0" y="0"/>
          <a:chExt cx="0" cy="0"/>
        </a:xfrm>
      </p:grpSpPr>
      <p:sp>
        <p:nvSpPr>
          <p:cNvPr id="161" name="Google Shape;161;p21"/>
          <p:cNvSpPr/>
          <p:nvPr/>
        </p:nvSpPr>
        <p:spPr>
          <a:xfrm>
            <a:off x="548700" y="556225"/>
            <a:ext cx="8046600" cy="40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1"/>
          <p:cNvGrpSpPr/>
          <p:nvPr/>
        </p:nvGrpSpPr>
        <p:grpSpPr>
          <a:xfrm>
            <a:off x="301825" y="4860650"/>
            <a:ext cx="872300" cy="99600"/>
            <a:chOff x="301825" y="4860650"/>
            <a:chExt cx="872300" cy="99600"/>
          </a:xfrm>
        </p:grpSpPr>
        <p:sp>
          <p:nvSpPr>
            <p:cNvPr id="163" name="Google Shape;163;p21"/>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1"/>
          <p:cNvSpPr txBox="1"/>
          <p:nvPr>
            <p:ph type="title"/>
          </p:nvPr>
        </p:nvSpPr>
        <p:spPr>
          <a:xfrm>
            <a:off x="1371598" y="1825538"/>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21"/>
          <p:cNvSpPr txBox="1"/>
          <p:nvPr>
            <p:ph idx="1" type="subTitle"/>
          </p:nvPr>
        </p:nvSpPr>
        <p:spPr>
          <a:xfrm>
            <a:off x="1371600" y="2086624"/>
            <a:ext cx="1860600" cy="41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21"/>
          <p:cNvSpPr txBox="1"/>
          <p:nvPr>
            <p:ph idx="2" type="title"/>
          </p:nvPr>
        </p:nvSpPr>
        <p:spPr>
          <a:xfrm>
            <a:off x="3641700" y="1825546"/>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1" name="Google Shape;171;p21"/>
          <p:cNvSpPr txBox="1"/>
          <p:nvPr>
            <p:ph idx="3" type="subTitle"/>
          </p:nvPr>
        </p:nvSpPr>
        <p:spPr>
          <a:xfrm>
            <a:off x="3641700" y="2086624"/>
            <a:ext cx="1860600" cy="41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2" name="Google Shape;172;p21"/>
          <p:cNvSpPr txBox="1"/>
          <p:nvPr>
            <p:ph idx="4" type="title"/>
          </p:nvPr>
        </p:nvSpPr>
        <p:spPr>
          <a:xfrm>
            <a:off x="5920776" y="1825538"/>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3" name="Google Shape;173;p21"/>
          <p:cNvSpPr txBox="1"/>
          <p:nvPr>
            <p:ph idx="5" type="subTitle"/>
          </p:nvPr>
        </p:nvSpPr>
        <p:spPr>
          <a:xfrm>
            <a:off x="5920775" y="2086624"/>
            <a:ext cx="1860600" cy="41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4" name="Google Shape;174;p21"/>
          <p:cNvSpPr txBox="1"/>
          <p:nvPr>
            <p:ph idx="6" type="title"/>
          </p:nvPr>
        </p:nvSpPr>
        <p:spPr>
          <a:xfrm>
            <a:off x="1371598" y="3708500"/>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5" name="Google Shape;175;p21"/>
          <p:cNvSpPr txBox="1"/>
          <p:nvPr>
            <p:ph idx="7" type="subTitle"/>
          </p:nvPr>
        </p:nvSpPr>
        <p:spPr>
          <a:xfrm>
            <a:off x="1371600" y="3969438"/>
            <a:ext cx="18606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6" name="Google Shape;176;p21"/>
          <p:cNvSpPr txBox="1"/>
          <p:nvPr>
            <p:ph idx="8" type="title"/>
          </p:nvPr>
        </p:nvSpPr>
        <p:spPr>
          <a:xfrm>
            <a:off x="3641700" y="3708509"/>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7" name="Google Shape;177;p21"/>
          <p:cNvSpPr txBox="1"/>
          <p:nvPr>
            <p:ph idx="9" type="subTitle"/>
          </p:nvPr>
        </p:nvSpPr>
        <p:spPr>
          <a:xfrm>
            <a:off x="3641700" y="3969125"/>
            <a:ext cx="18606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8" name="Google Shape;178;p21"/>
          <p:cNvSpPr txBox="1"/>
          <p:nvPr>
            <p:ph idx="13" type="title"/>
          </p:nvPr>
        </p:nvSpPr>
        <p:spPr>
          <a:xfrm>
            <a:off x="5920776" y="3708500"/>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9" name="Google Shape;179;p21"/>
          <p:cNvSpPr txBox="1"/>
          <p:nvPr>
            <p:ph idx="14" type="subTitle"/>
          </p:nvPr>
        </p:nvSpPr>
        <p:spPr>
          <a:xfrm>
            <a:off x="5920775" y="3969434"/>
            <a:ext cx="18606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
    <p:spTree>
      <p:nvGrpSpPr>
        <p:cNvPr id="180" name="Shape 180"/>
        <p:cNvGrpSpPr/>
        <p:nvPr/>
      </p:nvGrpSpPr>
      <p:grpSpPr>
        <a:xfrm>
          <a:off x="0" y="0"/>
          <a:ext cx="0" cy="0"/>
          <a:chOff x="0" y="0"/>
          <a:chExt cx="0" cy="0"/>
        </a:xfrm>
      </p:grpSpPr>
      <p:sp>
        <p:nvSpPr>
          <p:cNvPr id="181" name="Google Shape;181;p22"/>
          <p:cNvSpPr/>
          <p:nvPr/>
        </p:nvSpPr>
        <p:spPr>
          <a:xfrm>
            <a:off x="548700" y="556225"/>
            <a:ext cx="8046600" cy="40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22"/>
          <p:cNvGrpSpPr/>
          <p:nvPr/>
        </p:nvGrpSpPr>
        <p:grpSpPr>
          <a:xfrm>
            <a:off x="301825" y="4860650"/>
            <a:ext cx="872300" cy="99600"/>
            <a:chOff x="301825" y="4860650"/>
            <a:chExt cx="872300" cy="99600"/>
          </a:xfrm>
        </p:grpSpPr>
        <p:sp>
          <p:nvSpPr>
            <p:cNvPr id="183" name="Google Shape;183;p22"/>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22"/>
          <p:cNvSpPr txBox="1"/>
          <p:nvPr>
            <p:ph type="title"/>
          </p:nvPr>
        </p:nvSpPr>
        <p:spPr>
          <a:xfrm>
            <a:off x="3673187" y="1248400"/>
            <a:ext cx="18066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22"/>
          <p:cNvSpPr txBox="1"/>
          <p:nvPr>
            <p:ph idx="1" type="subTitle"/>
          </p:nvPr>
        </p:nvSpPr>
        <p:spPr>
          <a:xfrm>
            <a:off x="3673187" y="1631026"/>
            <a:ext cx="18066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22"/>
          <p:cNvSpPr txBox="1"/>
          <p:nvPr>
            <p:ph idx="2" type="title"/>
          </p:nvPr>
        </p:nvSpPr>
        <p:spPr>
          <a:xfrm>
            <a:off x="5974781" y="1248400"/>
            <a:ext cx="18066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22"/>
          <p:cNvSpPr txBox="1"/>
          <p:nvPr>
            <p:ph idx="3" type="subTitle"/>
          </p:nvPr>
        </p:nvSpPr>
        <p:spPr>
          <a:xfrm>
            <a:off x="5974780" y="1631026"/>
            <a:ext cx="18066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2"/>
          <p:cNvSpPr txBox="1"/>
          <p:nvPr>
            <p:ph idx="4" type="title"/>
          </p:nvPr>
        </p:nvSpPr>
        <p:spPr>
          <a:xfrm>
            <a:off x="3673190" y="3006850"/>
            <a:ext cx="18066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3" name="Google Shape;193;p22"/>
          <p:cNvSpPr txBox="1"/>
          <p:nvPr>
            <p:ph idx="5" type="subTitle"/>
          </p:nvPr>
        </p:nvSpPr>
        <p:spPr>
          <a:xfrm>
            <a:off x="3673188" y="3389393"/>
            <a:ext cx="18066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22"/>
          <p:cNvSpPr txBox="1"/>
          <p:nvPr>
            <p:ph idx="6" type="title"/>
          </p:nvPr>
        </p:nvSpPr>
        <p:spPr>
          <a:xfrm>
            <a:off x="5974777" y="3006861"/>
            <a:ext cx="18066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5" name="Google Shape;195;p22"/>
          <p:cNvSpPr txBox="1"/>
          <p:nvPr>
            <p:ph idx="7" type="subTitle"/>
          </p:nvPr>
        </p:nvSpPr>
        <p:spPr>
          <a:xfrm>
            <a:off x="5974774" y="3389401"/>
            <a:ext cx="18066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 name="Google Shape;196;p22"/>
          <p:cNvSpPr txBox="1"/>
          <p:nvPr>
            <p:ph idx="8" type="title"/>
          </p:nvPr>
        </p:nvSpPr>
        <p:spPr>
          <a:xfrm>
            <a:off x="1371626" y="1248400"/>
            <a:ext cx="18066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22"/>
          <p:cNvSpPr txBox="1"/>
          <p:nvPr>
            <p:ph idx="9" type="subTitle"/>
          </p:nvPr>
        </p:nvSpPr>
        <p:spPr>
          <a:xfrm>
            <a:off x="1371626" y="1631026"/>
            <a:ext cx="18066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8" name="Google Shape;198;p22"/>
          <p:cNvSpPr txBox="1"/>
          <p:nvPr>
            <p:ph idx="13" type="title"/>
          </p:nvPr>
        </p:nvSpPr>
        <p:spPr>
          <a:xfrm>
            <a:off x="1371601" y="3006850"/>
            <a:ext cx="18066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 name="Google Shape;199;p22"/>
          <p:cNvSpPr txBox="1"/>
          <p:nvPr>
            <p:ph idx="14" type="subTitle"/>
          </p:nvPr>
        </p:nvSpPr>
        <p:spPr>
          <a:xfrm>
            <a:off x="1371599" y="3389393"/>
            <a:ext cx="18066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0" name="Shape 200"/>
        <p:cNvGrpSpPr/>
        <p:nvPr/>
      </p:nvGrpSpPr>
      <p:grpSpPr>
        <a:xfrm>
          <a:off x="0" y="0"/>
          <a:ext cx="0" cy="0"/>
          <a:chOff x="0" y="0"/>
          <a:chExt cx="0" cy="0"/>
        </a:xfrm>
      </p:grpSpPr>
      <p:sp>
        <p:nvSpPr>
          <p:cNvPr id="201" name="Google Shape;201;p23"/>
          <p:cNvSpPr txBox="1"/>
          <p:nvPr>
            <p:ph type="title"/>
          </p:nvPr>
        </p:nvSpPr>
        <p:spPr>
          <a:xfrm>
            <a:off x="1371600" y="540000"/>
            <a:ext cx="42966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3"/>
          <p:cNvSpPr txBox="1"/>
          <p:nvPr>
            <p:ph idx="1" type="subTitle"/>
          </p:nvPr>
        </p:nvSpPr>
        <p:spPr>
          <a:xfrm>
            <a:off x="1371600" y="1841450"/>
            <a:ext cx="27132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3"/>
          <p:cNvSpPr txBox="1"/>
          <p:nvPr/>
        </p:nvSpPr>
        <p:spPr>
          <a:xfrm>
            <a:off x="1371600" y="3611950"/>
            <a:ext cx="4063200" cy="721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Poppins"/>
                <a:ea typeface="Poppins"/>
                <a:cs typeface="Poppins"/>
                <a:sym typeface="Poppins"/>
              </a:rPr>
              <a:t>CREDITS:</a:t>
            </a:r>
            <a:r>
              <a:rPr lang="en" sz="1200">
                <a:solidFill>
                  <a:schemeClr val="dk1"/>
                </a:solidFill>
                <a:latin typeface="Poppins"/>
                <a:ea typeface="Poppins"/>
                <a:cs typeface="Poppins"/>
                <a:sym typeface="Poppins"/>
              </a:rPr>
              <a:t> This presentation template was created by </a:t>
            </a:r>
            <a:r>
              <a:rPr b="1" lang="en" sz="1200" u="sng">
                <a:solidFill>
                  <a:schemeClr val="hlink"/>
                </a:solidFill>
                <a:latin typeface="Poppins"/>
                <a:ea typeface="Poppins"/>
                <a:cs typeface="Poppins"/>
                <a:sym typeface="Poppins"/>
                <a:hlinkClick r:id="rId2"/>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204" name="Google Shape;204;p23"/>
          <p:cNvGrpSpPr/>
          <p:nvPr/>
        </p:nvGrpSpPr>
        <p:grpSpPr>
          <a:xfrm>
            <a:off x="301825" y="4860650"/>
            <a:ext cx="872300" cy="99600"/>
            <a:chOff x="301825" y="4860650"/>
            <a:chExt cx="872300" cy="99600"/>
          </a:xfrm>
        </p:grpSpPr>
        <p:sp>
          <p:nvSpPr>
            <p:cNvPr id="205" name="Google Shape;205;p23"/>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
    <p:spTree>
      <p:nvGrpSpPr>
        <p:cNvPr id="210" name="Shape 210"/>
        <p:cNvGrpSpPr/>
        <p:nvPr/>
      </p:nvGrpSpPr>
      <p:grpSpPr>
        <a:xfrm>
          <a:off x="0" y="0"/>
          <a:ext cx="0" cy="0"/>
          <a:chOff x="0" y="0"/>
          <a:chExt cx="0" cy="0"/>
        </a:xfrm>
      </p:grpSpPr>
      <p:grpSp>
        <p:nvGrpSpPr>
          <p:cNvPr id="211" name="Google Shape;211;p24"/>
          <p:cNvGrpSpPr/>
          <p:nvPr/>
        </p:nvGrpSpPr>
        <p:grpSpPr>
          <a:xfrm>
            <a:off x="301825" y="4860650"/>
            <a:ext cx="872300" cy="99600"/>
            <a:chOff x="301825" y="4860650"/>
            <a:chExt cx="872300" cy="99600"/>
          </a:xfrm>
        </p:grpSpPr>
        <p:sp>
          <p:nvSpPr>
            <p:cNvPr id="212" name="Google Shape;212;p24"/>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2">
    <p:spTree>
      <p:nvGrpSpPr>
        <p:cNvPr id="218" name="Shape 218"/>
        <p:cNvGrpSpPr/>
        <p:nvPr/>
      </p:nvGrpSpPr>
      <p:grpSpPr>
        <a:xfrm>
          <a:off x="0" y="0"/>
          <a:ext cx="0" cy="0"/>
          <a:chOff x="0" y="0"/>
          <a:chExt cx="0" cy="0"/>
        </a:xfrm>
      </p:grpSpPr>
      <p:sp>
        <p:nvSpPr>
          <p:cNvPr id="219" name="Google Shape;219;p26"/>
          <p:cNvSpPr/>
          <p:nvPr/>
        </p:nvSpPr>
        <p:spPr>
          <a:xfrm>
            <a:off x="548700" y="556225"/>
            <a:ext cx="8046600" cy="40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1371604" y="919025"/>
            <a:ext cx="4097100" cy="783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idx="1" type="subTitle"/>
          </p:nvPr>
        </p:nvSpPr>
        <p:spPr>
          <a:xfrm>
            <a:off x="1371600" y="2160525"/>
            <a:ext cx="4097100" cy="2434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 name="Google Shape;25;p4"/>
          <p:cNvGrpSpPr/>
          <p:nvPr/>
        </p:nvGrpSpPr>
        <p:grpSpPr>
          <a:xfrm>
            <a:off x="301825" y="4860650"/>
            <a:ext cx="872300" cy="99600"/>
            <a:chOff x="301825" y="4860650"/>
            <a:chExt cx="872300" cy="99600"/>
          </a:xfrm>
        </p:grpSpPr>
        <p:sp>
          <p:nvSpPr>
            <p:cNvPr id="26" name="Google Shape;26;p4"/>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548700" y="548700"/>
            <a:ext cx="3846300" cy="73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33" name="Google Shape;33;p5"/>
          <p:cNvSpPr txBox="1"/>
          <p:nvPr>
            <p:ph idx="1" type="subTitle"/>
          </p:nvPr>
        </p:nvSpPr>
        <p:spPr>
          <a:xfrm>
            <a:off x="548700" y="1580175"/>
            <a:ext cx="3884700" cy="298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4" name="Google Shape;34;p5"/>
          <p:cNvSpPr txBox="1"/>
          <p:nvPr>
            <p:ph idx="2" type="subTitle"/>
          </p:nvPr>
        </p:nvSpPr>
        <p:spPr>
          <a:xfrm>
            <a:off x="4710600" y="1580175"/>
            <a:ext cx="3884700" cy="298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p:nvPr/>
        </p:nvSpPr>
        <p:spPr>
          <a:xfrm>
            <a:off x="548700" y="556225"/>
            <a:ext cx="8046600" cy="176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6"/>
          <p:cNvGrpSpPr/>
          <p:nvPr/>
        </p:nvGrpSpPr>
        <p:grpSpPr>
          <a:xfrm>
            <a:off x="301825" y="4860650"/>
            <a:ext cx="872300" cy="99600"/>
            <a:chOff x="301825" y="4860650"/>
            <a:chExt cx="872300" cy="99600"/>
          </a:xfrm>
        </p:grpSpPr>
        <p:sp>
          <p:nvSpPr>
            <p:cNvPr id="38" name="Google Shape;38;p6"/>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6"/>
          <p:cNvSpPr txBox="1"/>
          <p:nvPr>
            <p:ph type="title"/>
          </p:nvPr>
        </p:nvSpPr>
        <p:spPr>
          <a:xfrm>
            <a:off x="3183050" y="1036600"/>
            <a:ext cx="2736600" cy="829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grpSp>
        <p:nvGrpSpPr>
          <p:cNvPr id="45" name="Google Shape;45;p7"/>
          <p:cNvGrpSpPr/>
          <p:nvPr/>
        </p:nvGrpSpPr>
        <p:grpSpPr>
          <a:xfrm>
            <a:off x="301825" y="4860650"/>
            <a:ext cx="872300" cy="99600"/>
            <a:chOff x="301825" y="4860650"/>
            <a:chExt cx="872300" cy="99600"/>
          </a:xfrm>
        </p:grpSpPr>
        <p:sp>
          <p:nvSpPr>
            <p:cNvPr id="46" name="Google Shape;46;p7"/>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7"/>
          <p:cNvSpPr/>
          <p:nvPr/>
        </p:nvSpPr>
        <p:spPr>
          <a:xfrm>
            <a:off x="548700" y="556225"/>
            <a:ext cx="8046600" cy="2357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txBox="1"/>
          <p:nvPr>
            <p:ph type="title"/>
          </p:nvPr>
        </p:nvSpPr>
        <p:spPr>
          <a:xfrm>
            <a:off x="1371600" y="3137925"/>
            <a:ext cx="2466600" cy="652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idx="1" type="subTitle"/>
          </p:nvPr>
        </p:nvSpPr>
        <p:spPr>
          <a:xfrm>
            <a:off x="4335075" y="3189500"/>
            <a:ext cx="3437100" cy="132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548700" y="556225"/>
            <a:ext cx="8046600" cy="40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ph type="title"/>
          </p:nvPr>
        </p:nvSpPr>
        <p:spPr>
          <a:xfrm>
            <a:off x="1367100" y="548700"/>
            <a:ext cx="6409800" cy="13680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57" name="Google Shape;57;p8"/>
          <p:cNvGrpSpPr/>
          <p:nvPr/>
        </p:nvGrpSpPr>
        <p:grpSpPr>
          <a:xfrm>
            <a:off x="301825" y="4860650"/>
            <a:ext cx="872300" cy="99600"/>
            <a:chOff x="301825" y="4860650"/>
            <a:chExt cx="872300" cy="99600"/>
          </a:xfrm>
        </p:grpSpPr>
        <p:sp>
          <p:nvSpPr>
            <p:cNvPr id="58" name="Google Shape;58;p8"/>
            <p:cNvSpPr/>
            <p:nvPr/>
          </p:nvSpPr>
          <p:spPr>
            <a:xfrm>
              <a:off x="3018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49500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68817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881350"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1074525" y="4860650"/>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txBox="1"/>
          <p:nvPr>
            <p:ph type="title"/>
          </p:nvPr>
        </p:nvSpPr>
        <p:spPr>
          <a:xfrm>
            <a:off x="2298750" y="1319075"/>
            <a:ext cx="4546500" cy="69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9"/>
          <p:cNvSpPr txBox="1"/>
          <p:nvPr>
            <p:ph idx="1" type="subTitle"/>
          </p:nvPr>
        </p:nvSpPr>
        <p:spPr>
          <a:xfrm>
            <a:off x="2298750" y="2372000"/>
            <a:ext cx="4546500" cy="13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1371600" y="3910025"/>
            <a:ext cx="6400800" cy="6939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46">
          <p15:clr>
            <a:srgbClr val="EA4335"/>
          </p15:clr>
        </p15:guide>
        <p15:guide id="2" orient="horz" pos="346">
          <p15:clr>
            <a:srgbClr val="EA4335"/>
          </p15:clr>
        </p15:guide>
        <p15:guide id="3" pos="5414">
          <p15:clr>
            <a:srgbClr val="EA4335"/>
          </p15:clr>
        </p15:guide>
        <p15:guide id="4" orient="horz" pos="2894">
          <p15:clr>
            <a:srgbClr val="EA4335"/>
          </p15:clr>
        </p15:guide>
        <p15:guide id="5" pos="864">
          <p15:clr>
            <a:srgbClr val="9900FF"/>
          </p15:clr>
        </p15:guide>
        <p15:guide id="6" pos="4896">
          <p15:clr>
            <a:srgbClr val="9900F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slide" Target="/ppt/slides/slide3.xml"/><Relationship Id="rId4" Type="http://schemas.openxmlformats.org/officeDocument/2006/relationships/image" Target="../media/image12.png"/><Relationship Id="rId9" Type="http://schemas.openxmlformats.org/officeDocument/2006/relationships/image" Target="../media/image13.png"/><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3.xml"/><Relationship Id="rId8" Type="http://schemas.openxmlformats.org/officeDocument/2006/relationships/image" Target="../media/image14.png"/><Relationship Id="rId11" Type="http://schemas.openxmlformats.org/officeDocument/2006/relationships/image" Target="../media/image3.png"/><Relationship Id="rId10" Type="http://schemas.openxmlformats.org/officeDocument/2006/relationships/image" Target="../media/image17.png"/><Relationship Id="rId13" Type="http://schemas.openxmlformats.org/officeDocument/2006/relationships/image" Target="../media/image9.png"/><Relationship Id="rId12" Type="http://schemas.openxmlformats.org/officeDocument/2006/relationships/image" Target="../media/image7.png"/><Relationship Id="rId15" Type="http://schemas.openxmlformats.org/officeDocument/2006/relationships/image" Target="../media/image31.png"/><Relationship Id="rId14" Type="http://schemas.openxmlformats.org/officeDocument/2006/relationships/image" Target="../media/image10.png"/><Relationship Id="rId17" Type="http://schemas.openxmlformats.org/officeDocument/2006/relationships/image" Target="../media/image32.png"/><Relationship Id="rId16"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image" Target="../media/image12.png"/><Relationship Id="rId9" Type="http://schemas.openxmlformats.org/officeDocument/2006/relationships/image" Target="../media/image17.png"/><Relationship Id="rId5" Type="http://schemas.openxmlformats.org/officeDocument/2006/relationships/slide" Target="/ppt/slides/slide4.xml"/><Relationship Id="rId6" Type="http://schemas.openxmlformats.org/officeDocument/2006/relationships/slide" Target="/ppt/slides/slide4.xml"/><Relationship Id="rId7" Type="http://schemas.openxmlformats.org/officeDocument/2006/relationships/slide" Target="/ppt/slides/slide4.xml"/><Relationship Id="rId8" Type="http://schemas.openxmlformats.org/officeDocument/2006/relationships/image" Target="../media/image7.png"/><Relationship Id="rId10"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slide" Target="/ppt/slides/slide5.xml"/><Relationship Id="rId4" Type="http://schemas.openxmlformats.org/officeDocument/2006/relationships/image" Target="../media/image12.png"/><Relationship Id="rId9" Type="http://schemas.openxmlformats.org/officeDocument/2006/relationships/slide" Target="/ppt/slides/slide5.xml"/><Relationship Id="rId5" Type="http://schemas.openxmlformats.org/officeDocument/2006/relationships/slide" Target="/ppt/slides/slide5.xml"/><Relationship Id="rId6" Type="http://schemas.openxmlformats.org/officeDocument/2006/relationships/image" Target="../media/image5.png"/><Relationship Id="rId7" Type="http://schemas.openxmlformats.org/officeDocument/2006/relationships/slide" Target="/ppt/slides/slide5.xml"/><Relationship Id="rId8" Type="http://schemas.openxmlformats.org/officeDocument/2006/relationships/slide" Target="/ppt/slides/slide5.xml"/><Relationship Id="rId11" Type="http://schemas.openxmlformats.org/officeDocument/2006/relationships/image" Target="../media/image17.png"/><Relationship Id="rId10" Type="http://schemas.openxmlformats.org/officeDocument/2006/relationships/image" Target="../media/image7.png"/><Relationship Id="rId13" Type="http://schemas.openxmlformats.org/officeDocument/2006/relationships/image" Target="../media/image24.png"/><Relationship Id="rId12" Type="http://schemas.openxmlformats.org/officeDocument/2006/relationships/image" Target="../media/image13.png"/><Relationship Id="rId15" Type="http://schemas.openxmlformats.org/officeDocument/2006/relationships/image" Target="../media/image11.png"/><Relationship Id="rId14" Type="http://schemas.openxmlformats.org/officeDocument/2006/relationships/image" Target="../media/image19.png"/><Relationship Id="rId17" Type="http://schemas.openxmlformats.org/officeDocument/2006/relationships/image" Target="../media/image22.png"/><Relationship Id="rId16"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slide" Target="/ppt/slides/slide6.xml"/><Relationship Id="rId4" Type="http://schemas.openxmlformats.org/officeDocument/2006/relationships/image" Target="../media/image12.png"/><Relationship Id="rId9" Type="http://schemas.openxmlformats.org/officeDocument/2006/relationships/slide" Target="/ppt/slides/slide6.xml"/><Relationship Id="rId5" Type="http://schemas.openxmlformats.org/officeDocument/2006/relationships/slide" Target="/ppt/slides/slide6.xml"/><Relationship Id="rId6" Type="http://schemas.openxmlformats.org/officeDocument/2006/relationships/image" Target="../media/image5.png"/><Relationship Id="rId7" Type="http://schemas.openxmlformats.org/officeDocument/2006/relationships/slide" Target="/ppt/slides/slide6.xml"/><Relationship Id="rId8" Type="http://schemas.openxmlformats.org/officeDocument/2006/relationships/slide" Target="/ppt/slides/slide6.xml"/><Relationship Id="rId11" Type="http://schemas.openxmlformats.org/officeDocument/2006/relationships/image" Target="../media/image17.png"/><Relationship Id="rId10" Type="http://schemas.openxmlformats.org/officeDocument/2006/relationships/image" Target="../media/image7.png"/><Relationship Id="rId1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ctrTitle"/>
          </p:nvPr>
        </p:nvSpPr>
        <p:spPr>
          <a:xfrm>
            <a:off x="2239550" y="2383175"/>
            <a:ext cx="6828600" cy="10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Més que un team</a:t>
            </a:r>
            <a:r>
              <a:rPr lang="en">
                <a:solidFill>
                  <a:srgbClr val="38761D"/>
                </a:solidFill>
              </a:rPr>
              <a:t> </a:t>
            </a:r>
            <a:endParaRPr>
              <a:solidFill>
                <a:srgbClr val="38761D"/>
              </a:solidFill>
            </a:endParaRPr>
          </a:p>
          <a:p>
            <a:pPr indent="0" lvl="0" marL="0" rtl="0" algn="l">
              <a:spcBef>
                <a:spcPts val="200"/>
              </a:spcBef>
              <a:spcAft>
                <a:spcPts val="200"/>
              </a:spcAft>
              <a:buNone/>
            </a:pPr>
            <a:r>
              <a:t/>
            </a:r>
            <a:endParaRPr>
              <a:solidFill>
                <a:srgbClr val="38761D"/>
              </a:solidFill>
            </a:endParaRPr>
          </a:p>
        </p:txBody>
      </p:sp>
      <p:sp>
        <p:nvSpPr>
          <p:cNvPr id="225" name="Google Shape;225;p27"/>
          <p:cNvSpPr/>
          <p:nvPr/>
        </p:nvSpPr>
        <p:spPr>
          <a:xfrm>
            <a:off x="1211550" y="-697125"/>
            <a:ext cx="320100" cy="320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7612350" y="-697125"/>
            <a:ext cx="320100" cy="320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2378875" y="3346600"/>
            <a:ext cx="6209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a:hlinkClick action="ppaction://hlinkshowjump?jump=previousslide"/>
          </p:cNvPr>
          <p:cNvSpPr/>
          <p:nvPr/>
        </p:nvSpPr>
        <p:spPr>
          <a:xfrm>
            <a:off x="996675" y="1239925"/>
            <a:ext cx="270900" cy="270900"/>
          </a:xfrm>
          <a:prstGeom prst="roundRect">
            <a:avLst>
              <a:gd fmla="val 50000" name="adj"/>
            </a:avLst>
          </a:prstGeom>
          <a:solidFill>
            <a:srgbClr val="3C78D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a:hlinkClick action="ppaction://hlinkshowjump?jump=previousslide"/>
          </p:cNvPr>
          <p:cNvSpPr/>
          <p:nvPr/>
        </p:nvSpPr>
        <p:spPr>
          <a:xfrm>
            <a:off x="996675" y="2112275"/>
            <a:ext cx="270900" cy="270900"/>
          </a:xfrm>
          <a:prstGeom prst="roundRect">
            <a:avLst>
              <a:gd fmla="val 50000" name="adj"/>
            </a:avLst>
          </a:prstGeom>
          <a:solidFill>
            <a:srgbClr val="3C78D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a:hlinkClick action="ppaction://hlinkshowjump?jump=previousslide"/>
          </p:cNvPr>
          <p:cNvSpPr/>
          <p:nvPr/>
        </p:nvSpPr>
        <p:spPr>
          <a:xfrm>
            <a:off x="996675" y="1676100"/>
            <a:ext cx="270900" cy="270900"/>
          </a:xfrm>
          <a:prstGeom prst="roundRect">
            <a:avLst>
              <a:gd fmla="val 50000" name="adj"/>
            </a:avLst>
          </a:prstGeom>
          <a:solidFill>
            <a:srgbClr val="3C78D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36">
            <a:hlinkClick action="ppaction://hlinkshowjump?jump=firstslide"/>
          </p:cNvPr>
          <p:cNvSpPr txBox="1"/>
          <p:nvPr>
            <p:ph idx="4294967295" type="subTitle"/>
          </p:nvPr>
        </p:nvSpPr>
        <p:spPr>
          <a:xfrm>
            <a:off x="340575" y="148575"/>
            <a:ext cx="2613900" cy="2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SUMMARY AND MODEL PIPELINE</a:t>
            </a:r>
            <a:endParaRPr b="1" sz="1300"/>
          </a:p>
        </p:txBody>
      </p:sp>
      <p:sp>
        <p:nvSpPr>
          <p:cNvPr id="940" name="Google Shape;940;p36"/>
          <p:cNvSpPr/>
          <p:nvPr/>
        </p:nvSpPr>
        <p:spPr>
          <a:xfrm>
            <a:off x="0" y="515100"/>
            <a:ext cx="2411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36"/>
          <p:cNvGrpSpPr/>
          <p:nvPr/>
        </p:nvGrpSpPr>
        <p:grpSpPr>
          <a:xfrm>
            <a:off x="294225" y="4831800"/>
            <a:ext cx="897900" cy="130800"/>
            <a:chOff x="294225" y="4831800"/>
            <a:chExt cx="897900" cy="130800"/>
          </a:xfrm>
        </p:grpSpPr>
        <p:sp>
          <p:nvSpPr>
            <p:cNvPr id="942" name="Google Shape;942;p36"/>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36"/>
          <p:cNvCxnSpPr/>
          <p:nvPr/>
        </p:nvCxnSpPr>
        <p:spPr>
          <a:xfrm>
            <a:off x="6867800" y="1806900"/>
            <a:ext cx="102300" cy="0"/>
          </a:xfrm>
          <a:prstGeom prst="straightConnector1">
            <a:avLst/>
          </a:prstGeom>
          <a:noFill/>
          <a:ln cap="flat" cmpd="sng" w="9525">
            <a:solidFill>
              <a:schemeClr val="dk1"/>
            </a:solidFill>
            <a:prstDash val="solid"/>
            <a:round/>
            <a:headEnd len="med" w="med" type="none"/>
            <a:tailEnd len="med" w="med" type="none"/>
          </a:ln>
        </p:spPr>
      </p:cxnSp>
      <p:sp>
        <p:nvSpPr>
          <p:cNvPr id="948" name="Google Shape;948;p36"/>
          <p:cNvSpPr txBox="1"/>
          <p:nvPr/>
        </p:nvSpPr>
        <p:spPr>
          <a:xfrm>
            <a:off x="771600" y="3731525"/>
            <a:ext cx="7600800" cy="7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“The HR decision-making environment utilizes NLP, advanced LLMs and statistical models to evaluate resumes and recommendation letters, generating Fraudulent, Connectivity, and Profile Scores to help recruiters efficiently identify and assess candidates.”</a:t>
            </a:r>
            <a:endParaRPr sz="1200">
              <a:solidFill>
                <a:schemeClr val="dk1"/>
              </a:solidFill>
              <a:latin typeface="Poppins"/>
              <a:ea typeface="Poppins"/>
              <a:cs typeface="Poppins"/>
              <a:sym typeface="Poppins"/>
            </a:endParaRPr>
          </a:p>
        </p:txBody>
      </p:sp>
      <p:pic>
        <p:nvPicPr>
          <p:cNvPr id="949" name="Google Shape;949;p36"/>
          <p:cNvPicPr preferRelativeResize="0"/>
          <p:nvPr/>
        </p:nvPicPr>
        <p:blipFill rotWithShape="1">
          <a:blip r:embed="rId3">
            <a:alphaModFix/>
          </a:blip>
          <a:srcRect b="15988" l="12988" r="5987" t="33560"/>
          <a:stretch/>
        </p:blipFill>
        <p:spPr>
          <a:xfrm>
            <a:off x="810825" y="718050"/>
            <a:ext cx="7561349" cy="29426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37"/>
          <p:cNvSpPr txBox="1"/>
          <p:nvPr>
            <p:ph type="title"/>
          </p:nvPr>
        </p:nvSpPr>
        <p:spPr>
          <a:xfrm>
            <a:off x="1061075" y="742825"/>
            <a:ext cx="42966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1C4587"/>
                </a:solidFill>
              </a:rPr>
              <a:t>THANK YOU!</a:t>
            </a:r>
            <a:endParaRPr sz="5000">
              <a:solidFill>
                <a:srgbClr val="1C4587"/>
              </a:solidFill>
            </a:endParaRPr>
          </a:p>
        </p:txBody>
      </p:sp>
      <p:sp>
        <p:nvSpPr>
          <p:cNvPr id="955" name="Google Shape;955;p37"/>
          <p:cNvSpPr/>
          <p:nvPr/>
        </p:nvSpPr>
        <p:spPr>
          <a:xfrm>
            <a:off x="0" y="1734325"/>
            <a:ext cx="54312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grpSp>
        <p:nvGrpSpPr>
          <p:cNvPr id="956" name="Google Shape;956;p37"/>
          <p:cNvGrpSpPr/>
          <p:nvPr/>
        </p:nvGrpSpPr>
        <p:grpSpPr>
          <a:xfrm flipH="1">
            <a:off x="5357669" y="1224719"/>
            <a:ext cx="3663199" cy="3052644"/>
            <a:chOff x="5704100" y="2298025"/>
            <a:chExt cx="2756150" cy="2296775"/>
          </a:xfrm>
        </p:grpSpPr>
        <p:sp>
          <p:nvSpPr>
            <p:cNvPr id="957" name="Google Shape;957;p37"/>
            <p:cNvSpPr/>
            <p:nvPr/>
          </p:nvSpPr>
          <p:spPr>
            <a:xfrm>
              <a:off x="7430575" y="2898225"/>
              <a:ext cx="1028925" cy="1080300"/>
            </a:xfrm>
            <a:custGeom>
              <a:rect b="b" l="l" r="r" t="t"/>
              <a:pathLst>
                <a:path extrusionOk="0" h="43212" w="41157">
                  <a:moveTo>
                    <a:pt x="23352" y="0"/>
                  </a:moveTo>
                  <a:cubicBezTo>
                    <a:pt x="22395" y="0"/>
                    <a:pt x="21430" y="901"/>
                    <a:pt x="21430" y="901"/>
                  </a:cubicBezTo>
                  <a:cubicBezTo>
                    <a:pt x="20548" y="415"/>
                    <a:pt x="19423" y="202"/>
                    <a:pt x="19423" y="202"/>
                  </a:cubicBezTo>
                  <a:cubicBezTo>
                    <a:pt x="19329" y="199"/>
                    <a:pt x="19238" y="197"/>
                    <a:pt x="19150" y="197"/>
                  </a:cubicBezTo>
                  <a:cubicBezTo>
                    <a:pt x="16816" y="197"/>
                    <a:pt x="16901" y="1327"/>
                    <a:pt x="16901" y="1327"/>
                  </a:cubicBezTo>
                  <a:cubicBezTo>
                    <a:pt x="15198" y="1509"/>
                    <a:pt x="14986" y="2725"/>
                    <a:pt x="14986" y="2725"/>
                  </a:cubicBezTo>
                  <a:cubicBezTo>
                    <a:pt x="14969" y="2724"/>
                    <a:pt x="14953" y="2724"/>
                    <a:pt x="14937" y="2724"/>
                  </a:cubicBezTo>
                  <a:cubicBezTo>
                    <a:pt x="13040" y="2724"/>
                    <a:pt x="13040" y="4488"/>
                    <a:pt x="13040" y="4488"/>
                  </a:cubicBezTo>
                  <a:cubicBezTo>
                    <a:pt x="12007" y="5096"/>
                    <a:pt x="12250" y="6585"/>
                    <a:pt x="12250" y="6585"/>
                  </a:cubicBezTo>
                  <a:cubicBezTo>
                    <a:pt x="10274" y="9625"/>
                    <a:pt x="11916" y="10780"/>
                    <a:pt x="11916" y="10780"/>
                  </a:cubicBezTo>
                  <a:cubicBezTo>
                    <a:pt x="10973" y="12330"/>
                    <a:pt x="12189" y="12938"/>
                    <a:pt x="12189" y="12938"/>
                  </a:cubicBezTo>
                  <a:lnTo>
                    <a:pt x="12372" y="14032"/>
                  </a:lnTo>
                  <a:cubicBezTo>
                    <a:pt x="12278" y="14016"/>
                    <a:pt x="12182" y="14005"/>
                    <a:pt x="12087" y="14005"/>
                  </a:cubicBezTo>
                  <a:cubicBezTo>
                    <a:pt x="11472" y="14005"/>
                    <a:pt x="10884" y="14436"/>
                    <a:pt x="11095" y="16464"/>
                  </a:cubicBezTo>
                  <a:cubicBezTo>
                    <a:pt x="11338" y="18804"/>
                    <a:pt x="13314" y="19230"/>
                    <a:pt x="13314" y="19230"/>
                  </a:cubicBezTo>
                  <a:cubicBezTo>
                    <a:pt x="12980" y="21965"/>
                    <a:pt x="14712" y="23120"/>
                    <a:pt x="14712" y="23120"/>
                  </a:cubicBezTo>
                  <a:lnTo>
                    <a:pt x="14591" y="26312"/>
                  </a:lnTo>
                  <a:cubicBezTo>
                    <a:pt x="13587" y="27132"/>
                    <a:pt x="13922" y="28683"/>
                    <a:pt x="13922" y="28683"/>
                  </a:cubicBezTo>
                  <a:cubicBezTo>
                    <a:pt x="13192" y="28804"/>
                    <a:pt x="13040" y="29351"/>
                    <a:pt x="13040" y="29351"/>
                  </a:cubicBezTo>
                  <a:cubicBezTo>
                    <a:pt x="11825" y="29655"/>
                    <a:pt x="10791" y="30749"/>
                    <a:pt x="10791" y="30749"/>
                  </a:cubicBezTo>
                  <a:cubicBezTo>
                    <a:pt x="10791" y="30749"/>
                    <a:pt x="3830" y="33850"/>
                    <a:pt x="1916" y="34944"/>
                  </a:cubicBezTo>
                  <a:cubicBezTo>
                    <a:pt x="1" y="36038"/>
                    <a:pt x="31" y="43212"/>
                    <a:pt x="31" y="43212"/>
                  </a:cubicBezTo>
                  <a:lnTo>
                    <a:pt x="41156" y="43212"/>
                  </a:lnTo>
                  <a:lnTo>
                    <a:pt x="40305" y="36008"/>
                  </a:lnTo>
                  <a:cubicBezTo>
                    <a:pt x="38238" y="32786"/>
                    <a:pt x="31430" y="31175"/>
                    <a:pt x="31430" y="31175"/>
                  </a:cubicBezTo>
                  <a:cubicBezTo>
                    <a:pt x="32007" y="29442"/>
                    <a:pt x="30548" y="29412"/>
                    <a:pt x="29910" y="29382"/>
                  </a:cubicBezTo>
                  <a:cubicBezTo>
                    <a:pt x="29241" y="29351"/>
                    <a:pt x="28785" y="28622"/>
                    <a:pt x="28785" y="28622"/>
                  </a:cubicBezTo>
                  <a:cubicBezTo>
                    <a:pt x="28603" y="27953"/>
                    <a:pt x="28086" y="27467"/>
                    <a:pt x="28086" y="27467"/>
                  </a:cubicBezTo>
                  <a:cubicBezTo>
                    <a:pt x="27934" y="26221"/>
                    <a:pt x="27022" y="25947"/>
                    <a:pt x="27022" y="25947"/>
                  </a:cubicBezTo>
                  <a:cubicBezTo>
                    <a:pt x="26901" y="25400"/>
                    <a:pt x="27022" y="23455"/>
                    <a:pt x="27022" y="23455"/>
                  </a:cubicBezTo>
                  <a:cubicBezTo>
                    <a:pt x="28025" y="21965"/>
                    <a:pt x="28177" y="19108"/>
                    <a:pt x="28177" y="19108"/>
                  </a:cubicBezTo>
                  <a:cubicBezTo>
                    <a:pt x="28391" y="19160"/>
                    <a:pt x="28589" y="19185"/>
                    <a:pt x="28775" y="19185"/>
                  </a:cubicBezTo>
                  <a:cubicBezTo>
                    <a:pt x="30197" y="19185"/>
                    <a:pt x="30824" y="17727"/>
                    <a:pt x="31308" y="16220"/>
                  </a:cubicBezTo>
                  <a:cubicBezTo>
                    <a:pt x="31855" y="14549"/>
                    <a:pt x="30518" y="14093"/>
                    <a:pt x="30518" y="14093"/>
                  </a:cubicBezTo>
                  <a:cubicBezTo>
                    <a:pt x="30883" y="12573"/>
                    <a:pt x="30518" y="12147"/>
                    <a:pt x="30518" y="12147"/>
                  </a:cubicBezTo>
                  <a:cubicBezTo>
                    <a:pt x="31247" y="11722"/>
                    <a:pt x="30974" y="10445"/>
                    <a:pt x="30974" y="10445"/>
                  </a:cubicBezTo>
                  <a:cubicBezTo>
                    <a:pt x="30974" y="10445"/>
                    <a:pt x="31734" y="10324"/>
                    <a:pt x="31764" y="9108"/>
                  </a:cubicBezTo>
                  <a:cubicBezTo>
                    <a:pt x="31825" y="7922"/>
                    <a:pt x="30731" y="7466"/>
                    <a:pt x="30731" y="7466"/>
                  </a:cubicBezTo>
                  <a:cubicBezTo>
                    <a:pt x="31217" y="5734"/>
                    <a:pt x="29606" y="5734"/>
                    <a:pt x="29606" y="5734"/>
                  </a:cubicBezTo>
                  <a:cubicBezTo>
                    <a:pt x="29606" y="4351"/>
                    <a:pt x="28914" y="4151"/>
                    <a:pt x="28515" y="4151"/>
                  </a:cubicBezTo>
                  <a:cubicBezTo>
                    <a:pt x="28352" y="4151"/>
                    <a:pt x="28238" y="4184"/>
                    <a:pt x="28238" y="4184"/>
                  </a:cubicBezTo>
                  <a:cubicBezTo>
                    <a:pt x="28299" y="1965"/>
                    <a:pt x="26718" y="1630"/>
                    <a:pt x="26718" y="1630"/>
                  </a:cubicBezTo>
                  <a:cubicBezTo>
                    <a:pt x="26586" y="969"/>
                    <a:pt x="26034" y="798"/>
                    <a:pt x="25499" y="798"/>
                  </a:cubicBezTo>
                  <a:cubicBezTo>
                    <a:pt x="24929" y="798"/>
                    <a:pt x="24378" y="992"/>
                    <a:pt x="24378" y="992"/>
                  </a:cubicBezTo>
                  <a:cubicBezTo>
                    <a:pt x="24378" y="992"/>
                    <a:pt x="24955" y="597"/>
                    <a:pt x="23892" y="111"/>
                  </a:cubicBezTo>
                  <a:cubicBezTo>
                    <a:pt x="23717" y="33"/>
                    <a:pt x="23534" y="0"/>
                    <a:pt x="23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7767975" y="3331850"/>
              <a:ext cx="132250" cy="102600"/>
            </a:xfrm>
            <a:custGeom>
              <a:rect b="b" l="l" r="r" t="t"/>
              <a:pathLst>
                <a:path extrusionOk="0" h="4104" w="5290">
                  <a:moveTo>
                    <a:pt x="2645" y="0"/>
                  </a:moveTo>
                  <a:cubicBezTo>
                    <a:pt x="0" y="0"/>
                    <a:pt x="0" y="4103"/>
                    <a:pt x="2645" y="4103"/>
                  </a:cubicBezTo>
                  <a:cubicBezTo>
                    <a:pt x="5289" y="4103"/>
                    <a:pt x="5289" y="0"/>
                    <a:pt x="2645" y="0"/>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8010375" y="3331850"/>
              <a:ext cx="132250" cy="102600"/>
            </a:xfrm>
            <a:custGeom>
              <a:rect b="b" l="l" r="r" t="t"/>
              <a:pathLst>
                <a:path extrusionOk="0" h="4104" w="5290">
                  <a:moveTo>
                    <a:pt x="2645" y="0"/>
                  </a:moveTo>
                  <a:cubicBezTo>
                    <a:pt x="1" y="0"/>
                    <a:pt x="1" y="4103"/>
                    <a:pt x="2645" y="4103"/>
                  </a:cubicBezTo>
                  <a:cubicBezTo>
                    <a:pt x="5289" y="4103"/>
                    <a:pt x="5289" y="0"/>
                    <a:pt x="2645" y="0"/>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7720100" y="3266350"/>
              <a:ext cx="32700" cy="83950"/>
            </a:xfrm>
            <a:custGeom>
              <a:rect b="b" l="l" r="r" t="t"/>
              <a:pathLst>
                <a:path extrusionOk="0" h="3358" w="1308">
                  <a:moveTo>
                    <a:pt x="1081" y="0"/>
                  </a:moveTo>
                  <a:cubicBezTo>
                    <a:pt x="574" y="0"/>
                    <a:pt x="114" y="404"/>
                    <a:pt x="0" y="887"/>
                  </a:cubicBezTo>
                  <a:cubicBezTo>
                    <a:pt x="0" y="925"/>
                    <a:pt x="35" y="951"/>
                    <a:pt x="69" y="951"/>
                  </a:cubicBezTo>
                  <a:cubicBezTo>
                    <a:pt x="90" y="951"/>
                    <a:pt x="110" y="941"/>
                    <a:pt x="122" y="918"/>
                  </a:cubicBezTo>
                  <a:cubicBezTo>
                    <a:pt x="183" y="705"/>
                    <a:pt x="335" y="523"/>
                    <a:pt x="547" y="432"/>
                  </a:cubicBezTo>
                  <a:cubicBezTo>
                    <a:pt x="639" y="1374"/>
                    <a:pt x="608" y="2377"/>
                    <a:pt x="821" y="3289"/>
                  </a:cubicBezTo>
                  <a:cubicBezTo>
                    <a:pt x="821" y="3334"/>
                    <a:pt x="859" y="3357"/>
                    <a:pt x="901" y="3357"/>
                  </a:cubicBezTo>
                  <a:cubicBezTo>
                    <a:pt x="943" y="3357"/>
                    <a:pt x="988" y="3334"/>
                    <a:pt x="1003" y="3289"/>
                  </a:cubicBezTo>
                  <a:cubicBezTo>
                    <a:pt x="1125" y="2346"/>
                    <a:pt x="912" y="1252"/>
                    <a:pt x="699" y="340"/>
                  </a:cubicBezTo>
                  <a:cubicBezTo>
                    <a:pt x="851" y="280"/>
                    <a:pt x="1003" y="249"/>
                    <a:pt x="1186" y="219"/>
                  </a:cubicBezTo>
                  <a:cubicBezTo>
                    <a:pt x="1307" y="188"/>
                    <a:pt x="1307" y="6"/>
                    <a:pt x="1186" y="6"/>
                  </a:cubicBezTo>
                  <a:cubicBezTo>
                    <a:pt x="1151" y="2"/>
                    <a:pt x="1116" y="0"/>
                    <a:pt x="10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8162350" y="3270275"/>
              <a:ext cx="40300" cy="83225"/>
            </a:xfrm>
            <a:custGeom>
              <a:rect b="b" l="l" r="r" t="t"/>
              <a:pathLst>
                <a:path extrusionOk="0" h="3329" w="1612">
                  <a:moveTo>
                    <a:pt x="639" y="1"/>
                  </a:moveTo>
                  <a:cubicBezTo>
                    <a:pt x="517" y="1"/>
                    <a:pt x="487" y="183"/>
                    <a:pt x="609" y="214"/>
                  </a:cubicBezTo>
                  <a:cubicBezTo>
                    <a:pt x="761" y="275"/>
                    <a:pt x="913" y="335"/>
                    <a:pt x="1034" y="427"/>
                  </a:cubicBezTo>
                  <a:cubicBezTo>
                    <a:pt x="609" y="1278"/>
                    <a:pt x="122" y="2281"/>
                    <a:pt x="1" y="3223"/>
                  </a:cubicBezTo>
                  <a:cubicBezTo>
                    <a:pt x="1" y="3282"/>
                    <a:pt x="65" y="3329"/>
                    <a:pt x="119" y="3329"/>
                  </a:cubicBezTo>
                  <a:cubicBezTo>
                    <a:pt x="147" y="3329"/>
                    <a:pt x="172" y="3315"/>
                    <a:pt x="183" y="3284"/>
                  </a:cubicBezTo>
                  <a:cubicBezTo>
                    <a:pt x="609" y="2433"/>
                    <a:pt x="852" y="1430"/>
                    <a:pt x="1186" y="548"/>
                  </a:cubicBezTo>
                  <a:cubicBezTo>
                    <a:pt x="1338" y="670"/>
                    <a:pt x="1460" y="852"/>
                    <a:pt x="1490" y="1095"/>
                  </a:cubicBezTo>
                  <a:cubicBezTo>
                    <a:pt x="1490" y="1126"/>
                    <a:pt x="1513" y="1141"/>
                    <a:pt x="1536" y="1141"/>
                  </a:cubicBezTo>
                  <a:cubicBezTo>
                    <a:pt x="1558" y="1141"/>
                    <a:pt x="1581" y="1126"/>
                    <a:pt x="1581" y="1095"/>
                  </a:cubicBezTo>
                  <a:cubicBezTo>
                    <a:pt x="1612" y="548"/>
                    <a:pt x="1186" y="62"/>
                    <a:pt x="6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7804575" y="3223850"/>
              <a:ext cx="105300" cy="23000"/>
            </a:xfrm>
            <a:custGeom>
              <a:rect b="b" l="l" r="r" t="t"/>
              <a:pathLst>
                <a:path extrusionOk="0" h="920" w="4212">
                  <a:moveTo>
                    <a:pt x="2298" y="0"/>
                  </a:moveTo>
                  <a:cubicBezTo>
                    <a:pt x="1451" y="0"/>
                    <a:pt x="576" y="248"/>
                    <a:pt x="56" y="733"/>
                  </a:cubicBezTo>
                  <a:cubicBezTo>
                    <a:pt x="1" y="789"/>
                    <a:pt x="46" y="920"/>
                    <a:pt x="124" y="920"/>
                  </a:cubicBezTo>
                  <a:cubicBezTo>
                    <a:pt x="131" y="920"/>
                    <a:pt x="139" y="918"/>
                    <a:pt x="147" y="916"/>
                  </a:cubicBezTo>
                  <a:cubicBezTo>
                    <a:pt x="694" y="885"/>
                    <a:pt x="1211" y="612"/>
                    <a:pt x="1789" y="581"/>
                  </a:cubicBezTo>
                  <a:cubicBezTo>
                    <a:pt x="1872" y="574"/>
                    <a:pt x="1955" y="571"/>
                    <a:pt x="2038" y="571"/>
                  </a:cubicBezTo>
                  <a:cubicBezTo>
                    <a:pt x="2642" y="571"/>
                    <a:pt x="3210" y="752"/>
                    <a:pt x="3825" y="885"/>
                  </a:cubicBezTo>
                  <a:cubicBezTo>
                    <a:pt x="3836" y="887"/>
                    <a:pt x="3846" y="887"/>
                    <a:pt x="3856" y="887"/>
                  </a:cubicBezTo>
                  <a:cubicBezTo>
                    <a:pt x="4081" y="887"/>
                    <a:pt x="4211" y="575"/>
                    <a:pt x="4008" y="429"/>
                  </a:cubicBezTo>
                  <a:cubicBezTo>
                    <a:pt x="3563" y="142"/>
                    <a:pt x="2938" y="0"/>
                    <a:pt x="2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7784700" y="3087475"/>
              <a:ext cx="119325" cy="60475"/>
            </a:xfrm>
            <a:custGeom>
              <a:rect b="b" l="l" r="r" t="t"/>
              <a:pathLst>
                <a:path extrusionOk="0" h="2419" w="4773">
                  <a:moveTo>
                    <a:pt x="3818" y="0"/>
                  </a:moveTo>
                  <a:cubicBezTo>
                    <a:pt x="3333" y="0"/>
                    <a:pt x="2915" y="465"/>
                    <a:pt x="3161" y="930"/>
                  </a:cubicBezTo>
                  <a:cubicBezTo>
                    <a:pt x="3185" y="979"/>
                    <a:pt x="3224" y="998"/>
                    <a:pt x="3262" y="998"/>
                  </a:cubicBezTo>
                  <a:cubicBezTo>
                    <a:pt x="3319" y="998"/>
                    <a:pt x="3374" y="954"/>
                    <a:pt x="3374" y="899"/>
                  </a:cubicBezTo>
                  <a:cubicBezTo>
                    <a:pt x="3374" y="597"/>
                    <a:pt x="3569" y="331"/>
                    <a:pt x="3825" y="331"/>
                  </a:cubicBezTo>
                  <a:cubicBezTo>
                    <a:pt x="3903" y="331"/>
                    <a:pt x="3987" y="356"/>
                    <a:pt x="4073" y="413"/>
                  </a:cubicBezTo>
                  <a:cubicBezTo>
                    <a:pt x="4559" y="687"/>
                    <a:pt x="4225" y="1264"/>
                    <a:pt x="3891" y="1477"/>
                  </a:cubicBezTo>
                  <a:cubicBezTo>
                    <a:pt x="3706" y="1580"/>
                    <a:pt x="3480" y="1668"/>
                    <a:pt x="3258" y="1668"/>
                  </a:cubicBezTo>
                  <a:cubicBezTo>
                    <a:pt x="3152" y="1668"/>
                    <a:pt x="3047" y="1648"/>
                    <a:pt x="2948" y="1599"/>
                  </a:cubicBezTo>
                  <a:cubicBezTo>
                    <a:pt x="2584" y="1416"/>
                    <a:pt x="2614" y="869"/>
                    <a:pt x="2827" y="565"/>
                  </a:cubicBezTo>
                  <a:cubicBezTo>
                    <a:pt x="2850" y="518"/>
                    <a:pt x="2802" y="454"/>
                    <a:pt x="2751" y="454"/>
                  </a:cubicBezTo>
                  <a:cubicBezTo>
                    <a:pt x="2735" y="454"/>
                    <a:pt x="2719" y="460"/>
                    <a:pt x="2705" y="474"/>
                  </a:cubicBezTo>
                  <a:cubicBezTo>
                    <a:pt x="2584" y="626"/>
                    <a:pt x="2492" y="839"/>
                    <a:pt x="2432" y="1021"/>
                  </a:cubicBezTo>
                  <a:cubicBezTo>
                    <a:pt x="2371" y="778"/>
                    <a:pt x="2249" y="565"/>
                    <a:pt x="1945" y="474"/>
                  </a:cubicBezTo>
                  <a:cubicBezTo>
                    <a:pt x="1858" y="442"/>
                    <a:pt x="1771" y="427"/>
                    <a:pt x="1686" y="427"/>
                  </a:cubicBezTo>
                  <a:cubicBezTo>
                    <a:pt x="1211" y="427"/>
                    <a:pt x="818" y="895"/>
                    <a:pt x="973" y="1386"/>
                  </a:cubicBezTo>
                  <a:cubicBezTo>
                    <a:pt x="987" y="1469"/>
                    <a:pt x="1045" y="1508"/>
                    <a:pt x="1105" y="1508"/>
                  </a:cubicBezTo>
                  <a:cubicBezTo>
                    <a:pt x="1175" y="1508"/>
                    <a:pt x="1246" y="1454"/>
                    <a:pt x="1246" y="1355"/>
                  </a:cubicBezTo>
                  <a:cubicBezTo>
                    <a:pt x="1246" y="1082"/>
                    <a:pt x="1307" y="839"/>
                    <a:pt x="1611" y="748"/>
                  </a:cubicBezTo>
                  <a:cubicBezTo>
                    <a:pt x="1655" y="733"/>
                    <a:pt x="1699" y="726"/>
                    <a:pt x="1744" y="726"/>
                  </a:cubicBezTo>
                  <a:cubicBezTo>
                    <a:pt x="1976" y="726"/>
                    <a:pt x="2198" y="913"/>
                    <a:pt x="2249" y="1143"/>
                  </a:cubicBezTo>
                  <a:cubicBezTo>
                    <a:pt x="2401" y="1629"/>
                    <a:pt x="1945" y="2115"/>
                    <a:pt x="1459" y="2176"/>
                  </a:cubicBezTo>
                  <a:cubicBezTo>
                    <a:pt x="1437" y="2178"/>
                    <a:pt x="1416" y="2178"/>
                    <a:pt x="1394" y="2178"/>
                  </a:cubicBezTo>
                  <a:cubicBezTo>
                    <a:pt x="991" y="2178"/>
                    <a:pt x="600" y="1913"/>
                    <a:pt x="456" y="1538"/>
                  </a:cubicBezTo>
                  <a:cubicBezTo>
                    <a:pt x="334" y="1143"/>
                    <a:pt x="456" y="748"/>
                    <a:pt x="578" y="383"/>
                  </a:cubicBezTo>
                  <a:cubicBezTo>
                    <a:pt x="599" y="340"/>
                    <a:pt x="545" y="297"/>
                    <a:pt x="500" y="297"/>
                  </a:cubicBezTo>
                  <a:cubicBezTo>
                    <a:pt x="482" y="297"/>
                    <a:pt x="465" y="304"/>
                    <a:pt x="456" y="322"/>
                  </a:cubicBezTo>
                  <a:cubicBezTo>
                    <a:pt x="182" y="960"/>
                    <a:pt x="0" y="1751"/>
                    <a:pt x="669" y="2207"/>
                  </a:cubicBezTo>
                  <a:cubicBezTo>
                    <a:pt x="873" y="2350"/>
                    <a:pt x="1109" y="2419"/>
                    <a:pt x="1342" y="2419"/>
                  </a:cubicBezTo>
                  <a:cubicBezTo>
                    <a:pt x="1699" y="2419"/>
                    <a:pt x="2047" y="2258"/>
                    <a:pt x="2249" y="1963"/>
                  </a:cubicBezTo>
                  <a:cubicBezTo>
                    <a:pt x="2371" y="1811"/>
                    <a:pt x="2432" y="1629"/>
                    <a:pt x="2462" y="1416"/>
                  </a:cubicBezTo>
                  <a:cubicBezTo>
                    <a:pt x="2523" y="1599"/>
                    <a:pt x="2614" y="1781"/>
                    <a:pt x="2827" y="1872"/>
                  </a:cubicBezTo>
                  <a:cubicBezTo>
                    <a:pt x="2966" y="1934"/>
                    <a:pt x="3119" y="1962"/>
                    <a:pt x="3275" y="1962"/>
                  </a:cubicBezTo>
                  <a:cubicBezTo>
                    <a:pt x="3731" y="1962"/>
                    <a:pt x="4211" y="1718"/>
                    <a:pt x="4438" y="1355"/>
                  </a:cubicBezTo>
                  <a:cubicBezTo>
                    <a:pt x="4772" y="869"/>
                    <a:pt x="4559" y="170"/>
                    <a:pt x="3982" y="18"/>
                  </a:cubicBezTo>
                  <a:cubicBezTo>
                    <a:pt x="3927" y="6"/>
                    <a:pt x="3872" y="0"/>
                    <a:pt x="38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7750500" y="3147100"/>
              <a:ext cx="46900" cy="25175"/>
            </a:xfrm>
            <a:custGeom>
              <a:rect b="b" l="l" r="r" t="t"/>
              <a:pathLst>
                <a:path extrusionOk="0" h="1007" w="1876">
                  <a:moveTo>
                    <a:pt x="1759" y="0"/>
                  </a:moveTo>
                  <a:cubicBezTo>
                    <a:pt x="1751" y="0"/>
                    <a:pt x="1742" y="2"/>
                    <a:pt x="1733" y="4"/>
                  </a:cubicBezTo>
                  <a:cubicBezTo>
                    <a:pt x="1125" y="156"/>
                    <a:pt x="395" y="399"/>
                    <a:pt x="31" y="885"/>
                  </a:cubicBezTo>
                  <a:cubicBezTo>
                    <a:pt x="0" y="916"/>
                    <a:pt x="31" y="1007"/>
                    <a:pt x="91" y="1007"/>
                  </a:cubicBezTo>
                  <a:cubicBezTo>
                    <a:pt x="365" y="885"/>
                    <a:pt x="578" y="733"/>
                    <a:pt x="821" y="612"/>
                  </a:cubicBezTo>
                  <a:cubicBezTo>
                    <a:pt x="1125" y="429"/>
                    <a:pt x="1459" y="308"/>
                    <a:pt x="1763" y="186"/>
                  </a:cubicBezTo>
                  <a:cubicBezTo>
                    <a:pt x="1875" y="158"/>
                    <a:pt x="1858" y="0"/>
                    <a:pt x="17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7745925" y="3174550"/>
              <a:ext cx="28150" cy="22250"/>
            </a:xfrm>
            <a:custGeom>
              <a:rect b="b" l="l" r="r" t="t"/>
              <a:pathLst>
                <a:path extrusionOk="0" h="890" w="1126">
                  <a:moveTo>
                    <a:pt x="1095" y="0"/>
                  </a:moveTo>
                  <a:cubicBezTo>
                    <a:pt x="882" y="91"/>
                    <a:pt x="639" y="213"/>
                    <a:pt x="457" y="365"/>
                  </a:cubicBezTo>
                  <a:cubicBezTo>
                    <a:pt x="305" y="456"/>
                    <a:pt x="92" y="638"/>
                    <a:pt x="1" y="821"/>
                  </a:cubicBezTo>
                  <a:cubicBezTo>
                    <a:pt x="1" y="845"/>
                    <a:pt x="21" y="890"/>
                    <a:pt x="61" y="890"/>
                  </a:cubicBezTo>
                  <a:cubicBezTo>
                    <a:pt x="70" y="890"/>
                    <a:pt x="80" y="887"/>
                    <a:pt x="92" y="882"/>
                  </a:cubicBezTo>
                  <a:cubicBezTo>
                    <a:pt x="244" y="760"/>
                    <a:pt x="396" y="578"/>
                    <a:pt x="518" y="456"/>
                  </a:cubicBezTo>
                  <a:cubicBezTo>
                    <a:pt x="700" y="274"/>
                    <a:pt x="913" y="152"/>
                    <a:pt x="1125" y="31"/>
                  </a:cubicBezTo>
                  <a:cubicBezTo>
                    <a:pt x="1125" y="0"/>
                    <a:pt x="1125" y="0"/>
                    <a:pt x="10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a:off x="7756575" y="3231775"/>
              <a:ext cx="10950" cy="13450"/>
            </a:xfrm>
            <a:custGeom>
              <a:rect b="b" l="l" r="r" t="t"/>
              <a:pathLst>
                <a:path extrusionOk="0" h="538" w="438">
                  <a:moveTo>
                    <a:pt x="315" y="0"/>
                  </a:moveTo>
                  <a:cubicBezTo>
                    <a:pt x="288" y="0"/>
                    <a:pt x="262" y="15"/>
                    <a:pt x="244" y="52"/>
                  </a:cubicBezTo>
                  <a:cubicBezTo>
                    <a:pt x="183" y="112"/>
                    <a:pt x="152" y="204"/>
                    <a:pt x="92" y="295"/>
                  </a:cubicBezTo>
                  <a:cubicBezTo>
                    <a:pt x="31" y="356"/>
                    <a:pt x="0" y="416"/>
                    <a:pt x="0" y="508"/>
                  </a:cubicBezTo>
                  <a:cubicBezTo>
                    <a:pt x="0" y="508"/>
                    <a:pt x="31" y="538"/>
                    <a:pt x="61" y="538"/>
                  </a:cubicBezTo>
                  <a:cubicBezTo>
                    <a:pt x="122" y="508"/>
                    <a:pt x="183" y="416"/>
                    <a:pt x="213" y="356"/>
                  </a:cubicBezTo>
                  <a:cubicBezTo>
                    <a:pt x="274" y="295"/>
                    <a:pt x="335" y="204"/>
                    <a:pt x="396" y="143"/>
                  </a:cubicBezTo>
                  <a:cubicBezTo>
                    <a:pt x="438" y="79"/>
                    <a:pt x="377" y="0"/>
                    <a:pt x="3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7852475" y="2901150"/>
              <a:ext cx="110700" cy="20525"/>
            </a:xfrm>
            <a:custGeom>
              <a:rect b="b" l="l" r="r" t="t"/>
              <a:pathLst>
                <a:path extrusionOk="0" h="821" w="4428">
                  <a:moveTo>
                    <a:pt x="2167" y="1"/>
                  </a:moveTo>
                  <a:cubicBezTo>
                    <a:pt x="1422" y="1"/>
                    <a:pt x="670" y="205"/>
                    <a:pt x="25" y="602"/>
                  </a:cubicBezTo>
                  <a:cubicBezTo>
                    <a:pt x="0" y="626"/>
                    <a:pt x="15" y="671"/>
                    <a:pt x="54" y="671"/>
                  </a:cubicBezTo>
                  <a:cubicBezTo>
                    <a:pt x="63" y="671"/>
                    <a:pt x="74" y="668"/>
                    <a:pt x="85" y="662"/>
                  </a:cubicBezTo>
                  <a:cubicBezTo>
                    <a:pt x="735" y="331"/>
                    <a:pt x="1384" y="175"/>
                    <a:pt x="2030" y="175"/>
                  </a:cubicBezTo>
                  <a:cubicBezTo>
                    <a:pt x="2806" y="175"/>
                    <a:pt x="3578" y="400"/>
                    <a:pt x="4341" y="814"/>
                  </a:cubicBezTo>
                  <a:cubicBezTo>
                    <a:pt x="4345" y="819"/>
                    <a:pt x="4350" y="821"/>
                    <a:pt x="4355" y="821"/>
                  </a:cubicBezTo>
                  <a:cubicBezTo>
                    <a:pt x="4386" y="821"/>
                    <a:pt x="4428" y="749"/>
                    <a:pt x="4402" y="723"/>
                  </a:cubicBezTo>
                  <a:cubicBezTo>
                    <a:pt x="3757" y="236"/>
                    <a:pt x="2966" y="1"/>
                    <a:pt x="2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7841675" y="2916150"/>
              <a:ext cx="44875" cy="14500"/>
            </a:xfrm>
            <a:custGeom>
              <a:rect b="b" l="l" r="r" t="t"/>
              <a:pathLst>
                <a:path extrusionOk="0" h="580" w="1795">
                  <a:moveTo>
                    <a:pt x="1356" y="0"/>
                  </a:moveTo>
                  <a:cubicBezTo>
                    <a:pt x="1149" y="0"/>
                    <a:pt x="946" y="34"/>
                    <a:pt x="730" y="93"/>
                  </a:cubicBezTo>
                  <a:cubicBezTo>
                    <a:pt x="487" y="154"/>
                    <a:pt x="153" y="275"/>
                    <a:pt x="1" y="488"/>
                  </a:cubicBezTo>
                  <a:cubicBezTo>
                    <a:pt x="1" y="549"/>
                    <a:pt x="31" y="579"/>
                    <a:pt x="61" y="579"/>
                  </a:cubicBezTo>
                  <a:cubicBezTo>
                    <a:pt x="335" y="518"/>
                    <a:pt x="548" y="366"/>
                    <a:pt x="791" y="275"/>
                  </a:cubicBezTo>
                  <a:cubicBezTo>
                    <a:pt x="1095" y="214"/>
                    <a:pt x="1368" y="184"/>
                    <a:pt x="1672" y="184"/>
                  </a:cubicBezTo>
                  <a:cubicBezTo>
                    <a:pt x="1764" y="184"/>
                    <a:pt x="1794" y="32"/>
                    <a:pt x="1703" y="32"/>
                  </a:cubicBezTo>
                  <a:cubicBezTo>
                    <a:pt x="1584" y="10"/>
                    <a:pt x="1470" y="0"/>
                    <a:pt x="13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7656750" y="2936525"/>
              <a:ext cx="197875" cy="173900"/>
            </a:xfrm>
            <a:custGeom>
              <a:rect b="b" l="l" r="r" t="t"/>
              <a:pathLst>
                <a:path extrusionOk="0" h="6956" w="7915">
                  <a:moveTo>
                    <a:pt x="7437" y="1"/>
                  </a:moveTo>
                  <a:cubicBezTo>
                    <a:pt x="6975" y="1"/>
                    <a:pt x="6521" y="185"/>
                    <a:pt x="6182" y="524"/>
                  </a:cubicBezTo>
                  <a:cubicBezTo>
                    <a:pt x="6030" y="646"/>
                    <a:pt x="5908" y="858"/>
                    <a:pt x="5787" y="1102"/>
                  </a:cubicBezTo>
                  <a:cubicBezTo>
                    <a:pt x="5748" y="1099"/>
                    <a:pt x="5710" y="1098"/>
                    <a:pt x="5672" y="1098"/>
                  </a:cubicBezTo>
                  <a:cubicBezTo>
                    <a:pt x="4658" y="1098"/>
                    <a:pt x="3813" y="1871"/>
                    <a:pt x="3872" y="2925"/>
                  </a:cubicBezTo>
                  <a:cubicBezTo>
                    <a:pt x="3872" y="2986"/>
                    <a:pt x="3902" y="3016"/>
                    <a:pt x="3933" y="3016"/>
                  </a:cubicBezTo>
                  <a:cubicBezTo>
                    <a:pt x="3659" y="3138"/>
                    <a:pt x="3446" y="3351"/>
                    <a:pt x="3325" y="3624"/>
                  </a:cubicBezTo>
                  <a:cubicBezTo>
                    <a:pt x="3203" y="3868"/>
                    <a:pt x="3142" y="4141"/>
                    <a:pt x="3142" y="4384"/>
                  </a:cubicBezTo>
                  <a:cubicBezTo>
                    <a:pt x="3112" y="4384"/>
                    <a:pt x="3112" y="4354"/>
                    <a:pt x="3081" y="4354"/>
                  </a:cubicBezTo>
                  <a:cubicBezTo>
                    <a:pt x="3048" y="4352"/>
                    <a:pt x="3013" y="4351"/>
                    <a:pt x="2977" y="4351"/>
                  </a:cubicBezTo>
                  <a:cubicBezTo>
                    <a:pt x="1941" y="4351"/>
                    <a:pt x="1" y="5189"/>
                    <a:pt x="559" y="6482"/>
                  </a:cubicBezTo>
                  <a:cubicBezTo>
                    <a:pt x="711" y="6817"/>
                    <a:pt x="980" y="6956"/>
                    <a:pt x="1244" y="6956"/>
                  </a:cubicBezTo>
                  <a:cubicBezTo>
                    <a:pt x="1770" y="6956"/>
                    <a:pt x="2280" y="6409"/>
                    <a:pt x="1835" y="5782"/>
                  </a:cubicBezTo>
                  <a:cubicBezTo>
                    <a:pt x="1826" y="5774"/>
                    <a:pt x="1815" y="5770"/>
                    <a:pt x="1804" y="5770"/>
                  </a:cubicBezTo>
                  <a:cubicBezTo>
                    <a:pt x="1777" y="5770"/>
                    <a:pt x="1753" y="5791"/>
                    <a:pt x="1774" y="5813"/>
                  </a:cubicBezTo>
                  <a:cubicBezTo>
                    <a:pt x="1866" y="6026"/>
                    <a:pt x="1926" y="6451"/>
                    <a:pt x="1683" y="6603"/>
                  </a:cubicBezTo>
                  <a:cubicBezTo>
                    <a:pt x="1591" y="6661"/>
                    <a:pt x="1482" y="6688"/>
                    <a:pt x="1374" y="6688"/>
                  </a:cubicBezTo>
                  <a:cubicBezTo>
                    <a:pt x="1195" y="6688"/>
                    <a:pt x="1018" y="6614"/>
                    <a:pt x="923" y="6482"/>
                  </a:cubicBezTo>
                  <a:cubicBezTo>
                    <a:pt x="650" y="6086"/>
                    <a:pt x="893" y="5570"/>
                    <a:pt x="1197" y="5296"/>
                  </a:cubicBezTo>
                  <a:cubicBezTo>
                    <a:pt x="1714" y="4840"/>
                    <a:pt x="2413" y="4658"/>
                    <a:pt x="3081" y="4597"/>
                  </a:cubicBezTo>
                  <a:cubicBezTo>
                    <a:pt x="3112" y="4597"/>
                    <a:pt x="3142" y="4567"/>
                    <a:pt x="3142" y="4567"/>
                  </a:cubicBezTo>
                  <a:cubicBezTo>
                    <a:pt x="3173" y="4840"/>
                    <a:pt x="3233" y="5114"/>
                    <a:pt x="3325" y="5387"/>
                  </a:cubicBezTo>
                  <a:cubicBezTo>
                    <a:pt x="3325" y="5418"/>
                    <a:pt x="3347" y="5433"/>
                    <a:pt x="3370" y="5433"/>
                  </a:cubicBezTo>
                  <a:cubicBezTo>
                    <a:pt x="3393" y="5433"/>
                    <a:pt x="3416" y="5418"/>
                    <a:pt x="3416" y="5387"/>
                  </a:cubicBezTo>
                  <a:cubicBezTo>
                    <a:pt x="3385" y="4901"/>
                    <a:pt x="3325" y="4384"/>
                    <a:pt x="3477" y="3928"/>
                  </a:cubicBezTo>
                  <a:cubicBezTo>
                    <a:pt x="3659" y="3320"/>
                    <a:pt x="4206" y="3138"/>
                    <a:pt x="4753" y="2956"/>
                  </a:cubicBezTo>
                  <a:cubicBezTo>
                    <a:pt x="4894" y="2900"/>
                    <a:pt x="4852" y="2740"/>
                    <a:pt x="4725" y="2740"/>
                  </a:cubicBezTo>
                  <a:cubicBezTo>
                    <a:pt x="4715" y="2740"/>
                    <a:pt x="4704" y="2741"/>
                    <a:pt x="4692" y="2743"/>
                  </a:cubicBezTo>
                  <a:cubicBezTo>
                    <a:pt x="4449" y="2773"/>
                    <a:pt x="4206" y="2864"/>
                    <a:pt x="3993" y="2986"/>
                  </a:cubicBezTo>
                  <a:cubicBezTo>
                    <a:pt x="3993" y="2956"/>
                    <a:pt x="3993" y="2956"/>
                    <a:pt x="3993" y="2925"/>
                  </a:cubicBezTo>
                  <a:cubicBezTo>
                    <a:pt x="4115" y="2013"/>
                    <a:pt x="4784" y="1284"/>
                    <a:pt x="5726" y="1254"/>
                  </a:cubicBezTo>
                  <a:lnTo>
                    <a:pt x="5726" y="1254"/>
                  </a:lnTo>
                  <a:cubicBezTo>
                    <a:pt x="5635" y="1527"/>
                    <a:pt x="5604" y="1831"/>
                    <a:pt x="5726" y="2074"/>
                  </a:cubicBezTo>
                  <a:cubicBezTo>
                    <a:pt x="5739" y="2087"/>
                    <a:pt x="5756" y="2094"/>
                    <a:pt x="5773" y="2094"/>
                  </a:cubicBezTo>
                  <a:cubicBezTo>
                    <a:pt x="5796" y="2094"/>
                    <a:pt x="5817" y="2079"/>
                    <a:pt x="5817" y="2044"/>
                  </a:cubicBezTo>
                  <a:cubicBezTo>
                    <a:pt x="5878" y="1861"/>
                    <a:pt x="5848" y="1649"/>
                    <a:pt x="5908" y="1436"/>
                  </a:cubicBezTo>
                  <a:cubicBezTo>
                    <a:pt x="5969" y="1132"/>
                    <a:pt x="6121" y="858"/>
                    <a:pt x="6334" y="676"/>
                  </a:cubicBezTo>
                  <a:cubicBezTo>
                    <a:pt x="6759" y="250"/>
                    <a:pt x="7215" y="250"/>
                    <a:pt x="7793" y="190"/>
                  </a:cubicBezTo>
                  <a:cubicBezTo>
                    <a:pt x="7884" y="190"/>
                    <a:pt x="7914" y="38"/>
                    <a:pt x="7793" y="38"/>
                  </a:cubicBezTo>
                  <a:cubicBezTo>
                    <a:pt x="7675" y="13"/>
                    <a:pt x="7556" y="1"/>
                    <a:pt x="7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8095750" y="3053850"/>
              <a:ext cx="16475" cy="70175"/>
            </a:xfrm>
            <a:custGeom>
              <a:rect b="b" l="l" r="r" t="t"/>
              <a:pathLst>
                <a:path extrusionOk="0" h="2807" w="659">
                  <a:moveTo>
                    <a:pt x="303" y="1"/>
                  </a:moveTo>
                  <a:cubicBezTo>
                    <a:pt x="254" y="1"/>
                    <a:pt x="203" y="33"/>
                    <a:pt x="203" y="86"/>
                  </a:cubicBezTo>
                  <a:cubicBezTo>
                    <a:pt x="172" y="512"/>
                    <a:pt x="263" y="907"/>
                    <a:pt x="233" y="1333"/>
                  </a:cubicBezTo>
                  <a:cubicBezTo>
                    <a:pt x="203" y="1819"/>
                    <a:pt x="111" y="2244"/>
                    <a:pt x="20" y="2700"/>
                  </a:cubicBezTo>
                  <a:cubicBezTo>
                    <a:pt x="0" y="2760"/>
                    <a:pt x="45" y="2806"/>
                    <a:pt x="95" y="2806"/>
                  </a:cubicBezTo>
                  <a:cubicBezTo>
                    <a:pt x="122" y="2806"/>
                    <a:pt x="151" y="2793"/>
                    <a:pt x="172" y="2761"/>
                  </a:cubicBezTo>
                  <a:cubicBezTo>
                    <a:pt x="598" y="2032"/>
                    <a:pt x="659" y="877"/>
                    <a:pt x="385" y="56"/>
                  </a:cubicBezTo>
                  <a:cubicBezTo>
                    <a:pt x="372" y="18"/>
                    <a:pt x="338" y="1"/>
                    <a:pt x="3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a:off x="8107225" y="3100700"/>
              <a:ext cx="37500" cy="22700"/>
            </a:xfrm>
            <a:custGeom>
              <a:rect b="b" l="l" r="r" t="t"/>
              <a:pathLst>
                <a:path extrusionOk="0" h="908" w="1500">
                  <a:moveTo>
                    <a:pt x="1412" y="1"/>
                  </a:moveTo>
                  <a:cubicBezTo>
                    <a:pt x="1404" y="1"/>
                    <a:pt x="1395" y="2"/>
                    <a:pt x="1385" y="6"/>
                  </a:cubicBezTo>
                  <a:cubicBezTo>
                    <a:pt x="899" y="67"/>
                    <a:pt x="412" y="462"/>
                    <a:pt x="48" y="796"/>
                  </a:cubicBezTo>
                  <a:cubicBezTo>
                    <a:pt x="1" y="843"/>
                    <a:pt x="44" y="907"/>
                    <a:pt x="94" y="907"/>
                  </a:cubicBezTo>
                  <a:cubicBezTo>
                    <a:pt x="109" y="907"/>
                    <a:pt x="125" y="901"/>
                    <a:pt x="139" y="887"/>
                  </a:cubicBezTo>
                  <a:cubicBezTo>
                    <a:pt x="352" y="766"/>
                    <a:pt x="564" y="614"/>
                    <a:pt x="777" y="492"/>
                  </a:cubicBezTo>
                  <a:cubicBezTo>
                    <a:pt x="990" y="370"/>
                    <a:pt x="1233" y="279"/>
                    <a:pt x="1446" y="158"/>
                  </a:cubicBezTo>
                  <a:cubicBezTo>
                    <a:pt x="1500" y="104"/>
                    <a:pt x="1482" y="1"/>
                    <a:pt x="14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a:off x="8115500" y="3122775"/>
              <a:ext cx="59800" cy="11625"/>
            </a:xfrm>
            <a:custGeom>
              <a:rect b="b" l="l" r="r" t="t"/>
              <a:pathLst>
                <a:path extrusionOk="0" h="465" w="2392">
                  <a:moveTo>
                    <a:pt x="1520" y="1"/>
                  </a:moveTo>
                  <a:cubicBezTo>
                    <a:pt x="1013" y="1"/>
                    <a:pt x="507" y="95"/>
                    <a:pt x="81" y="339"/>
                  </a:cubicBezTo>
                  <a:cubicBezTo>
                    <a:pt x="0" y="366"/>
                    <a:pt x="39" y="465"/>
                    <a:pt x="92" y="465"/>
                  </a:cubicBezTo>
                  <a:cubicBezTo>
                    <a:pt x="98" y="465"/>
                    <a:pt x="105" y="463"/>
                    <a:pt x="112" y="460"/>
                  </a:cubicBezTo>
                  <a:cubicBezTo>
                    <a:pt x="841" y="308"/>
                    <a:pt x="1510" y="308"/>
                    <a:pt x="2209" y="308"/>
                  </a:cubicBezTo>
                  <a:cubicBezTo>
                    <a:pt x="2361" y="308"/>
                    <a:pt x="2391" y="95"/>
                    <a:pt x="2270" y="65"/>
                  </a:cubicBezTo>
                  <a:cubicBezTo>
                    <a:pt x="2027" y="24"/>
                    <a:pt x="1773" y="1"/>
                    <a:pt x="15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a:off x="8114050" y="3147650"/>
              <a:ext cx="39975" cy="15325"/>
            </a:xfrm>
            <a:custGeom>
              <a:rect b="b" l="l" r="r" t="t"/>
              <a:pathLst>
                <a:path extrusionOk="0" h="613" w="1599">
                  <a:moveTo>
                    <a:pt x="123" y="0"/>
                  </a:moveTo>
                  <a:cubicBezTo>
                    <a:pt x="34" y="0"/>
                    <a:pt x="0" y="142"/>
                    <a:pt x="79" y="195"/>
                  </a:cubicBezTo>
                  <a:cubicBezTo>
                    <a:pt x="322" y="377"/>
                    <a:pt x="565" y="468"/>
                    <a:pt x="838" y="529"/>
                  </a:cubicBezTo>
                  <a:cubicBezTo>
                    <a:pt x="965" y="565"/>
                    <a:pt x="1113" y="612"/>
                    <a:pt x="1251" y="612"/>
                  </a:cubicBezTo>
                  <a:cubicBezTo>
                    <a:pt x="1345" y="612"/>
                    <a:pt x="1433" y="590"/>
                    <a:pt x="1507" y="529"/>
                  </a:cubicBezTo>
                  <a:lnTo>
                    <a:pt x="1538" y="529"/>
                  </a:lnTo>
                  <a:cubicBezTo>
                    <a:pt x="1598" y="499"/>
                    <a:pt x="1598" y="407"/>
                    <a:pt x="1538" y="377"/>
                  </a:cubicBezTo>
                  <a:cubicBezTo>
                    <a:pt x="1355" y="225"/>
                    <a:pt x="1082" y="255"/>
                    <a:pt x="869" y="225"/>
                  </a:cubicBezTo>
                  <a:cubicBezTo>
                    <a:pt x="626" y="164"/>
                    <a:pt x="413" y="73"/>
                    <a:pt x="170" y="12"/>
                  </a:cubicBezTo>
                  <a:cubicBezTo>
                    <a:pt x="153" y="4"/>
                    <a:pt x="137" y="0"/>
                    <a:pt x="1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a:off x="8120150" y="3167975"/>
              <a:ext cx="39950" cy="28475"/>
            </a:xfrm>
            <a:custGeom>
              <a:rect b="b" l="l" r="r" t="t"/>
              <a:pathLst>
                <a:path extrusionOk="0" h="1139" w="1598">
                  <a:moveTo>
                    <a:pt x="148" y="0"/>
                  </a:moveTo>
                  <a:cubicBezTo>
                    <a:pt x="81" y="0"/>
                    <a:pt x="0" y="71"/>
                    <a:pt x="47" y="142"/>
                  </a:cubicBezTo>
                  <a:cubicBezTo>
                    <a:pt x="260" y="385"/>
                    <a:pt x="473" y="658"/>
                    <a:pt x="746" y="871"/>
                  </a:cubicBezTo>
                  <a:cubicBezTo>
                    <a:pt x="920" y="995"/>
                    <a:pt x="1153" y="1139"/>
                    <a:pt x="1382" y="1139"/>
                  </a:cubicBezTo>
                  <a:cubicBezTo>
                    <a:pt x="1434" y="1139"/>
                    <a:pt x="1486" y="1131"/>
                    <a:pt x="1537" y="1114"/>
                  </a:cubicBezTo>
                  <a:cubicBezTo>
                    <a:pt x="1597" y="1114"/>
                    <a:pt x="1597" y="1053"/>
                    <a:pt x="1537" y="1023"/>
                  </a:cubicBezTo>
                  <a:cubicBezTo>
                    <a:pt x="1354" y="871"/>
                    <a:pt x="1081" y="810"/>
                    <a:pt x="868" y="658"/>
                  </a:cubicBezTo>
                  <a:cubicBezTo>
                    <a:pt x="625" y="476"/>
                    <a:pt x="412" y="233"/>
                    <a:pt x="199" y="20"/>
                  </a:cubicBezTo>
                  <a:cubicBezTo>
                    <a:pt x="186" y="6"/>
                    <a:pt x="167"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8129150" y="3195950"/>
              <a:ext cx="32475" cy="25425"/>
            </a:xfrm>
            <a:custGeom>
              <a:rect b="b" l="l" r="r" t="t"/>
              <a:pathLst>
                <a:path extrusionOk="0" h="1017" w="1299">
                  <a:moveTo>
                    <a:pt x="99" y="0"/>
                  </a:moveTo>
                  <a:cubicBezTo>
                    <a:pt x="55" y="0"/>
                    <a:pt x="0" y="43"/>
                    <a:pt x="22" y="86"/>
                  </a:cubicBezTo>
                  <a:cubicBezTo>
                    <a:pt x="82" y="390"/>
                    <a:pt x="265" y="603"/>
                    <a:pt x="508" y="785"/>
                  </a:cubicBezTo>
                  <a:cubicBezTo>
                    <a:pt x="602" y="856"/>
                    <a:pt x="840" y="1017"/>
                    <a:pt x="1000" y="1017"/>
                  </a:cubicBezTo>
                  <a:cubicBezTo>
                    <a:pt x="1048" y="1017"/>
                    <a:pt x="1088" y="1003"/>
                    <a:pt x="1116" y="968"/>
                  </a:cubicBezTo>
                  <a:cubicBezTo>
                    <a:pt x="1298" y="816"/>
                    <a:pt x="934" y="694"/>
                    <a:pt x="842" y="603"/>
                  </a:cubicBezTo>
                  <a:cubicBezTo>
                    <a:pt x="599" y="451"/>
                    <a:pt x="386" y="238"/>
                    <a:pt x="143" y="26"/>
                  </a:cubicBezTo>
                  <a:cubicBezTo>
                    <a:pt x="134" y="8"/>
                    <a:pt x="118" y="0"/>
                    <a:pt x="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8134475" y="3227500"/>
              <a:ext cx="35500" cy="23825"/>
            </a:xfrm>
            <a:custGeom>
              <a:rect b="b" l="l" r="r" t="t"/>
              <a:pathLst>
                <a:path extrusionOk="0" h="953" w="1420">
                  <a:moveTo>
                    <a:pt x="217" y="1"/>
                  </a:moveTo>
                  <a:cubicBezTo>
                    <a:pt x="119" y="1"/>
                    <a:pt x="1" y="90"/>
                    <a:pt x="21" y="192"/>
                  </a:cubicBezTo>
                  <a:cubicBezTo>
                    <a:pt x="143" y="648"/>
                    <a:pt x="751" y="922"/>
                    <a:pt x="1207" y="952"/>
                  </a:cubicBezTo>
                  <a:cubicBezTo>
                    <a:pt x="1359" y="952"/>
                    <a:pt x="1420" y="739"/>
                    <a:pt x="1268" y="648"/>
                  </a:cubicBezTo>
                  <a:cubicBezTo>
                    <a:pt x="964" y="496"/>
                    <a:pt x="477" y="435"/>
                    <a:pt x="325" y="71"/>
                  </a:cubicBezTo>
                  <a:cubicBezTo>
                    <a:pt x="306" y="21"/>
                    <a:pt x="263" y="1"/>
                    <a:pt x="2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7885175" y="3055500"/>
              <a:ext cx="39350" cy="59925"/>
            </a:xfrm>
            <a:custGeom>
              <a:rect b="b" l="l" r="r" t="t"/>
              <a:pathLst>
                <a:path extrusionOk="0" h="2397" w="1574">
                  <a:moveTo>
                    <a:pt x="74" y="0"/>
                  </a:moveTo>
                  <a:cubicBezTo>
                    <a:pt x="31" y="0"/>
                    <a:pt x="0" y="65"/>
                    <a:pt x="24" y="112"/>
                  </a:cubicBezTo>
                  <a:cubicBezTo>
                    <a:pt x="297" y="446"/>
                    <a:pt x="601" y="689"/>
                    <a:pt x="784" y="1084"/>
                  </a:cubicBezTo>
                  <a:cubicBezTo>
                    <a:pt x="966" y="1479"/>
                    <a:pt x="905" y="1844"/>
                    <a:pt x="905" y="2270"/>
                  </a:cubicBezTo>
                  <a:lnTo>
                    <a:pt x="936" y="2270"/>
                  </a:lnTo>
                  <a:cubicBezTo>
                    <a:pt x="936" y="2345"/>
                    <a:pt x="1005" y="2397"/>
                    <a:pt x="1066" y="2397"/>
                  </a:cubicBezTo>
                  <a:cubicBezTo>
                    <a:pt x="1103" y="2397"/>
                    <a:pt x="1137" y="2377"/>
                    <a:pt x="1148" y="2330"/>
                  </a:cubicBezTo>
                  <a:cubicBezTo>
                    <a:pt x="1574" y="1510"/>
                    <a:pt x="905" y="355"/>
                    <a:pt x="115" y="20"/>
                  </a:cubicBezTo>
                  <a:cubicBezTo>
                    <a:pt x="101" y="6"/>
                    <a:pt x="87" y="0"/>
                    <a:pt x="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7911125" y="3041900"/>
              <a:ext cx="36200" cy="62175"/>
            </a:xfrm>
            <a:custGeom>
              <a:rect b="b" l="l" r="r" t="t"/>
              <a:pathLst>
                <a:path extrusionOk="0" h="2487" w="1448">
                  <a:moveTo>
                    <a:pt x="104" y="1"/>
                  </a:moveTo>
                  <a:cubicBezTo>
                    <a:pt x="51" y="1"/>
                    <a:pt x="0" y="90"/>
                    <a:pt x="49" y="139"/>
                  </a:cubicBezTo>
                  <a:cubicBezTo>
                    <a:pt x="414" y="412"/>
                    <a:pt x="657" y="808"/>
                    <a:pt x="779" y="1233"/>
                  </a:cubicBezTo>
                  <a:cubicBezTo>
                    <a:pt x="901" y="1628"/>
                    <a:pt x="840" y="2023"/>
                    <a:pt x="931" y="2419"/>
                  </a:cubicBezTo>
                  <a:cubicBezTo>
                    <a:pt x="931" y="2464"/>
                    <a:pt x="961" y="2487"/>
                    <a:pt x="996" y="2487"/>
                  </a:cubicBezTo>
                  <a:cubicBezTo>
                    <a:pt x="1030" y="2487"/>
                    <a:pt x="1068" y="2464"/>
                    <a:pt x="1083" y="2419"/>
                  </a:cubicBezTo>
                  <a:cubicBezTo>
                    <a:pt x="1448" y="1567"/>
                    <a:pt x="901" y="473"/>
                    <a:pt x="141" y="17"/>
                  </a:cubicBezTo>
                  <a:cubicBezTo>
                    <a:pt x="129" y="6"/>
                    <a:pt x="116" y="1"/>
                    <a:pt x="1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7956750" y="3039250"/>
              <a:ext cx="13375" cy="56900"/>
            </a:xfrm>
            <a:custGeom>
              <a:rect b="b" l="l" r="r" t="t"/>
              <a:pathLst>
                <a:path extrusionOk="0" h="2276" w="535">
                  <a:moveTo>
                    <a:pt x="143" y="0"/>
                  </a:moveTo>
                  <a:cubicBezTo>
                    <a:pt x="99" y="0"/>
                    <a:pt x="48" y="34"/>
                    <a:pt x="48" y="93"/>
                  </a:cubicBezTo>
                  <a:cubicBezTo>
                    <a:pt x="109" y="853"/>
                    <a:pt x="261" y="1461"/>
                    <a:pt x="18" y="2190"/>
                  </a:cubicBezTo>
                  <a:cubicBezTo>
                    <a:pt x="0" y="2243"/>
                    <a:pt x="34" y="2276"/>
                    <a:pt x="71" y="2276"/>
                  </a:cubicBezTo>
                  <a:cubicBezTo>
                    <a:pt x="98" y="2276"/>
                    <a:pt x="127" y="2259"/>
                    <a:pt x="139" y="2221"/>
                  </a:cubicBezTo>
                  <a:cubicBezTo>
                    <a:pt x="383" y="1582"/>
                    <a:pt x="535" y="701"/>
                    <a:pt x="200" y="32"/>
                  </a:cubicBezTo>
                  <a:cubicBezTo>
                    <a:pt x="189" y="11"/>
                    <a:pt x="167"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7970325" y="3014350"/>
              <a:ext cx="26400" cy="73000"/>
            </a:xfrm>
            <a:custGeom>
              <a:rect b="b" l="l" r="r" t="t"/>
              <a:pathLst>
                <a:path extrusionOk="0" h="2920" w="1056">
                  <a:moveTo>
                    <a:pt x="138" y="1"/>
                  </a:moveTo>
                  <a:cubicBezTo>
                    <a:pt x="73" y="1"/>
                    <a:pt x="0" y="51"/>
                    <a:pt x="22" y="116"/>
                  </a:cubicBezTo>
                  <a:cubicBezTo>
                    <a:pt x="174" y="481"/>
                    <a:pt x="417" y="815"/>
                    <a:pt x="508" y="1180"/>
                  </a:cubicBezTo>
                  <a:cubicBezTo>
                    <a:pt x="691" y="1727"/>
                    <a:pt x="630" y="2274"/>
                    <a:pt x="387" y="2761"/>
                  </a:cubicBezTo>
                  <a:cubicBezTo>
                    <a:pt x="343" y="2848"/>
                    <a:pt x="424" y="2919"/>
                    <a:pt x="496" y="2919"/>
                  </a:cubicBezTo>
                  <a:cubicBezTo>
                    <a:pt x="525" y="2919"/>
                    <a:pt x="552" y="2908"/>
                    <a:pt x="569" y="2882"/>
                  </a:cubicBezTo>
                  <a:cubicBezTo>
                    <a:pt x="1055" y="2001"/>
                    <a:pt x="934" y="724"/>
                    <a:pt x="204" y="25"/>
                  </a:cubicBezTo>
                  <a:cubicBezTo>
                    <a:pt x="187" y="8"/>
                    <a:pt x="163" y="1"/>
                    <a:pt x="1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7910825" y="2983375"/>
              <a:ext cx="101100" cy="83775"/>
            </a:xfrm>
            <a:custGeom>
              <a:rect b="b" l="l" r="r" t="t"/>
              <a:pathLst>
                <a:path extrusionOk="0" h="3351" w="4044">
                  <a:moveTo>
                    <a:pt x="1691" y="0"/>
                  </a:moveTo>
                  <a:cubicBezTo>
                    <a:pt x="1489" y="0"/>
                    <a:pt x="1289" y="35"/>
                    <a:pt x="1095" y="109"/>
                  </a:cubicBezTo>
                  <a:cubicBezTo>
                    <a:pt x="426" y="383"/>
                    <a:pt x="1" y="1173"/>
                    <a:pt x="335" y="1842"/>
                  </a:cubicBezTo>
                  <a:cubicBezTo>
                    <a:pt x="489" y="2119"/>
                    <a:pt x="815" y="2263"/>
                    <a:pt x="1138" y="2263"/>
                  </a:cubicBezTo>
                  <a:cubicBezTo>
                    <a:pt x="1453" y="2263"/>
                    <a:pt x="1766" y="2126"/>
                    <a:pt x="1916" y="1842"/>
                  </a:cubicBezTo>
                  <a:cubicBezTo>
                    <a:pt x="1968" y="1789"/>
                    <a:pt x="1907" y="1714"/>
                    <a:pt x="1831" y="1714"/>
                  </a:cubicBezTo>
                  <a:cubicBezTo>
                    <a:pt x="1819" y="1714"/>
                    <a:pt x="1807" y="1716"/>
                    <a:pt x="1794" y="1720"/>
                  </a:cubicBezTo>
                  <a:cubicBezTo>
                    <a:pt x="1617" y="1857"/>
                    <a:pt x="1406" y="1925"/>
                    <a:pt x="1210" y="1925"/>
                  </a:cubicBezTo>
                  <a:cubicBezTo>
                    <a:pt x="798" y="1925"/>
                    <a:pt x="454" y="1628"/>
                    <a:pt x="639" y="1051"/>
                  </a:cubicBezTo>
                  <a:cubicBezTo>
                    <a:pt x="795" y="565"/>
                    <a:pt x="1225" y="377"/>
                    <a:pt x="1682" y="377"/>
                  </a:cubicBezTo>
                  <a:cubicBezTo>
                    <a:pt x="1938" y="377"/>
                    <a:pt x="2203" y="436"/>
                    <a:pt x="2432" y="535"/>
                  </a:cubicBezTo>
                  <a:cubicBezTo>
                    <a:pt x="3496" y="1021"/>
                    <a:pt x="3922" y="2206"/>
                    <a:pt x="3770" y="3301"/>
                  </a:cubicBezTo>
                  <a:cubicBezTo>
                    <a:pt x="3752" y="3336"/>
                    <a:pt x="3765" y="3351"/>
                    <a:pt x="3786" y="3351"/>
                  </a:cubicBezTo>
                  <a:cubicBezTo>
                    <a:pt x="3800" y="3351"/>
                    <a:pt x="3818" y="3344"/>
                    <a:pt x="3831" y="3331"/>
                  </a:cubicBezTo>
                  <a:cubicBezTo>
                    <a:pt x="4043" y="2449"/>
                    <a:pt x="3952" y="1507"/>
                    <a:pt x="3344" y="808"/>
                  </a:cubicBezTo>
                  <a:cubicBezTo>
                    <a:pt x="2931" y="326"/>
                    <a:pt x="2310" y="0"/>
                    <a:pt x="16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8021025" y="3026925"/>
              <a:ext cx="17350" cy="42075"/>
            </a:xfrm>
            <a:custGeom>
              <a:rect b="b" l="l" r="r" t="t"/>
              <a:pathLst>
                <a:path extrusionOk="0" h="1683" w="694">
                  <a:moveTo>
                    <a:pt x="583" y="0"/>
                  </a:moveTo>
                  <a:cubicBezTo>
                    <a:pt x="571" y="0"/>
                    <a:pt x="558" y="3"/>
                    <a:pt x="547" y="8"/>
                  </a:cubicBezTo>
                  <a:cubicBezTo>
                    <a:pt x="304" y="160"/>
                    <a:pt x="243" y="434"/>
                    <a:pt x="182" y="707"/>
                  </a:cubicBezTo>
                  <a:cubicBezTo>
                    <a:pt x="91" y="1011"/>
                    <a:pt x="0" y="1315"/>
                    <a:pt x="30" y="1650"/>
                  </a:cubicBezTo>
                  <a:cubicBezTo>
                    <a:pt x="42" y="1673"/>
                    <a:pt x="63" y="1683"/>
                    <a:pt x="85" y="1683"/>
                  </a:cubicBezTo>
                  <a:cubicBezTo>
                    <a:pt x="122" y="1683"/>
                    <a:pt x="164" y="1657"/>
                    <a:pt x="182" y="1619"/>
                  </a:cubicBezTo>
                  <a:cubicBezTo>
                    <a:pt x="182" y="1346"/>
                    <a:pt x="334" y="1042"/>
                    <a:pt x="426" y="768"/>
                  </a:cubicBezTo>
                  <a:cubicBezTo>
                    <a:pt x="486" y="525"/>
                    <a:pt x="608" y="312"/>
                    <a:pt x="669" y="100"/>
                  </a:cubicBezTo>
                  <a:cubicBezTo>
                    <a:pt x="694" y="50"/>
                    <a:pt x="637" y="0"/>
                    <a:pt x="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8034200" y="3046575"/>
              <a:ext cx="12675" cy="22775"/>
            </a:xfrm>
            <a:custGeom>
              <a:rect b="b" l="l" r="r" t="t"/>
              <a:pathLst>
                <a:path extrusionOk="0" h="911" w="507">
                  <a:moveTo>
                    <a:pt x="408" y="1"/>
                  </a:moveTo>
                  <a:cubicBezTo>
                    <a:pt x="389" y="1"/>
                    <a:pt x="371" y="5"/>
                    <a:pt x="355" y="13"/>
                  </a:cubicBezTo>
                  <a:cubicBezTo>
                    <a:pt x="263" y="104"/>
                    <a:pt x="233" y="256"/>
                    <a:pt x="172" y="377"/>
                  </a:cubicBezTo>
                  <a:cubicBezTo>
                    <a:pt x="111" y="529"/>
                    <a:pt x="81" y="681"/>
                    <a:pt x="20" y="833"/>
                  </a:cubicBezTo>
                  <a:cubicBezTo>
                    <a:pt x="1" y="872"/>
                    <a:pt x="43" y="910"/>
                    <a:pt x="83" y="910"/>
                  </a:cubicBezTo>
                  <a:cubicBezTo>
                    <a:pt x="107" y="910"/>
                    <a:pt x="131" y="897"/>
                    <a:pt x="142" y="864"/>
                  </a:cubicBezTo>
                  <a:cubicBezTo>
                    <a:pt x="233" y="742"/>
                    <a:pt x="294" y="590"/>
                    <a:pt x="385" y="469"/>
                  </a:cubicBezTo>
                  <a:cubicBezTo>
                    <a:pt x="415" y="347"/>
                    <a:pt x="507" y="195"/>
                    <a:pt x="507" y="73"/>
                  </a:cubicBezTo>
                  <a:cubicBezTo>
                    <a:pt x="507" y="29"/>
                    <a:pt x="458" y="1"/>
                    <a:pt x="4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8047875" y="3055250"/>
              <a:ext cx="16475" cy="23175"/>
            </a:xfrm>
            <a:custGeom>
              <a:rect b="b" l="l" r="r" t="t"/>
              <a:pathLst>
                <a:path extrusionOk="0" h="927" w="659">
                  <a:moveTo>
                    <a:pt x="567" y="0"/>
                  </a:moveTo>
                  <a:cubicBezTo>
                    <a:pt x="415" y="61"/>
                    <a:pt x="324" y="213"/>
                    <a:pt x="233" y="334"/>
                  </a:cubicBezTo>
                  <a:cubicBezTo>
                    <a:pt x="172" y="486"/>
                    <a:pt x="81" y="638"/>
                    <a:pt x="20" y="821"/>
                  </a:cubicBezTo>
                  <a:cubicBezTo>
                    <a:pt x="1" y="880"/>
                    <a:pt x="58" y="927"/>
                    <a:pt x="117" y="927"/>
                  </a:cubicBezTo>
                  <a:cubicBezTo>
                    <a:pt x="149" y="927"/>
                    <a:pt x="181" y="913"/>
                    <a:pt x="203" y="881"/>
                  </a:cubicBezTo>
                  <a:cubicBezTo>
                    <a:pt x="263" y="730"/>
                    <a:pt x="355" y="578"/>
                    <a:pt x="446" y="456"/>
                  </a:cubicBezTo>
                  <a:cubicBezTo>
                    <a:pt x="537" y="334"/>
                    <a:pt x="628" y="213"/>
                    <a:pt x="659" y="91"/>
                  </a:cubicBezTo>
                  <a:cubicBezTo>
                    <a:pt x="659" y="30"/>
                    <a:pt x="598" y="0"/>
                    <a:pt x="5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8059450" y="3075450"/>
              <a:ext cx="12500" cy="13650"/>
            </a:xfrm>
            <a:custGeom>
              <a:rect b="b" l="l" r="r" t="t"/>
              <a:pathLst>
                <a:path extrusionOk="0" h="546" w="500">
                  <a:moveTo>
                    <a:pt x="407" y="1"/>
                  </a:moveTo>
                  <a:cubicBezTo>
                    <a:pt x="396" y="1"/>
                    <a:pt x="386" y="5"/>
                    <a:pt x="378" y="13"/>
                  </a:cubicBezTo>
                  <a:cubicBezTo>
                    <a:pt x="287" y="43"/>
                    <a:pt x="287" y="134"/>
                    <a:pt x="226" y="195"/>
                  </a:cubicBezTo>
                  <a:cubicBezTo>
                    <a:pt x="196" y="286"/>
                    <a:pt x="135" y="347"/>
                    <a:pt x="74" y="408"/>
                  </a:cubicBezTo>
                  <a:cubicBezTo>
                    <a:pt x="0" y="457"/>
                    <a:pt x="66" y="546"/>
                    <a:pt x="142" y="546"/>
                  </a:cubicBezTo>
                  <a:cubicBezTo>
                    <a:pt x="160" y="546"/>
                    <a:pt x="178" y="541"/>
                    <a:pt x="196" y="529"/>
                  </a:cubicBezTo>
                  <a:cubicBezTo>
                    <a:pt x="287" y="469"/>
                    <a:pt x="348" y="408"/>
                    <a:pt x="378" y="317"/>
                  </a:cubicBezTo>
                  <a:cubicBezTo>
                    <a:pt x="439" y="256"/>
                    <a:pt x="500" y="134"/>
                    <a:pt x="469" y="73"/>
                  </a:cubicBezTo>
                  <a:cubicBezTo>
                    <a:pt x="469" y="29"/>
                    <a:pt x="437" y="1"/>
                    <a:pt x="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8074800" y="3078650"/>
              <a:ext cx="17675" cy="23725"/>
            </a:xfrm>
            <a:custGeom>
              <a:rect b="b" l="l" r="r" t="t"/>
              <a:pathLst>
                <a:path extrusionOk="0" h="949" w="707">
                  <a:moveTo>
                    <a:pt x="560" y="0"/>
                  </a:moveTo>
                  <a:cubicBezTo>
                    <a:pt x="548" y="0"/>
                    <a:pt x="536" y="2"/>
                    <a:pt x="524" y="6"/>
                  </a:cubicBezTo>
                  <a:cubicBezTo>
                    <a:pt x="372" y="37"/>
                    <a:pt x="281" y="189"/>
                    <a:pt x="190" y="310"/>
                  </a:cubicBezTo>
                  <a:cubicBezTo>
                    <a:pt x="129" y="462"/>
                    <a:pt x="68" y="584"/>
                    <a:pt x="38" y="736"/>
                  </a:cubicBezTo>
                  <a:cubicBezTo>
                    <a:pt x="1" y="864"/>
                    <a:pt x="97" y="948"/>
                    <a:pt x="192" y="948"/>
                  </a:cubicBezTo>
                  <a:cubicBezTo>
                    <a:pt x="255" y="948"/>
                    <a:pt x="317" y="912"/>
                    <a:pt x="342" y="827"/>
                  </a:cubicBezTo>
                  <a:cubicBezTo>
                    <a:pt x="372" y="705"/>
                    <a:pt x="433" y="614"/>
                    <a:pt x="493" y="493"/>
                  </a:cubicBezTo>
                  <a:cubicBezTo>
                    <a:pt x="554" y="401"/>
                    <a:pt x="676" y="310"/>
                    <a:pt x="706" y="189"/>
                  </a:cubicBezTo>
                  <a:cubicBezTo>
                    <a:pt x="706" y="83"/>
                    <a:pt x="637" y="0"/>
                    <a:pt x="5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7875875" y="2922075"/>
              <a:ext cx="60825" cy="47625"/>
            </a:xfrm>
            <a:custGeom>
              <a:rect b="b" l="l" r="r" t="t"/>
              <a:pathLst>
                <a:path extrusionOk="0" h="1905" w="2433">
                  <a:moveTo>
                    <a:pt x="1923" y="0"/>
                  </a:moveTo>
                  <a:cubicBezTo>
                    <a:pt x="1472" y="0"/>
                    <a:pt x="959" y="163"/>
                    <a:pt x="578" y="342"/>
                  </a:cubicBezTo>
                  <a:cubicBezTo>
                    <a:pt x="152" y="555"/>
                    <a:pt x="0" y="889"/>
                    <a:pt x="152" y="1345"/>
                  </a:cubicBezTo>
                  <a:cubicBezTo>
                    <a:pt x="274" y="1724"/>
                    <a:pt x="595" y="1904"/>
                    <a:pt x="897" y="1904"/>
                  </a:cubicBezTo>
                  <a:cubicBezTo>
                    <a:pt x="1274" y="1904"/>
                    <a:pt x="1621" y="1625"/>
                    <a:pt x="1520" y="1102"/>
                  </a:cubicBezTo>
                  <a:cubicBezTo>
                    <a:pt x="1520" y="1075"/>
                    <a:pt x="1496" y="1060"/>
                    <a:pt x="1469" y="1060"/>
                  </a:cubicBezTo>
                  <a:cubicBezTo>
                    <a:pt x="1436" y="1060"/>
                    <a:pt x="1399" y="1082"/>
                    <a:pt x="1399" y="1132"/>
                  </a:cubicBezTo>
                  <a:cubicBezTo>
                    <a:pt x="1399" y="1488"/>
                    <a:pt x="1116" y="1754"/>
                    <a:pt x="826" y="1754"/>
                  </a:cubicBezTo>
                  <a:cubicBezTo>
                    <a:pt x="670" y="1754"/>
                    <a:pt x="512" y="1678"/>
                    <a:pt x="396" y="1497"/>
                  </a:cubicBezTo>
                  <a:cubicBezTo>
                    <a:pt x="274" y="1254"/>
                    <a:pt x="244" y="889"/>
                    <a:pt x="426" y="676"/>
                  </a:cubicBezTo>
                  <a:cubicBezTo>
                    <a:pt x="517" y="585"/>
                    <a:pt x="639" y="525"/>
                    <a:pt x="760" y="464"/>
                  </a:cubicBezTo>
                  <a:cubicBezTo>
                    <a:pt x="1308" y="190"/>
                    <a:pt x="1794" y="221"/>
                    <a:pt x="2371" y="160"/>
                  </a:cubicBezTo>
                  <a:cubicBezTo>
                    <a:pt x="2432" y="129"/>
                    <a:pt x="2402" y="99"/>
                    <a:pt x="2371" y="69"/>
                  </a:cubicBezTo>
                  <a:cubicBezTo>
                    <a:pt x="2236" y="21"/>
                    <a:pt x="2083" y="0"/>
                    <a:pt x="19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7807475" y="2952475"/>
              <a:ext cx="19575" cy="60875"/>
            </a:xfrm>
            <a:custGeom>
              <a:rect b="b" l="l" r="r" t="t"/>
              <a:pathLst>
                <a:path extrusionOk="0" h="2435" w="783">
                  <a:moveTo>
                    <a:pt x="581" y="0"/>
                  </a:moveTo>
                  <a:cubicBezTo>
                    <a:pt x="558" y="0"/>
                    <a:pt x="535" y="11"/>
                    <a:pt x="518" y="38"/>
                  </a:cubicBezTo>
                  <a:cubicBezTo>
                    <a:pt x="31" y="768"/>
                    <a:pt x="1" y="1771"/>
                    <a:pt x="639" y="2409"/>
                  </a:cubicBezTo>
                  <a:cubicBezTo>
                    <a:pt x="657" y="2427"/>
                    <a:pt x="677" y="2434"/>
                    <a:pt x="697" y="2434"/>
                  </a:cubicBezTo>
                  <a:cubicBezTo>
                    <a:pt x="743" y="2434"/>
                    <a:pt x="782" y="2391"/>
                    <a:pt x="761" y="2348"/>
                  </a:cubicBezTo>
                  <a:cubicBezTo>
                    <a:pt x="366" y="1588"/>
                    <a:pt x="244" y="889"/>
                    <a:pt x="639" y="129"/>
                  </a:cubicBezTo>
                  <a:cubicBezTo>
                    <a:pt x="682" y="65"/>
                    <a:pt x="634" y="0"/>
                    <a:pt x="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7746700" y="3028150"/>
              <a:ext cx="63100" cy="56275"/>
            </a:xfrm>
            <a:custGeom>
              <a:rect b="b" l="l" r="r" t="t"/>
              <a:pathLst>
                <a:path extrusionOk="0" h="2251" w="2524">
                  <a:moveTo>
                    <a:pt x="592" y="0"/>
                  </a:moveTo>
                  <a:cubicBezTo>
                    <a:pt x="577" y="0"/>
                    <a:pt x="561" y="6"/>
                    <a:pt x="547" y="20"/>
                  </a:cubicBezTo>
                  <a:cubicBezTo>
                    <a:pt x="0" y="628"/>
                    <a:pt x="0" y="1601"/>
                    <a:pt x="730" y="2057"/>
                  </a:cubicBezTo>
                  <a:cubicBezTo>
                    <a:pt x="930" y="2190"/>
                    <a:pt x="1140" y="2250"/>
                    <a:pt x="1342" y="2250"/>
                  </a:cubicBezTo>
                  <a:cubicBezTo>
                    <a:pt x="1874" y="2250"/>
                    <a:pt x="2352" y="1831"/>
                    <a:pt x="2462" y="1236"/>
                  </a:cubicBezTo>
                  <a:cubicBezTo>
                    <a:pt x="2523" y="902"/>
                    <a:pt x="2493" y="476"/>
                    <a:pt x="2219" y="263"/>
                  </a:cubicBezTo>
                  <a:cubicBezTo>
                    <a:pt x="2067" y="142"/>
                    <a:pt x="1877" y="81"/>
                    <a:pt x="1687" y="81"/>
                  </a:cubicBezTo>
                  <a:cubicBezTo>
                    <a:pt x="1497" y="81"/>
                    <a:pt x="1307" y="142"/>
                    <a:pt x="1155" y="263"/>
                  </a:cubicBezTo>
                  <a:cubicBezTo>
                    <a:pt x="703" y="609"/>
                    <a:pt x="879" y="1443"/>
                    <a:pt x="1398" y="1443"/>
                  </a:cubicBezTo>
                  <a:cubicBezTo>
                    <a:pt x="1473" y="1443"/>
                    <a:pt x="1554" y="1426"/>
                    <a:pt x="1642" y="1388"/>
                  </a:cubicBezTo>
                  <a:cubicBezTo>
                    <a:pt x="1733" y="1358"/>
                    <a:pt x="1672" y="1266"/>
                    <a:pt x="1611" y="1266"/>
                  </a:cubicBezTo>
                  <a:cubicBezTo>
                    <a:pt x="1490" y="1236"/>
                    <a:pt x="1307" y="1206"/>
                    <a:pt x="1246" y="1084"/>
                  </a:cubicBezTo>
                  <a:cubicBezTo>
                    <a:pt x="1216" y="932"/>
                    <a:pt x="1216" y="780"/>
                    <a:pt x="1186" y="628"/>
                  </a:cubicBezTo>
                  <a:cubicBezTo>
                    <a:pt x="1277" y="567"/>
                    <a:pt x="1338" y="507"/>
                    <a:pt x="1398" y="446"/>
                  </a:cubicBezTo>
                  <a:cubicBezTo>
                    <a:pt x="1487" y="392"/>
                    <a:pt x="1586" y="368"/>
                    <a:pt x="1685" y="368"/>
                  </a:cubicBezTo>
                  <a:cubicBezTo>
                    <a:pt x="1922" y="368"/>
                    <a:pt x="2155" y="513"/>
                    <a:pt x="2219" y="750"/>
                  </a:cubicBezTo>
                  <a:cubicBezTo>
                    <a:pt x="2401" y="1297"/>
                    <a:pt x="2098" y="1905"/>
                    <a:pt x="1520" y="2026"/>
                  </a:cubicBezTo>
                  <a:cubicBezTo>
                    <a:pt x="1461" y="2038"/>
                    <a:pt x="1402" y="2044"/>
                    <a:pt x="1344" y="2044"/>
                  </a:cubicBezTo>
                  <a:cubicBezTo>
                    <a:pt x="958" y="2044"/>
                    <a:pt x="615" y="1789"/>
                    <a:pt x="456" y="1418"/>
                  </a:cubicBezTo>
                  <a:cubicBezTo>
                    <a:pt x="274" y="993"/>
                    <a:pt x="395" y="507"/>
                    <a:pt x="639" y="111"/>
                  </a:cubicBezTo>
                  <a:cubicBezTo>
                    <a:pt x="685" y="65"/>
                    <a:pt x="642" y="0"/>
                    <a:pt x="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7948825" y="2848175"/>
              <a:ext cx="191525" cy="167025"/>
            </a:xfrm>
            <a:custGeom>
              <a:rect b="b" l="l" r="r" t="t"/>
              <a:pathLst>
                <a:path extrusionOk="0" h="6681" w="7661">
                  <a:moveTo>
                    <a:pt x="1362" y="1"/>
                  </a:moveTo>
                  <a:cubicBezTo>
                    <a:pt x="1340" y="1"/>
                    <a:pt x="1318" y="14"/>
                    <a:pt x="1307" y="46"/>
                  </a:cubicBezTo>
                  <a:cubicBezTo>
                    <a:pt x="882" y="806"/>
                    <a:pt x="578" y="1687"/>
                    <a:pt x="578" y="2538"/>
                  </a:cubicBezTo>
                  <a:cubicBezTo>
                    <a:pt x="548" y="2386"/>
                    <a:pt x="456" y="2204"/>
                    <a:pt x="426" y="2052"/>
                  </a:cubicBezTo>
                  <a:cubicBezTo>
                    <a:pt x="335" y="1778"/>
                    <a:pt x="244" y="1535"/>
                    <a:pt x="183" y="1262"/>
                  </a:cubicBezTo>
                  <a:cubicBezTo>
                    <a:pt x="170" y="1223"/>
                    <a:pt x="136" y="1207"/>
                    <a:pt x="101" y="1207"/>
                  </a:cubicBezTo>
                  <a:cubicBezTo>
                    <a:pt x="52" y="1207"/>
                    <a:pt x="0" y="1239"/>
                    <a:pt x="0" y="1292"/>
                  </a:cubicBezTo>
                  <a:cubicBezTo>
                    <a:pt x="0" y="1748"/>
                    <a:pt x="61" y="2508"/>
                    <a:pt x="487" y="2781"/>
                  </a:cubicBezTo>
                  <a:lnTo>
                    <a:pt x="487" y="2812"/>
                  </a:lnTo>
                  <a:cubicBezTo>
                    <a:pt x="496" y="2821"/>
                    <a:pt x="507" y="2824"/>
                    <a:pt x="519" y="2824"/>
                  </a:cubicBezTo>
                  <a:cubicBezTo>
                    <a:pt x="548" y="2824"/>
                    <a:pt x="578" y="2803"/>
                    <a:pt x="578" y="2781"/>
                  </a:cubicBezTo>
                  <a:cubicBezTo>
                    <a:pt x="596" y="2852"/>
                    <a:pt x="654" y="2902"/>
                    <a:pt x="712" y="2902"/>
                  </a:cubicBezTo>
                  <a:cubicBezTo>
                    <a:pt x="754" y="2902"/>
                    <a:pt x="796" y="2876"/>
                    <a:pt x="821" y="2812"/>
                  </a:cubicBezTo>
                  <a:cubicBezTo>
                    <a:pt x="821" y="2781"/>
                    <a:pt x="821" y="2751"/>
                    <a:pt x="821" y="2751"/>
                  </a:cubicBezTo>
                  <a:cubicBezTo>
                    <a:pt x="852" y="2751"/>
                    <a:pt x="852" y="2751"/>
                    <a:pt x="852" y="2721"/>
                  </a:cubicBezTo>
                  <a:cubicBezTo>
                    <a:pt x="1399" y="2447"/>
                    <a:pt x="1946" y="2113"/>
                    <a:pt x="2584" y="2113"/>
                  </a:cubicBezTo>
                  <a:cubicBezTo>
                    <a:pt x="3070" y="2113"/>
                    <a:pt x="3709" y="2417"/>
                    <a:pt x="3496" y="2994"/>
                  </a:cubicBezTo>
                  <a:cubicBezTo>
                    <a:pt x="3365" y="3361"/>
                    <a:pt x="3053" y="3457"/>
                    <a:pt x="2717" y="3457"/>
                  </a:cubicBezTo>
                  <a:cubicBezTo>
                    <a:pt x="2663" y="3457"/>
                    <a:pt x="2608" y="3454"/>
                    <a:pt x="2554" y="3450"/>
                  </a:cubicBezTo>
                  <a:cubicBezTo>
                    <a:pt x="2432" y="3450"/>
                    <a:pt x="2402" y="3632"/>
                    <a:pt x="2523" y="3632"/>
                  </a:cubicBezTo>
                  <a:cubicBezTo>
                    <a:pt x="2598" y="3652"/>
                    <a:pt x="2676" y="3662"/>
                    <a:pt x="2753" y="3662"/>
                  </a:cubicBezTo>
                  <a:cubicBezTo>
                    <a:pt x="3149" y="3662"/>
                    <a:pt x="3556" y="3421"/>
                    <a:pt x="3709" y="3116"/>
                  </a:cubicBezTo>
                  <a:cubicBezTo>
                    <a:pt x="4074" y="3116"/>
                    <a:pt x="4416" y="3049"/>
                    <a:pt x="4774" y="3049"/>
                  </a:cubicBezTo>
                  <a:cubicBezTo>
                    <a:pt x="4834" y="3049"/>
                    <a:pt x="4894" y="3051"/>
                    <a:pt x="4955" y="3055"/>
                  </a:cubicBezTo>
                  <a:cubicBezTo>
                    <a:pt x="5289" y="3085"/>
                    <a:pt x="5867" y="3116"/>
                    <a:pt x="5776" y="3663"/>
                  </a:cubicBezTo>
                  <a:cubicBezTo>
                    <a:pt x="5735" y="3906"/>
                    <a:pt x="5586" y="4017"/>
                    <a:pt x="5436" y="4017"/>
                  </a:cubicBezTo>
                  <a:cubicBezTo>
                    <a:pt x="5249" y="4017"/>
                    <a:pt x="5060" y="3845"/>
                    <a:pt x="5077" y="3541"/>
                  </a:cubicBezTo>
                  <a:cubicBezTo>
                    <a:pt x="5077" y="3503"/>
                    <a:pt x="5028" y="3464"/>
                    <a:pt x="4984" y="3464"/>
                  </a:cubicBezTo>
                  <a:cubicBezTo>
                    <a:pt x="4959" y="3464"/>
                    <a:pt x="4936" y="3477"/>
                    <a:pt x="4925" y="3511"/>
                  </a:cubicBezTo>
                  <a:cubicBezTo>
                    <a:pt x="4724" y="3949"/>
                    <a:pt x="5049" y="4233"/>
                    <a:pt x="5393" y="4233"/>
                  </a:cubicBezTo>
                  <a:cubicBezTo>
                    <a:pt x="5622" y="4233"/>
                    <a:pt x="5861" y="4107"/>
                    <a:pt x="5958" y="3815"/>
                  </a:cubicBezTo>
                  <a:cubicBezTo>
                    <a:pt x="6292" y="3906"/>
                    <a:pt x="6566" y="4088"/>
                    <a:pt x="6779" y="4362"/>
                  </a:cubicBezTo>
                  <a:cubicBezTo>
                    <a:pt x="6748" y="4757"/>
                    <a:pt x="6718" y="5183"/>
                    <a:pt x="6596" y="5608"/>
                  </a:cubicBezTo>
                  <a:cubicBezTo>
                    <a:pt x="6475" y="5973"/>
                    <a:pt x="6262" y="6277"/>
                    <a:pt x="6080" y="6611"/>
                  </a:cubicBezTo>
                  <a:cubicBezTo>
                    <a:pt x="6055" y="6636"/>
                    <a:pt x="6090" y="6680"/>
                    <a:pt x="6137" y="6680"/>
                  </a:cubicBezTo>
                  <a:cubicBezTo>
                    <a:pt x="6148" y="6680"/>
                    <a:pt x="6159" y="6678"/>
                    <a:pt x="6171" y="6672"/>
                  </a:cubicBezTo>
                  <a:cubicBezTo>
                    <a:pt x="6840" y="6277"/>
                    <a:pt x="6991" y="5335"/>
                    <a:pt x="6931" y="4575"/>
                  </a:cubicBezTo>
                  <a:lnTo>
                    <a:pt x="6931" y="4575"/>
                  </a:lnTo>
                  <a:cubicBezTo>
                    <a:pt x="6961" y="4605"/>
                    <a:pt x="6991" y="4636"/>
                    <a:pt x="7022" y="4696"/>
                  </a:cubicBezTo>
                  <a:cubicBezTo>
                    <a:pt x="7326" y="5274"/>
                    <a:pt x="7235" y="5760"/>
                    <a:pt x="7143" y="6398"/>
                  </a:cubicBezTo>
                  <a:cubicBezTo>
                    <a:pt x="7143" y="6419"/>
                    <a:pt x="7172" y="6455"/>
                    <a:pt x="7200" y="6455"/>
                  </a:cubicBezTo>
                  <a:cubicBezTo>
                    <a:pt x="7213" y="6455"/>
                    <a:pt x="7225" y="6448"/>
                    <a:pt x="7235" y="6429"/>
                  </a:cubicBezTo>
                  <a:cubicBezTo>
                    <a:pt x="7660" y="5912"/>
                    <a:pt x="7508" y="5122"/>
                    <a:pt x="7204" y="4575"/>
                  </a:cubicBezTo>
                  <a:cubicBezTo>
                    <a:pt x="7002" y="4170"/>
                    <a:pt x="6580" y="3628"/>
                    <a:pt x="6068" y="3628"/>
                  </a:cubicBezTo>
                  <a:cubicBezTo>
                    <a:pt x="6042" y="3628"/>
                    <a:pt x="6015" y="3630"/>
                    <a:pt x="5988" y="3632"/>
                  </a:cubicBezTo>
                  <a:cubicBezTo>
                    <a:pt x="6096" y="2967"/>
                    <a:pt x="5308" y="2741"/>
                    <a:pt x="4589" y="2741"/>
                  </a:cubicBezTo>
                  <a:cubicBezTo>
                    <a:pt x="4291" y="2741"/>
                    <a:pt x="4005" y="2780"/>
                    <a:pt x="3800" y="2842"/>
                  </a:cubicBezTo>
                  <a:cubicBezTo>
                    <a:pt x="3830" y="2660"/>
                    <a:pt x="3770" y="2508"/>
                    <a:pt x="3648" y="2325"/>
                  </a:cubicBezTo>
                  <a:cubicBezTo>
                    <a:pt x="3410" y="2001"/>
                    <a:pt x="3080" y="1880"/>
                    <a:pt x="2720" y="1880"/>
                  </a:cubicBezTo>
                  <a:cubicBezTo>
                    <a:pt x="2069" y="1880"/>
                    <a:pt x="1321" y="2275"/>
                    <a:pt x="852" y="2569"/>
                  </a:cubicBezTo>
                  <a:cubicBezTo>
                    <a:pt x="1064" y="1748"/>
                    <a:pt x="1186" y="897"/>
                    <a:pt x="1429" y="107"/>
                  </a:cubicBezTo>
                  <a:cubicBezTo>
                    <a:pt x="1449" y="47"/>
                    <a:pt x="1404" y="1"/>
                    <a:pt x="1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7745925" y="3115675"/>
              <a:ext cx="35000" cy="22425"/>
            </a:xfrm>
            <a:custGeom>
              <a:rect b="b" l="l" r="r" t="t"/>
              <a:pathLst>
                <a:path extrusionOk="0" h="897" w="1400">
                  <a:moveTo>
                    <a:pt x="1188" y="1"/>
                  </a:moveTo>
                  <a:cubicBezTo>
                    <a:pt x="1015" y="1"/>
                    <a:pt x="851" y="114"/>
                    <a:pt x="670" y="227"/>
                  </a:cubicBezTo>
                  <a:cubicBezTo>
                    <a:pt x="426" y="379"/>
                    <a:pt x="183" y="562"/>
                    <a:pt x="31" y="805"/>
                  </a:cubicBezTo>
                  <a:cubicBezTo>
                    <a:pt x="1" y="866"/>
                    <a:pt x="62" y="896"/>
                    <a:pt x="92" y="896"/>
                  </a:cubicBezTo>
                  <a:cubicBezTo>
                    <a:pt x="335" y="775"/>
                    <a:pt x="518" y="592"/>
                    <a:pt x="730" y="471"/>
                  </a:cubicBezTo>
                  <a:cubicBezTo>
                    <a:pt x="943" y="349"/>
                    <a:pt x="1156" y="197"/>
                    <a:pt x="1369" y="106"/>
                  </a:cubicBezTo>
                  <a:cubicBezTo>
                    <a:pt x="1399" y="75"/>
                    <a:pt x="1399" y="45"/>
                    <a:pt x="1369" y="45"/>
                  </a:cubicBezTo>
                  <a:cubicBezTo>
                    <a:pt x="1307" y="14"/>
                    <a:pt x="1247" y="1"/>
                    <a:pt x="11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7739300" y="3131825"/>
              <a:ext cx="33800" cy="28600"/>
            </a:xfrm>
            <a:custGeom>
              <a:rect b="b" l="l" r="r" t="t"/>
              <a:pathLst>
                <a:path extrusionOk="0" h="1144" w="1352">
                  <a:moveTo>
                    <a:pt x="1263" y="1"/>
                  </a:moveTo>
                  <a:cubicBezTo>
                    <a:pt x="1255" y="1"/>
                    <a:pt x="1247" y="3"/>
                    <a:pt x="1238" y="7"/>
                  </a:cubicBezTo>
                  <a:cubicBezTo>
                    <a:pt x="752" y="250"/>
                    <a:pt x="266" y="584"/>
                    <a:pt x="23" y="1071"/>
                  </a:cubicBezTo>
                  <a:cubicBezTo>
                    <a:pt x="0" y="1115"/>
                    <a:pt x="27" y="1144"/>
                    <a:pt x="55" y="1144"/>
                  </a:cubicBezTo>
                  <a:cubicBezTo>
                    <a:pt x="65" y="1144"/>
                    <a:pt x="75" y="1140"/>
                    <a:pt x="83" y="1132"/>
                  </a:cubicBezTo>
                  <a:cubicBezTo>
                    <a:pt x="479" y="767"/>
                    <a:pt x="843" y="402"/>
                    <a:pt x="1299" y="129"/>
                  </a:cubicBezTo>
                  <a:cubicBezTo>
                    <a:pt x="1352" y="76"/>
                    <a:pt x="1314" y="1"/>
                    <a:pt x="12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8152475" y="3141650"/>
              <a:ext cx="37250" cy="6800"/>
            </a:xfrm>
            <a:custGeom>
              <a:rect b="b" l="l" r="r" t="t"/>
              <a:pathLst>
                <a:path extrusionOk="0" h="272" w="1490">
                  <a:moveTo>
                    <a:pt x="1113" y="0"/>
                  </a:moveTo>
                  <a:cubicBezTo>
                    <a:pt x="857" y="0"/>
                    <a:pt x="608" y="18"/>
                    <a:pt x="362" y="18"/>
                  </a:cubicBezTo>
                  <a:cubicBezTo>
                    <a:pt x="272" y="18"/>
                    <a:pt x="182" y="16"/>
                    <a:pt x="92" y="9"/>
                  </a:cubicBezTo>
                  <a:cubicBezTo>
                    <a:pt x="1" y="9"/>
                    <a:pt x="1" y="131"/>
                    <a:pt x="61" y="131"/>
                  </a:cubicBezTo>
                  <a:cubicBezTo>
                    <a:pt x="328" y="207"/>
                    <a:pt x="630" y="271"/>
                    <a:pt x="916" y="271"/>
                  </a:cubicBezTo>
                  <a:cubicBezTo>
                    <a:pt x="1087" y="271"/>
                    <a:pt x="1251" y="248"/>
                    <a:pt x="1399" y="191"/>
                  </a:cubicBezTo>
                  <a:cubicBezTo>
                    <a:pt x="1490" y="131"/>
                    <a:pt x="1490" y="9"/>
                    <a:pt x="1399" y="9"/>
                  </a:cubicBezTo>
                  <a:cubicBezTo>
                    <a:pt x="1302" y="3"/>
                    <a:pt x="1207" y="0"/>
                    <a:pt x="1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7856125" y="2961075"/>
              <a:ext cx="33450" cy="49000"/>
            </a:xfrm>
            <a:custGeom>
              <a:rect b="b" l="l" r="r" t="t"/>
              <a:pathLst>
                <a:path extrusionOk="0" h="1960" w="1338">
                  <a:moveTo>
                    <a:pt x="757" y="0"/>
                  </a:moveTo>
                  <a:cubicBezTo>
                    <a:pt x="739" y="0"/>
                    <a:pt x="719" y="9"/>
                    <a:pt x="699" y="28"/>
                  </a:cubicBezTo>
                  <a:cubicBezTo>
                    <a:pt x="213" y="332"/>
                    <a:pt x="0" y="1031"/>
                    <a:pt x="213" y="1548"/>
                  </a:cubicBezTo>
                  <a:cubicBezTo>
                    <a:pt x="326" y="1823"/>
                    <a:pt x="551" y="1960"/>
                    <a:pt x="782" y="1960"/>
                  </a:cubicBezTo>
                  <a:cubicBezTo>
                    <a:pt x="986" y="1960"/>
                    <a:pt x="1195" y="1853"/>
                    <a:pt x="1338" y="1639"/>
                  </a:cubicBezTo>
                  <a:cubicBezTo>
                    <a:pt x="1338" y="1609"/>
                    <a:pt x="1307" y="1609"/>
                    <a:pt x="1277" y="1609"/>
                  </a:cubicBezTo>
                  <a:cubicBezTo>
                    <a:pt x="1161" y="1708"/>
                    <a:pt x="1042" y="1751"/>
                    <a:pt x="931" y="1751"/>
                  </a:cubicBezTo>
                  <a:cubicBezTo>
                    <a:pt x="634" y="1751"/>
                    <a:pt x="387" y="1446"/>
                    <a:pt x="365" y="1092"/>
                  </a:cubicBezTo>
                  <a:cubicBezTo>
                    <a:pt x="365" y="758"/>
                    <a:pt x="487" y="393"/>
                    <a:pt x="790" y="180"/>
                  </a:cubicBezTo>
                  <a:cubicBezTo>
                    <a:pt x="862" y="109"/>
                    <a:pt x="821" y="0"/>
                    <a:pt x="7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7874350" y="2979275"/>
              <a:ext cx="19025" cy="15775"/>
            </a:xfrm>
            <a:custGeom>
              <a:rect b="b" l="l" r="r" t="t"/>
              <a:pathLst>
                <a:path extrusionOk="0" h="631" w="761">
                  <a:moveTo>
                    <a:pt x="318" y="0"/>
                  </a:moveTo>
                  <a:cubicBezTo>
                    <a:pt x="201" y="0"/>
                    <a:pt x="85" y="45"/>
                    <a:pt x="31" y="151"/>
                  </a:cubicBezTo>
                  <a:cubicBezTo>
                    <a:pt x="1" y="182"/>
                    <a:pt x="1" y="212"/>
                    <a:pt x="31" y="243"/>
                  </a:cubicBezTo>
                  <a:cubicBezTo>
                    <a:pt x="58" y="287"/>
                    <a:pt x="87" y="303"/>
                    <a:pt x="118" y="303"/>
                  </a:cubicBezTo>
                  <a:cubicBezTo>
                    <a:pt x="191" y="303"/>
                    <a:pt x="271" y="212"/>
                    <a:pt x="335" y="212"/>
                  </a:cubicBezTo>
                  <a:cubicBezTo>
                    <a:pt x="347" y="210"/>
                    <a:pt x="359" y="210"/>
                    <a:pt x="371" y="210"/>
                  </a:cubicBezTo>
                  <a:cubicBezTo>
                    <a:pt x="561" y="210"/>
                    <a:pt x="669" y="435"/>
                    <a:pt x="669" y="607"/>
                  </a:cubicBezTo>
                  <a:cubicBezTo>
                    <a:pt x="669" y="623"/>
                    <a:pt x="677" y="630"/>
                    <a:pt x="688" y="630"/>
                  </a:cubicBezTo>
                  <a:cubicBezTo>
                    <a:pt x="700" y="630"/>
                    <a:pt x="715" y="623"/>
                    <a:pt x="730" y="607"/>
                  </a:cubicBezTo>
                  <a:cubicBezTo>
                    <a:pt x="761" y="395"/>
                    <a:pt x="730" y="182"/>
                    <a:pt x="548" y="60"/>
                  </a:cubicBezTo>
                  <a:cubicBezTo>
                    <a:pt x="485" y="22"/>
                    <a:pt x="401" y="0"/>
                    <a:pt x="3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8035025" y="2985450"/>
              <a:ext cx="33875" cy="21200"/>
            </a:xfrm>
            <a:custGeom>
              <a:rect b="b" l="l" r="r" t="t"/>
              <a:pathLst>
                <a:path extrusionOk="0" h="848" w="1355">
                  <a:moveTo>
                    <a:pt x="335" y="1"/>
                  </a:moveTo>
                  <a:cubicBezTo>
                    <a:pt x="317" y="1"/>
                    <a:pt x="300" y="8"/>
                    <a:pt x="291" y="26"/>
                  </a:cubicBezTo>
                  <a:cubicBezTo>
                    <a:pt x="1" y="428"/>
                    <a:pt x="483" y="847"/>
                    <a:pt x="915" y="847"/>
                  </a:cubicBezTo>
                  <a:cubicBezTo>
                    <a:pt x="1071" y="847"/>
                    <a:pt x="1220" y="793"/>
                    <a:pt x="1325" y="664"/>
                  </a:cubicBezTo>
                  <a:cubicBezTo>
                    <a:pt x="1355" y="634"/>
                    <a:pt x="1325" y="604"/>
                    <a:pt x="1294" y="604"/>
                  </a:cubicBezTo>
                  <a:cubicBezTo>
                    <a:pt x="1189" y="621"/>
                    <a:pt x="1084" y="639"/>
                    <a:pt x="978" y="639"/>
                  </a:cubicBezTo>
                  <a:cubicBezTo>
                    <a:pt x="901" y="639"/>
                    <a:pt x="824" y="629"/>
                    <a:pt x="747" y="604"/>
                  </a:cubicBezTo>
                  <a:cubicBezTo>
                    <a:pt x="565" y="543"/>
                    <a:pt x="291" y="330"/>
                    <a:pt x="413" y="87"/>
                  </a:cubicBezTo>
                  <a:cubicBezTo>
                    <a:pt x="434" y="44"/>
                    <a:pt x="380" y="1"/>
                    <a:pt x="3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8015350" y="2949100"/>
              <a:ext cx="71050" cy="40400"/>
            </a:xfrm>
            <a:custGeom>
              <a:rect b="b" l="l" r="r" t="t"/>
              <a:pathLst>
                <a:path extrusionOk="0" h="1616" w="2842">
                  <a:moveTo>
                    <a:pt x="1255" y="0"/>
                  </a:moveTo>
                  <a:cubicBezTo>
                    <a:pt x="560" y="0"/>
                    <a:pt x="1" y="642"/>
                    <a:pt x="166" y="1358"/>
                  </a:cubicBezTo>
                  <a:cubicBezTo>
                    <a:pt x="180" y="1412"/>
                    <a:pt x="216" y="1436"/>
                    <a:pt x="256" y="1436"/>
                  </a:cubicBezTo>
                  <a:cubicBezTo>
                    <a:pt x="307" y="1436"/>
                    <a:pt x="362" y="1396"/>
                    <a:pt x="379" y="1328"/>
                  </a:cubicBezTo>
                  <a:cubicBezTo>
                    <a:pt x="409" y="751"/>
                    <a:pt x="622" y="295"/>
                    <a:pt x="1321" y="295"/>
                  </a:cubicBezTo>
                  <a:cubicBezTo>
                    <a:pt x="1899" y="295"/>
                    <a:pt x="2811" y="872"/>
                    <a:pt x="2476" y="1602"/>
                  </a:cubicBezTo>
                  <a:cubicBezTo>
                    <a:pt x="2476" y="1602"/>
                    <a:pt x="2490" y="1615"/>
                    <a:pt x="2499" y="1615"/>
                  </a:cubicBezTo>
                  <a:cubicBezTo>
                    <a:pt x="2503" y="1615"/>
                    <a:pt x="2507" y="1612"/>
                    <a:pt x="2507" y="1602"/>
                  </a:cubicBezTo>
                  <a:cubicBezTo>
                    <a:pt x="2841" y="872"/>
                    <a:pt x="2233" y="143"/>
                    <a:pt x="1473" y="21"/>
                  </a:cubicBezTo>
                  <a:cubicBezTo>
                    <a:pt x="1400" y="7"/>
                    <a:pt x="1327" y="0"/>
                    <a:pt x="1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7818125" y="3274525"/>
              <a:ext cx="89450" cy="35525"/>
            </a:xfrm>
            <a:custGeom>
              <a:rect b="b" l="l" r="r" t="t"/>
              <a:pathLst>
                <a:path extrusionOk="0" h="1421" w="3578">
                  <a:moveTo>
                    <a:pt x="1910" y="1"/>
                  </a:moveTo>
                  <a:cubicBezTo>
                    <a:pt x="1287" y="1"/>
                    <a:pt x="655" y="110"/>
                    <a:pt x="92" y="287"/>
                  </a:cubicBezTo>
                  <a:cubicBezTo>
                    <a:pt x="0" y="348"/>
                    <a:pt x="0" y="530"/>
                    <a:pt x="122" y="530"/>
                  </a:cubicBezTo>
                  <a:cubicBezTo>
                    <a:pt x="396" y="500"/>
                    <a:pt x="608" y="469"/>
                    <a:pt x="851" y="469"/>
                  </a:cubicBezTo>
                  <a:cubicBezTo>
                    <a:pt x="791" y="895"/>
                    <a:pt x="1186" y="1351"/>
                    <a:pt x="1642" y="1412"/>
                  </a:cubicBezTo>
                  <a:cubicBezTo>
                    <a:pt x="1679" y="1417"/>
                    <a:pt x="1716" y="1420"/>
                    <a:pt x="1751" y="1420"/>
                  </a:cubicBezTo>
                  <a:cubicBezTo>
                    <a:pt x="2261" y="1420"/>
                    <a:pt x="2552" y="831"/>
                    <a:pt x="2523" y="348"/>
                  </a:cubicBezTo>
                  <a:lnTo>
                    <a:pt x="2523" y="348"/>
                  </a:lnTo>
                  <a:cubicBezTo>
                    <a:pt x="2827" y="378"/>
                    <a:pt x="3131" y="408"/>
                    <a:pt x="3435" y="439"/>
                  </a:cubicBezTo>
                  <a:cubicBezTo>
                    <a:pt x="3448" y="442"/>
                    <a:pt x="3461" y="444"/>
                    <a:pt x="3472" y="444"/>
                  </a:cubicBezTo>
                  <a:cubicBezTo>
                    <a:pt x="3562" y="444"/>
                    <a:pt x="3577" y="344"/>
                    <a:pt x="3496" y="317"/>
                  </a:cubicBezTo>
                  <a:lnTo>
                    <a:pt x="3496" y="287"/>
                  </a:lnTo>
                  <a:cubicBezTo>
                    <a:pt x="3010" y="87"/>
                    <a:pt x="2463" y="1"/>
                    <a:pt x="19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8020425" y="3235550"/>
              <a:ext cx="103800" cy="27275"/>
            </a:xfrm>
            <a:custGeom>
              <a:rect b="b" l="l" r="r" t="t"/>
              <a:pathLst>
                <a:path extrusionOk="0" h="1091" w="4152">
                  <a:moveTo>
                    <a:pt x="1668" y="1"/>
                  </a:moveTo>
                  <a:cubicBezTo>
                    <a:pt x="1111" y="1"/>
                    <a:pt x="577" y="116"/>
                    <a:pt x="176" y="357"/>
                  </a:cubicBezTo>
                  <a:cubicBezTo>
                    <a:pt x="1" y="444"/>
                    <a:pt x="50" y="784"/>
                    <a:pt x="269" y="784"/>
                  </a:cubicBezTo>
                  <a:cubicBezTo>
                    <a:pt x="279" y="784"/>
                    <a:pt x="288" y="783"/>
                    <a:pt x="298" y="782"/>
                  </a:cubicBezTo>
                  <a:cubicBezTo>
                    <a:pt x="812" y="733"/>
                    <a:pt x="1327" y="605"/>
                    <a:pt x="1857" y="605"/>
                  </a:cubicBezTo>
                  <a:cubicBezTo>
                    <a:pt x="1985" y="605"/>
                    <a:pt x="2113" y="612"/>
                    <a:pt x="2243" y="630"/>
                  </a:cubicBezTo>
                  <a:cubicBezTo>
                    <a:pt x="2851" y="691"/>
                    <a:pt x="3368" y="995"/>
                    <a:pt x="3976" y="1086"/>
                  </a:cubicBezTo>
                  <a:cubicBezTo>
                    <a:pt x="3989" y="1089"/>
                    <a:pt x="4001" y="1091"/>
                    <a:pt x="4012" y="1091"/>
                  </a:cubicBezTo>
                  <a:cubicBezTo>
                    <a:pt x="4109" y="1091"/>
                    <a:pt x="4151" y="985"/>
                    <a:pt x="4097" y="904"/>
                  </a:cubicBezTo>
                  <a:cubicBezTo>
                    <a:pt x="3567" y="316"/>
                    <a:pt x="2588" y="1"/>
                    <a:pt x="16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8019500" y="3285925"/>
              <a:ext cx="89475" cy="36075"/>
            </a:xfrm>
            <a:custGeom>
              <a:rect b="b" l="l" r="r" t="t"/>
              <a:pathLst>
                <a:path extrusionOk="0" h="1443" w="3579">
                  <a:moveTo>
                    <a:pt x="1329" y="0"/>
                  </a:moveTo>
                  <a:cubicBezTo>
                    <a:pt x="898" y="0"/>
                    <a:pt x="476" y="60"/>
                    <a:pt x="91" y="196"/>
                  </a:cubicBezTo>
                  <a:cubicBezTo>
                    <a:pt x="0" y="226"/>
                    <a:pt x="0" y="348"/>
                    <a:pt x="91" y="348"/>
                  </a:cubicBezTo>
                  <a:cubicBezTo>
                    <a:pt x="426" y="317"/>
                    <a:pt x="730" y="317"/>
                    <a:pt x="1034" y="317"/>
                  </a:cubicBezTo>
                  <a:cubicBezTo>
                    <a:pt x="1004" y="822"/>
                    <a:pt x="1264" y="1443"/>
                    <a:pt x="1815" y="1443"/>
                  </a:cubicBezTo>
                  <a:cubicBezTo>
                    <a:pt x="1828" y="1443"/>
                    <a:pt x="1841" y="1443"/>
                    <a:pt x="1854" y="1442"/>
                  </a:cubicBezTo>
                  <a:cubicBezTo>
                    <a:pt x="2310" y="1411"/>
                    <a:pt x="2736" y="986"/>
                    <a:pt x="2705" y="530"/>
                  </a:cubicBezTo>
                  <a:lnTo>
                    <a:pt x="2705" y="530"/>
                  </a:lnTo>
                  <a:cubicBezTo>
                    <a:pt x="2918" y="560"/>
                    <a:pt x="3161" y="621"/>
                    <a:pt x="3405" y="652"/>
                  </a:cubicBezTo>
                  <a:cubicBezTo>
                    <a:pt x="3415" y="654"/>
                    <a:pt x="3424" y="655"/>
                    <a:pt x="3433" y="655"/>
                  </a:cubicBezTo>
                  <a:cubicBezTo>
                    <a:pt x="3560" y="655"/>
                    <a:pt x="3579" y="467"/>
                    <a:pt x="3465" y="439"/>
                  </a:cubicBezTo>
                  <a:cubicBezTo>
                    <a:pt x="2816" y="171"/>
                    <a:pt x="2059" y="0"/>
                    <a:pt x="13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7825725" y="3703475"/>
              <a:ext cx="281200" cy="47200"/>
            </a:xfrm>
            <a:custGeom>
              <a:rect b="b" l="l" r="r" t="t"/>
              <a:pathLst>
                <a:path extrusionOk="0" h="1888" w="11248">
                  <a:moveTo>
                    <a:pt x="11010" y="1"/>
                  </a:moveTo>
                  <a:cubicBezTo>
                    <a:pt x="10980" y="1"/>
                    <a:pt x="10947" y="9"/>
                    <a:pt x="10912" y="29"/>
                  </a:cubicBezTo>
                  <a:cubicBezTo>
                    <a:pt x="9028" y="941"/>
                    <a:pt x="7052" y="1427"/>
                    <a:pt x="4924" y="1457"/>
                  </a:cubicBezTo>
                  <a:cubicBezTo>
                    <a:pt x="4872" y="1458"/>
                    <a:pt x="4819" y="1459"/>
                    <a:pt x="4767" y="1459"/>
                  </a:cubicBezTo>
                  <a:cubicBezTo>
                    <a:pt x="3081" y="1459"/>
                    <a:pt x="1774" y="990"/>
                    <a:pt x="152" y="606"/>
                  </a:cubicBezTo>
                  <a:cubicBezTo>
                    <a:pt x="61" y="606"/>
                    <a:pt x="0" y="728"/>
                    <a:pt x="92" y="789"/>
                  </a:cubicBezTo>
                  <a:cubicBezTo>
                    <a:pt x="1444" y="1565"/>
                    <a:pt x="2998" y="1888"/>
                    <a:pt x="4586" y="1888"/>
                  </a:cubicBezTo>
                  <a:cubicBezTo>
                    <a:pt x="6850" y="1888"/>
                    <a:pt x="9183" y="1232"/>
                    <a:pt x="11095" y="302"/>
                  </a:cubicBezTo>
                  <a:cubicBezTo>
                    <a:pt x="11248" y="226"/>
                    <a:pt x="11166" y="1"/>
                    <a:pt x="110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7751725" y="3771475"/>
              <a:ext cx="286025" cy="66325"/>
            </a:xfrm>
            <a:custGeom>
              <a:rect b="b" l="l" r="r" t="t"/>
              <a:pathLst>
                <a:path extrusionOk="0" h="2653" w="11441">
                  <a:moveTo>
                    <a:pt x="139" y="0"/>
                  </a:moveTo>
                  <a:cubicBezTo>
                    <a:pt x="49" y="0"/>
                    <a:pt x="1" y="120"/>
                    <a:pt x="103" y="196"/>
                  </a:cubicBezTo>
                  <a:cubicBezTo>
                    <a:pt x="2644" y="1843"/>
                    <a:pt x="5657" y="2652"/>
                    <a:pt x="8680" y="2652"/>
                  </a:cubicBezTo>
                  <a:cubicBezTo>
                    <a:pt x="9563" y="2652"/>
                    <a:pt x="10446" y="2583"/>
                    <a:pt x="11319" y="2446"/>
                  </a:cubicBezTo>
                  <a:cubicBezTo>
                    <a:pt x="11441" y="2415"/>
                    <a:pt x="11410" y="2203"/>
                    <a:pt x="11289" y="2203"/>
                  </a:cubicBezTo>
                  <a:cubicBezTo>
                    <a:pt x="10483" y="2203"/>
                    <a:pt x="9671" y="2224"/>
                    <a:pt x="8861" y="2224"/>
                  </a:cubicBezTo>
                  <a:cubicBezTo>
                    <a:pt x="7746" y="2224"/>
                    <a:pt x="6635" y="2183"/>
                    <a:pt x="5544" y="1990"/>
                  </a:cubicBezTo>
                  <a:cubicBezTo>
                    <a:pt x="3720" y="1625"/>
                    <a:pt x="1866" y="804"/>
                    <a:pt x="194" y="14"/>
                  </a:cubicBezTo>
                  <a:cubicBezTo>
                    <a:pt x="175" y="4"/>
                    <a:pt x="156"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8056975" y="3699875"/>
              <a:ext cx="152175" cy="117625"/>
            </a:xfrm>
            <a:custGeom>
              <a:rect b="b" l="l" r="r" t="t"/>
              <a:pathLst>
                <a:path extrusionOk="0" h="4705" w="6087">
                  <a:moveTo>
                    <a:pt x="5967" y="1"/>
                  </a:moveTo>
                  <a:cubicBezTo>
                    <a:pt x="5949" y="1"/>
                    <a:pt x="5932" y="7"/>
                    <a:pt x="5918" y="21"/>
                  </a:cubicBezTo>
                  <a:cubicBezTo>
                    <a:pt x="5097" y="842"/>
                    <a:pt x="4246" y="1693"/>
                    <a:pt x="3365" y="2453"/>
                  </a:cubicBezTo>
                  <a:cubicBezTo>
                    <a:pt x="2362" y="3304"/>
                    <a:pt x="1298" y="3851"/>
                    <a:pt x="143" y="4459"/>
                  </a:cubicBezTo>
                  <a:cubicBezTo>
                    <a:pt x="1" y="4515"/>
                    <a:pt x="71" y="4705"/>
                    <a:pt x="205" y="4705"/>
                  </a:cubicBezTo>
                  <a:cubicBezTo>
                    <a:pt x="214" y="4705"/>
                    <a:pt x="224" y="4704"/>
                    <a:pt x="234" y="4702"/>
                  </a:cubicBezTo>
                  <a:cubicBezTo>
                    <a:pt x="2635" y="4124"/>
                    <a:pt x="4520" y="1936"/>
                    <a:pt x="6039" y="112"/>
                  </a:cubicBezTo>
                  <a:cubicBezTo>
                    <a:pt x="6086" y="65"/>
                    <a:pt x="6025" y="1"/>
                    <a:pt x="5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7432100" y="2998175"/>
              <a:ext cx="1028150" cy="982625"/>
            </a:xfrm>
            <a:custGeom>
              <a:rect b="b" l="l" r="r" t="t"/>
              <a:pathLst>
                <a:path extrusionOk="0" h="39305" w="41126">
                  <a:moveTo>
                    <a:pt x="12122" y="10186"/>
                  </a:moveTo>
                  <a:cubicBezTo>
                    <a:pt x="12642" y="10186"/>
                    <a:pt x="13195" y="10703"/>
                    <a:pt x="13435" y="11219"/>
                  </a:cubicBezTo>
                  <a:cubicBezTo>
                    <a:pt x="13405" y="11554"/>
                    <a:pt x="13375" y="11888"/>
                    <a:pt x="13344" y="12222"/>
                  </a:cubicBezTo>
                  <a:cubicBezTo>
                    <a:pt x="13283" y="13073"/>
                    <a:pt x="13131" y="14046"/>
                    <a:pt x="13071" y="14988"/>
                  </a:cubicBezTo>
                  <a:cubicBezTo>
                    <a:pt x="11733" y="14715"/>
                    <a:pt x="11247" y="13408"/>
                    <a:pt x="11156" y="12162"/>
                  </a:cubicBezTo>
                  <a:cubicBezTo>
                    <a:pt x="11156" y="11797"/>
                    <a:pt x="11125" y="11311"/>
                    <a:pt x="11247" y="10976"/>
                  </a:cubicBezTo>
                  <a:cubicBezTo>
                    <a:pt x="11462" y="10403"/>
                    <a:pt x="11785" y="10186"/>
                    <a:pt x="12122" y="10186"/>
                  </a:cubicBezTo>
                  <a:close/>
                  <a:moveTo>
                    <a:pt x="14712" y="19639"/>
                  </a:moveTo>
                  <a:lnTo>
                    <a:pt x="14712" y="19639"/>
                  </a:lnTo>
                  <a:cubicBezTo>
                    <a:pt x="15046" y="20034"/>
                    <a:pt x="15381" y="20368"/>
                    <a:pt x="15654" y="20703"/>
                  </a:cubicBezTo>
                  <a:cubicBezTo>
                    <a:pt x="16627" y="21797"/>
                    <a:pt x="17751" y="23074"/>
                    <a:pt x="19150" y="23621"/>
                  </a:cubicBezTo>
                  <a:cubicBezTo>
                    <a:pt x="19649" y="23822"/>
                    <a:pt x="20144" y="23910"/>
                    <a:pt x="20631" y="23910"/>
                  </a:cubicBezTo>
                  <a:cubicBezTo>
                    <a:pt x="22576" y="23910"/>
                    <a:pt x="24384" y="22496"/>
                    <a:pt x="25746" y="21159"/>
                  </a:cubicBezTo>
                  <a:cubicBezTo>
                    <a:pt x="26110" y="20794"/>
                    <a:pt x="26475" y="20399"/>
                    <a:pt x="26809" y="20004"/>
                  </a:cubicBezTo>
                  <a:lnTo>
                    <a:pt x="26809" y="20004"/>
                  </a:lnTo>
                  <a:cubicBezTo>
                    <a:pt x="26657" y="20976"/>
                    <a:pt x="26809" y="22010"/>
                    <a:pt x="26961" y="22952"/>
                  </a:cubicBezTo>
                  <a:cubicBezTo>
                    <a:pt x="26663" y="25992"/>
                    <a:pt x="23619" y="26752"/>
                    <a:pt x="21037" y="26752"/>
                  </a:cubicBezTo>
                  <a:cubicBezTo>
                    <a:pt x="20985" y="26752"/>
                    <a:pt x="20933" y="26752"/>
                    <a:pt x="20882" y="26751"/>
                  </a:cubicBezTo>
                  <a:cubicBezTo>
                    <a:pt x="18542" y="26721"/>
                    <a:pt x="14469" y="25992"/>
                    <a:pt x="14651" y="23013"/>
                  </a:cubicBezTo>
                  <a:cubicBezTo>
                    <a:pt x="14834" y="21949"/>
                    <a:pt x="14834" y="20733"/>
                    <a:pt x="14712" y="19639"/>
                  </a:cubicBezTo>
                  <a:close/>
                  <a:moveTo>
                    <a:pt x="28294" y="0"/>
                  </a:moveTo>
                  <a:cubicBezTo>
                    <a:pt x="28265" y="0"/>
                    <a:pt x="28236" y="1"/>
                    <a:pt x="28208" y="3"/>
                  </a:cubicBezTo>
                  <a:cubicBezTo>
                    <a:pt x="28086" y="3"/>
                    <a:pt x="28086" y="155"/>
                    <a:pt x="28208" y="155"/>
                  </a:cubicBezTo>
                  <a:cubicBezTo>
                    <a:pt x="28572" y="186"/>
                    <a:pt x="28968" y="368"/>
                    <a:pt x="29180" y="702"/>
                  </a:cubicBezTo>
                  <a:cubicBezTo>
                    <a:pt x="29363" y="1006"/>
                    <a:pt x="29363" y="1310"/>
                    <a:pt x="29302" y="1675"/>
                  </a:cubicBezTo>
                  <a:cubicBezTo>
                    <a:pt x="29302" y="1720"/>
                    <a:pt x="29367" y="1748"/>
                    <a:pt x="29426" y="1748"/>
                  </a:cubicBezTo>
                  <a:cubicBezTo>
                    <a:pt x="29447" y="1748"/>
                    <a:pt x="29468" y="1744"/>
                    <a:pt x="29484" y="1736"/>
                  </a:cubicBezTo>
                  <a:cubicBezTo>
                    <a:pt x="29667" y="1918"/>
                    <a:pt x="29940" y="1979"/>
                    <a:pt x="30153" y="2161"/>
                  </a:cubicBezTo>
                  <a:cubicBezTo>
                    <a:pt x="30427" y="2435"/>
                    <a:pt x="30670" y="2891"/>
                    <a:pt x="30609" y="3286"/>
                  </a:cubicBezTo>
                  <a:cubicBezTo>
                    <a:pt x="30510" y="3656"/>
                    <a:pt x="30192" y="3906"/>
                    <a:pt x="29831" y="3906"/>
                  </a:cubicBezTo>
                  <a:cubicBezTo>
                    <a:pt x="29748" y="3906"/>
                    <a:pt x="29661" y="3892"/>
                    <a:pt x="29575" y="3864"/>
                  </a:cubicBezTo>
                  <a:cubicBezTo>
                    <a:pt x="29302" y="3772"/>
                    <a:pt x="29150" y="3560"/>
                    <a:pt x="29150" y="3256"/>
                  </a:cubicBezTo>
                  <a:cubicBezTo>
                    <a:pt x="29089" y="2982"/>
                    <a:pt x="29241" y="2830"/>
                    <a:pt x="29545" y="2739"/>
                  </a:cubicBezTo>
                  <a:cubicBezTo>
                    <a:pt x="29591" y="2729"/>
                    <a:pt x="29630" y="2724"/>
                    <a:pt x="29664" y="2724"/>
                  </a:cubicBezTo>
                  <a:cubicBezTo>
                    <a:pt x="29833" y="2724"/>
                    <a:pt x="29854" y="2850"/>
                    <a:pt x="29727" y="3104"/>
                  </a:cubicBezTo>
                  <a:cubicBezTo>
                    <a:pt x="29722" y="3098"/>
                    <a:pt x="29715" y="3096"/>
                    <a:pt x="29708" y="3096"/>
                  </a:cubicBezTo>
                  <a:cubicBezTo>
                    <a:pt x="29678" y="3096"/>
                    <a:pt x="29642" y="3145"/>
                    <a:pt x="29667" y="3195"/>
                  </a:cubicBezTo>
                  <a:cubicBezTo>
                    <a:pt x="29724" y="3316"/>
                    <a:pt x="29806" y="3366"/>
                    <a:pt x="29890" y="3366"/>
                  </a:cubicBezTo>
                  <a:cubicBezTo>
                    <a:pt x="30164" y="3366"/>
                    <a:pt x="30459" y="2843"/>
                    <a:pt x="29971" y="2587"/>
                  </a:cubicBezTo>
                  <a:cubicBezTo>
                    <a:pt x="29839" y="2516"/>
                    <a:pt x="29712" y="2485"/>
                    <a:pt x="29594" y="2485"/>
                  </a:cubicBezTo>
                  <a:cubicBezTo>
                    <a:pt x="29000" y="2485"/>
                    <a:pt x="28628" y="3271"/>
                    <a:pt x="29059" y="3803"/>
                  </a:cubicBezTo>
                  <a:cubicBezTo>
                    <a:pt x="29242" y="4036"/>
                    <a:pt x="29476" y="4135"/>
                    <a:pt x="29710" y="4135"/>
                  </a:cubicBezTo>
                  <a:cubicBezTo>
                    <a:pt x="30058" y="4135"/>
                    <a:pt x="30409" y="3917"/>
                    <a:pt x="30609" y="3590"/>
                  </a:cubicBezTo>
                  <a:cubicBezTo>
                    <a:pt x="31034" y="4016"/>
                    <a:pt x="31460" y="4471"/>
                    <a:pt x="31490" y="5110"/>
                  </a:cubicBezTo>
                  <a:cubicBezTo>
                    <a:pt x="31490" y="5657"/>
                    <a:pt x="31217" y="6022"/>
                    <a:pt x="30913" y="6417"/>
                  </a:cubicBezTo>
                  <a:cubicBezTo>
                    <a:pt x="30913" y="6386"/>
                    <a:pt x="30882" y="6356"/>
                    <a:pt x="30882" y="6326"/>
                  </a:cubicBezTo>
                  <a:cubicBezTo>
                    <a:pt x="30861" y="6304"/>
                    <a:pt x="30832" y="6294"/>
                    <a:pt x="30804" y="6294"/>
                  </a:cubicBezTo>
                  <a:cubicBezTo>
                    <a:pt x="30755" y="6294"/>
                    <a:pt x="30711" y="6328"/>
                    <a:pt x="30730" y="6386"/>
                  </a:cubicBezTo>
                  <a:cubicBezTo>
                    <a:pt x="30852" y="6934"/>
                    <a:pt x="30943" y="7572"/>
                    <a:pt x="30427" y="7967"/>
                  </a:cubicBezTo>
                  <a:cubicBezTo>
                    <a:pt x="30322" y="8060"/>
                    <a:pt x="30190" y="8104"/>
                    <a:pt x="30059" y="8104"/>
                  </a:cubicBezTo>
                  <a:cubicBezTo>
                    <a:pt x="29848" y="8104"/>
                    <a:pt x="29639" y="7991"/>
                    <a:pt x="29545" y="7785"/>
                  </a:cubicBezTo>
                  <a:cubicBezTo>
                    <a:pt x="29484" y="7663"/>
                    <a:pt x="29454" y="7511"/>
                    <a:pt x="29484" y="7389"/>
                  </a:cubicBezTo>
                  <a:cubicBezTo>
                    <a:pt x="29484" y="7237"/>
                    <a:pt x="29575" y="7116"/>
                    <a:pt x="29788" y="7055"/>
                  </a:cubicBezTo>
                  <a:cubicBezTo>
                    <a:pt x="30123" y="7055"/>
                    <a:pt x="30153" y="7177"/>
                    <a:pt x="29879" y="7450"/>
                  </a:cubicBezTo>
                  <a:cubicBezTo>
                    <a:pt x="29870" y="7432"/>
                    <a:pt x="29856" y="7425"/>
                    <a:pt x="29842" y="7425"/>
                  </a:cubicBezTo>
                  <a:cubicBezTo>
                    <a:pt x="29809" y="7425"/>
                    <a:pt x="29776" y="7468"/>
                    <a:pt x="29819" y="7511"/>
                  </a:cubicBezTo>
                  <a:cubicBezTo>
                    <a:pt x="29888" y="7612"/>
                    <a:pt x="29970" y="7653"/>
                    <a:pt x="30048" y="7653"/>
                  </a:cubicBezTo>
                  <a:cubicBezTo>
                    <a:pt x="30277" y="7653"/>
                    <a:pt x="30478" y="7297"/>
                    <a:pt x="30275" y="7025"/>
                  </a:cubicBezTo>
                  <a:cubicBezTo>
                    <a:pt x="30168" y="6876"/>
                    <a:pt x="29957" y="6801"/>
                    <a:pt x="29757" y="6801"/>
                  </a:cubicBezTo>
                  <a:cubicBezTo>
                    <a:pt x="29671" y="6801"/>
                    <a:pt x="29588" y="6815"/>
                    <a:pt x="29515" y="6842"/>
                  </a:cubicBezTo>
                  <a:cubicBezTo>
                    <a:pt x="29241" y="6964"/>
                    <a:pt x="29150" y="7298"/>
                    <a:pt x="29180" y="7572"/>
                  </a:cubicBezTo>
                  <a:cubicBezTo>
                    <a:pt x="29230" y="8046"/>
                    <a:pt x="29629" y="8418"/>
                    <a:pt x="30072" y="8418"/>
                  </a:cubicBezTo>
                  <a:cubicBezTo>
                    <a:pt x="30169" y="8418"/>
                    <a:pt x="30268" y="8400"/>
                    <a:pt x="30366" y="8362"/>
                  </a:cubicBezTo>
                  <a:lnTo>
                    <a:pt x="30366" y="8362"/>
                  </a:lnTo>
                  <a:cubicBezTo>
                    <a:pt x="30518" y="8940"/>
                    <a:pt x="30396" y="9426"/>
                    <a:pt x="30335" y="10003"/>
                  </a:cubicBezTo>
                  <a:cubicBezTo>
                    <a:pt x="30335" y="10034"/>
                    <a:pt x="30335" y="10034"/>
                    <a:pt x="30335" y="10064"/>
                  </a:cubicBezTo>
                  <a:cubicBezTo>
                    <a:pt x="30295" y="10061"/>
                    <a:pt x="30256" y="10060"/>
                    <a:pt x="30218" y="10060"/>
                  </a:cubicBezTo>
                  <a:cubicBezTo>
                    <a:pt x="29471" y="10060"/>
                    <a:pt x="29044" y="10615"/>
                    <a:pt x="28755" y="11280"/>
                  </a:cubicBezTo>
                  <a:cubicBezTo>
                    <a:pt x="28734" y="11361"/>
                    <a:pt x="28795" y="11415"/>
                    <a:pt x="28856" y="11415"/>
                  </a:cubicBezTo>
                  <a:cubicBezTo>
                    <a:pt x="28886" y="11415"/>
                    <a:pt x="28917" y="11402"/>
                    <a:pt x="28937" y="11371"/>
                  </a:cubicBezTo>
                  <a:cubicBezTo>
                    <a:pt x="29163" y="10944"/>
                    <a:pt x="29744" y="10308"/>
                    <a:pt x="30299" y="10308"/>
                  </a:cubicBezTo>
                  <a:cubicBezTo>
                    <a:pt x="30414" y="10308"/>
                    <a:pt x="30529" y="10336"/>
                    <a:pt x="30639" y="10399"/>
                  </a:cubicBezTo>
                  <a:cubicBezTo>
                    <a:pt x="31034" y="10642"/>
                    <a:pt x="31278" y="11402"/>
                    <a:pt x="31186" y="11827"/>
                  </a:cubicBezTo>
                  <a:cubicBezTo>
                    <a:pt x="31156" y="12101"/>
                    <a:pt x="31095" y="12344"/>
                    <a:pt x="31004" y="12587"/>
                  </a:cubicBezTo>
                  <a:cubicBezTo>
                    <a:pt x="30622" y="13733"/>
                    <a:pt x="29814" y="14993"/>
                    <a:pt x="28470" y="14993"/>
                  </a:cubicBezTo>
                  <a:cubicBezTo>
                    <a:pt x="28423" y="14993"/>
                    <a:pt x="28377" y="14991"/>
                    <a:pt x="28329" y="14988"/>
                  </a:cubicBezTo>
                  <a:lnTo>
                    <a:pt x="28268" y="14988"/>
                  </a:lnTo>
                  <a:cubicBezTo>
                    <a:pt x="28329" y="14441"/>
                    <a:pt x="28390" y="13925"/>
                    <a:pt x="28451" y="13377"/>
                  </a:cubicBezTo>
                  <a:cubicBezTo>
                    <a:pt x="28451" y="13362"/>
                    <a:pt x="28443" y="13355"/>
                    <a:pt x="28432" y="13355"/>
                  </a:cubicBezTo>
                  <a:cubicBezTo>
                    <a:pt x="28420" y="13355"/>
                    <a:pt x="28405" y="13362"/>
                    <a:pt x="28390" y="13377"/>
                  </a:cubicBezTo>
                  <a:cubicBezTo>
                    <a:pt x="27904" y="15870"/>
                    <a:pt x="27843" y="18332"/>
                    <a:pt x="26050" y="20308"/>
                  </a:cubicBezTo>
                  <a:cubicBezTo>
                    <a:pt x="24517" y="21961"/>
                    <a:pt x="22636" y="23374"/>
                    <a:pt x="20665" y="23374"/>
                  </a:cubicBezTo>
                  <a:cubicBezTo>
                    <a:pt x="19665" y="23374"/>
                    <a:pt x="18642" y="23011"/>
                    <a:pt x="17630" y="22131"/>
                  </a:cubicBezTo>
                  <a:cubicBezTo>
                    <a:pt x="16718" y="21341"/>
                    <a:pt x="15897" y="20429"/>
                    <a:pt x="15168" y="19517"/>
                  </a:cubicBezTo>
                  <a:cubicBezTo>
                    <a:pt x="13922" y="17967"/>
                    <a:pt x="13496" y="16751"/>
                    <a:pt x="13587" y="14745"/>
                  </a:cubicBezTo>
                  <a:cubicBezTo>
                    <a:pt x="13709" y="12222"/>
                    <a:pt x="13861" y="9669"/>
                    <a:pt x="14134" y="7177"/>
                  </a:cubicBezTo>
                  <a:cubicBezTo>
                    <a:pt x="14134" y="7141"/>
                    <a:pt x="14103" y="7126"/>
                    <a:pt x="14077" y="7126"/>
                  </a:cubicBezTo>
                  <a:cubicBezTo>
                    <a:pt x="14059" y="7126"/>
                    <a:pt x="14043" y="7134"/>
                    <a:pt x="14043" y="7146"/>
                  </a:cubicBezTo>
                  <a:cubicBezTo>
                    <a:pt x="13830" y="8393"/>
                    <a:pt x="13648" y="9578"/>
                    <a:pt x="13496" y="10794"/>
                  </a:cubicBezTo>
                  <a:cubicBezTo>
                    <a:pt x="13283" y="10429"/>
                    <a:pt x="12919" y="10155"/>
                    <a:pt x="12554" y="10034"/>
                  </a:cubicBezTo>
                  <a:cubicBezTo>
                    <a:pt x="12554" y="9791"/>
                    <a:pt x="12523" y="9578"/>
                    <a:pt x="12493" y="9365"/>
                  </a:cubicBezTo>
                  <a:lnTo>
                    <a:pt x="12493" y="9365"/>
                  </a:lnTo>
                  <a:cubicBezTo>
                    <a:pt x="12515" y="9387"/>
                    <a:pt x="12551" y="9408"/>
                    <a:pt x="12592" y="9408"/>
                  </a:cubicBezTo>
                  <a:cubicBezTo>
                    <a:pt x="12609" y="9408"/>
                    <a:pt x="12627" y="9404"/>
                    <a:pt x="12645" y="9396"/>
                  </a:cubicBezTo>
                  <a:cubicBezTo>
                    <a:pt x="12827" y="9244"/>
                    <a:pt x="12949" y="9031"/>
                    <a:pt x="13101" y="8848"/>
                  </a:cubicBezTo>
                  <a:cubicBezTo>
                    <a:pt x="13253" y="8636"/>
                    <a:pt x="13435" y="8453"/>
                    <a:pt x="13618" y="8301"/>
                  </a:cubicBezTo>
                  <a:cubicBezTo>
                    <a:pt x="13738" y="8205"/>
                    <a:pt x="13630" y="8052"/>
                    <a:pt x="13520" y="8052"/>
                  </a:cubicBezTo>
                  <a:cubicBezTo>
                    <a:pt x="13490" y="8052"/>
                    <a:pt x="13461" y="8063"/>
                    <a:pt x="13435" y="8089"/>
                  </a:cubicBezTo>
                  <a:cubicBezTo>
                    <a:pt x="13223" y="8271"/>
                    <a:pt x="13010" y="8453"/>
                    <a:pt x="12858" y="8666"/>
                  </a:cubicBezTo>
                  <a:cubicBezTo>
                    <a:pt x="12706" y="8818"/>
                    <a:pt x="12523" y="9031"/>
                    <a:pt x="12463" y="9244"/>
                  </a:cubicBezTo>
                  <a:cubicBezTo>
                    <a:pt x="12463" y="9122"/>
                    <a:pt x="12432" y="9031"/>
                    <a:pt x="12402" y="8940"/>
                  </a:cubicBezTo>
                  <a:cubicBezTo>
                    <a:pt x="12432" y="8879"/>
                    <a:pt x="12432" y="8848"/>
                    <a:pt x="12402" y="8818"/>
                  </a:cubicBezTo>
                  <a:cubicBezTo>
                    <a:pt x="12098" y="8484"/>
                    <a:pt x="11855" y="8301"/>
                    <a:pt x="11824" y="7845"/>
                  </a:cubicBezTo>
                  <a:cubicBezTo>
                    <a:pt x="11794" y="7481"/>
                    <a:pt x="11855" y="7086"/>
                    <a:pt x="12037" y="6751"/>
                  </a:cubicBezTo>
                  <a:cubicBezTo>
                    <a:pt x="12067" y="6751"/>
                    <a:pt x="12098" y="6721"/>
                    <a:pt x="12067" y="6690"/>
                  </a:cubicBezTo>
                  <a:cubicBezTo>
                    <a:pt x="12067" y="6630"/>
                    <a:pt x="12037" y="6569"/>
                    <a:pt x="11976" y="6569"/>
                  </a:cubicBezTo>
                  <a:cubicBezTo>
                    <a:pt x="11642" y="6113"/>
                    <a:pt x="11368" y="5809"/>
                    <a:pt x="11399" y="5171"/>
                  </a:cubicBezTo>
                  <a:cubicBezTo>
                    <a:pt x="11399" y="4502"/>
                    <a:pt x="11612" y="3803"/>
                    <a:pt x="11946" y="3225"/>
                  </a:cubicBezTo>
                  <a:cubicBezTo>
                    <a:pt x="11971" y="3201"/>
                    <a:pt x="11935" y="3156"/>
                    <a:pt x="11905" y="3156"/>
                  </a:cubicBezTo>
                  <a:cubicBezTo>
                    <a:pt x="11898" y="3156"/>
                    <a:pt x="11891" y="3159"/>
                    <a:pt x="11885" y="3164"/>
                  </a:cubicBezTo>
                  <a:cubicBezTo>
                    <a:pt x="11338" y="3894"/>
                    <a:pt x="11034" y="4684"/>
                    <a:pt x="11125" y="5596"/>
                  </a:cubicBezTo>
                  <a:cubicBezTo>
                    <a:pt x="11156" y="6052"/>
                    <a:pt x="11338" y="6630"/>
                    <a:pt x="11764" y="6751"/>
                  </a:cubicBezTo>
                  <a:cubicBezTo>
                    <a:pt x="11338" y="7420"/>
                    <a:pt x="11368" y="8545"/>
                    <a:pt x="12128" y="8909"/>
                  </a:cubicBezTo>
                  <a:lnTo>
                    <a:pt x="12128" y="8940"/>
                  </a:lnTo>
                  <a:cubicBezTo>
                    <a:pt x="12189" y="9274"/>
                    <a:pt x="12219" y="9608"/>
                    <a:pt x="12250" y="9973"/>
                  </a:cubicBezTo>
                  <a:cubicBezTo>
                    <a:pt x="12204" y="9968"/>
                    <a:pt x="12157" y="9965"/>
                    <a:pt x="12111" y="9965"/>
                  </a:cubicBezTo>
                  <a:cubicBezTo>
                    <a:pt x="11643" y="9965"/>
                    <a:pt x="11195" y="10251"/>
                    <a:pt x="10973" y="10915"/>
                  </a:cubicBezTo>
                  <a:cubicBezTo>
                    <a:pt x="10487" y="12526"/>
                    <a:pt x="11247" y="14958"/>
                    <a:pt x="13071" y="15262"/>
                  </a:cubicBezTo>
                  <a:cubicBezTo>
                    <a:pt x="13040" y="15961"/>
                    <a:pt x="13071" y="16660"/>
                    <a:pt x="13253" y="17268"/>
                  </a:cubicBezTo>
                  <a:cubicBezTo>
                    <a:pt x="13466" y="17967"/>
                    <a:pt x="13922" y="18666"/>
                    <a:pt x="14469" y="19335"/>
                  </a:cubicBezTo>
                  <a:cubicBezTo>
                    <a:pt x="14438" y="20308"/>
                    <a:pt x="14438" y="21311"/>
                    <a:pt x="14469" y="22314"/>
                  </a:cubicBezTo>
                  <a:lnTo>
                    <a:pt x="14438" y="22314"/>
                  </a:lnTo>
                  <a:cubicBezTo>
                    <a:pt x="13770" y="22952"/>
                    <a:pt x="13587" y="23803"/>
                    <a:pt x="13739" y="24624"/>
                  </a:cubicBezTo>
                  <a:lnTo>
                    <a:pt x="13678" y="24624"/>
                  </a:lnTo>
                  <a:cubicBezTo>
                    <a:pt x="13253" y="24745"/>
                    <a:pt x="13040" y="24989"/>
                    <a:pt x="12919" y="25262"/>
                  </a:cubicBezTo>
                  <a:lnTo>
                    <a:pt x="12888" y="25262"/>
                  </a:lnTo>
                  <a:cubicBezTo>
                    <a:pt x="12098" y="25596"/>
                    <a:pt x="11186" y="25931"/>
                    <a:pt x="10821" y="26721"/>
                  </a:cubicBezTo>
                  <a:cubicBezTo>
                    <a:pt x="10800" y="26700"/>
                    <a:pt x="10778" y="26678"/>
                    <a:pt x="10746" y="26678"/>
                  </a:cubicBezTo>
                  <a:cubicBezTo>
                    <a:pt x="10733" y="26678"/>
                    <a:pt x="10717" y="26682"/>
                    <a:pt x="10700" y="26691"/>
                  </a:cubicBezTo>
                  <a:cubicBezTo>
                    <a:pt x="7539" y="27785"/>
                    <a:pt x="4104" y="28606"/>
                    <a:pt x="1581" y="30946"/>
                  </a:cubicBezTo>
                  <a:cubicBezTo>
                    <a:pt x="791" y="31676"/>
                    <a:pt x="578" y="32618"/>
                    <a:pt x="426" y="33682"/>
                  </a:cubicBezTo>
                  <a:cubicBezTo>
                    <a:pt x="183" y="35536"/>
                    <a:pt x="0" y="37360"/>
                    <a:pt x="0" y="39214"/>
                  </a:cubicBezTo>
                  <a:cubicBezTo>
                    <a:pt x="0" y="39259"/>
                    <a:pt x="38" y="39282"/>
                    <a:pt x="76" y="39282"/>
                  </a:cubicBezTo>
                  <a:cubicBezTo>
                    <a:pt x="114" y="39282"/>
                    <a:pt x="152" y="39259"/>
                    <a:pt x="152" y="39214"/>
                  </a:cubicBezTo>
                  <a:cubicBezTo>
                    <a:pt x="274" y="37815"/>
                    <a:pt x="396" y="36417"/>
                    <a:pt x="548" y="35019"/>
                  </a:cubicBezTo>
                  <a:cubicBezTo>
                    <a:pt x="639" y="34229"/>
                    <a:pt x="608" y="33135"/>
                    <a:pt x="973" y="32405"/>
                  </a:cubicBezTo>
                  <a:cubicBezTo>
                    <a:pt x="1429" y="31493"/>
                    <a:pt x="2310" y="30794"/>
                    <a:pt x="3131" y="30247"/>
                  </a:cubicBezTo>
                  <a:cubicBezTo>
                    <a:pt x="5472" y="28666"/>
                    <a:pt x="8146" y="28058"/>
                    <a:pt x="10730" y="27025"/>
                  </a:cubicBezTo>
                  <a:cubicBezTo>
                    <a:pt x="10730" y="27025"/>
                    <a:pt x="10730" y="27055"/>
                    <a:pt x="10730" y="27055"/>
                  </a:cubicBezTo>
                  <a:cubicBezTo>
                    <a:pt x="10517" y="28058"/>
                    <a:pt x="10943" y="29062"/>
                    <a:pt x="11581" y="29791"/>
                  </a:cubicBezTo>
                  <a:cubicBezTo>
                    <a:pt x="11604" y="29814"/>
                    <a:pt x="11632" y="29823"/>
                    <a:pt x="11661" y="29823"/>
                  </a:cubicBezTo>
                  <a:cubicBezTo>
                    <a:pt x="11746" y="29823"/>
                    <a:pt x="11832" y="29738"/>
                    <a:pt x="11764" y="29669"/>
                  </a:cubicBezTo>
                  <a:cubicBezTo>
                    <a:pt x="11277" y="29031"/>
                    <a:pt x="10821" y="28210"/>
                    <a:pt x="10882" y="27359"/>
                  </a:cubicBezTo>
                  <a:cubicBezTo>
                    <a:pt x="11004" y="26235"/>
                    <a:pt x="12007" y="25992"/>
                    <a:pt x="12827" y="25505"/>
                  </a:cubicBezTo>
                  <a:lnTo>
                    <a:pt x="12827" y="25505"/>
                  </a:lnTo>
                  <a:cubicBezTo>
                    <a:pt x="12675" y="26417"/>
                    <a:pt x="13405" y="27633"/>
                    <a:pt x="14195" y="27967"/>
                  </a:cubicBezTo>
                  <a:cubicBezTo>
                    <a:pt x="14206" y="27973"/>
                    <a:pt x="14219" y="27975"/>
                    <a:pt x="14232" y="27975"/>
                  </a:cubicBezTo>
                  <a:cubicBezTo>
                    <a:pt x="14293" y="27975"/>
                    <a:pt x="14367" y="27921"/>
                    <a:pt x="14317" y="27846"/>
                  </a:cubicBezTo>
                  <a:cubicBezTo>
                    <a:pt x="13982" y="27420"/>
                    <a:pt x="13526" y="27147"/>
                    <a:pt x="13283" y="26630"/>
                  </a:cubicBezTo>
                  <a:cubicBezTo>
                    <a:pt x="12919" y="25870"/>
                    <a:pt x="13192" y="25323"/>
                    <a:pt x="13770" y="24776"/>
                  </a:cubicBezTo>
                  <a:cubicBezTo>
                    <a:pt x="13952" y="25596"/>
                    <a:pt x="14469" y="26387"/>
                    <a:pt x="15168" y="26843"/>
                  </a:cubicBezTo>
                  <a:cubicBezTo>
                    <a:pt x="15182" y="26857"/>
                    <a:pt x="15198" y="26863"/>
                    <a:pt x="15213" y="26863"/>
                  </a:cubicBezTo>
                  <a:cubicBezTo>
                    <a:pt x="15264" y="26863"/>
                    <a:pt x="15313" y="26798"/>
                    <a:pt x="15289" y="26751"/>
                  </a:cubicBezTo>
                  <a:cubicBezTo>
                    <a:pt x="14347" y="25505"/>
                    <a:pt x="13192" y="24016"/>
                    <a:pt x="14469" y="22557"/>
                  </a:cubicBezTo>
                  <a:lnTo>
                    <a:pt x="14469" y="22557"/>
                  </a:lnTo>
                  <a:cubicBezTo>
                    <a:pt x="14469" y="22709"/>
                    <a:pt x="14469" y="22861"/>
                    <a:pt x="14499" y="22982"/>
                  </a:cubicBezTo>
                  <a:cubicBezTo>
                    <a:pt x="14499" y="23013"/>
                    <a:pt x="14499" y="23013"/>
                    <a:pt x="14499" y="23013"/>
                  </a:cubicBezTo>
                  <a:cubicBezTo>
                    <a:pt x="13753" y="25558"/>
                    <a:pt x="17564" y="27204"/>
                    <a:pt x="21199" y="27204"/>
                  </a:cubicBezTo>
                  <a:cubicBezTo>
                    <a:pt x="24381" y="27204"/>
                    <a:pt x="27430" y="25943"/>
                    <a:pt x="27174" y="22922"/>
                  </a:cubicBezTo>
                  <a:cubicBezTo>
                    <a:pt x="27174" y="22861"/>
                    <a:pt x="27144" y="22830"/>
                    <a:pt x="27083" y="22830"/>
                  </a:cubicBezTo>
                  <a:lnTo>
                    <a:pt x="27083" y="22283"/>
                  </a:lnTo>
                  <a:cubicBezTo>
                    <a:pt x="27478" y="22770"/>
                    <a:pt x="27691" y="23165"/>
                    <a:pt x="27660" y="23833"/>
                  </a:cubicBezTo>
                  <a:cubicBezTo>
                    <a:pt x="27660" y="24411"/>
                    <a:pt x="27448" y="24928"/>
                    <a:pt x="27326" y="25475"/>
                  </a:cubicBezTo>
                  <a:cubicBezTo>
                    <a:pt x="27301" y="25524"/>
                    <a:pt x="27358" y="25574"/>
                    <a:pt x="27412" y="25574"/>
                  </a:cubicBezTo>
                  <a:cubicBezTo>
                    <a:pt x="27424" y="25574"/>
                    <a:pt x="27437" y="25572"/>
                    <a:pt x="27448" y="25566"/>
                  </a:cubicBezTo>
                  <a:cubicBezTo>
                    <a:pt x="27964" y="25353"/>
                    <a:pt x="28056" y="24441"/>
                    <a:pt x="28056" y="23833"/>
                  </a:cubicBezTo>
                  <a:cubicBezTo>
                    <a:pt x="28664" y="24229"/>
                    <a:pt x="28633" y="25110"/>
                    <a:pt x="28481" y="25718"/>
                  </a:cubicBezTo>
                  <a:cubicBezTo>
                    <a:pt x="28299" y="26326"/>
                    <a:pt x="27934" y="26691"/>
                    <a:pt x="27600" y="27147"/>
                  </a:cubicBezTo>
                  <a:cubicBezTo>
                    <a:pt x="27525" y="27246"/>
                    <a:pt x="27613" y="27345"/>
                    <a:pt x="27714" y="27345"/>
                  </a:cubicBezTo>
                  <a:cubicBezTo>
                    <a:pt x="27736" y="27345"/>
                    <a:pt x="27760" y="27340"/>
                    <a:pt x="27782" y="27329"/>
                  </a:cubicBezTo>
                  <a:cubicBezTo>
                    <a:pt x="28420" y="26964"/>
                    <a:pt x="28968" y="25840"/>
                    <a:pt x="28907" y="24897"/>
                  </a:cubicBezTo>
                  <a:lnTo>
                    <a:pt x="28907" y="24897"/>
                  </a:lnTo>
                  <a:cubicBezTo>
                    <a:pt x="29180" y="25262"/>
                    <a:pt x="29606" y="25444"/>
                    <a:pt x="30031" y="25566"/>
                  </a:cubicBezTo>
                  <a:cubicBezTo>
                    <a:pt x="30396" y="25688"/>
                    <a:pt x="30943" y="25718"/>
                    <a:pt x="31217" y="26052"/>
                  </a:cubicBezTo>
                  <a:cubicBezTo>
                    <a:pt x="31399" y="26296"/>
                    <a:pt x="31338" y="26660"/>
                    <a:pt x="31278" y="26995"/>
                  </a:cubicBezTo>
                  <a:cubicBezTo>
                    <a:pt x="31004" y="26903"/>
                    <a:pt x="30700" y="26782"/>
                    <a:pt x="30396" y="26691"/>
                  </a:cubicBezTo>
                  <a:cubicBezTo>
                    <a:pt x="30377" y="26685"/>
                    <a:pt x="30359" y="26683"/>
                    <a:pt x="30342" y="26683"/>
                  </a:cubicBezTo>
                  <a:cubicBezTo>
                    <a:pt x="30174" y="26683"/>
                    <a:pt x="30139" y="26939"/>
                    <a:pt x="30305" y="26995"/>
                  </a:cubicBezTo>
                  <a:cubicBezTo>
                    <a:pt x="32919" y="28058"/>
                    <a:pt x="35624" y="28666"/>
                    <a:pt x="37965" y="30247"/>
                  </a:cubicBezTo>
                  <a:cubicBezTo>
                    <a:pt x="38785" y="30824"/>
                    <a:pt x="39697" y="31402"/>
                    <a:pt x="40123" y="32405"/>
                  </a:cubicBezTo>
                  <a:cubicBezTo>
                    <a:pt x="40396" y="33104"/>
                    <a:pt x="40396" y="33955"/>
                    <a:pt x="40487" y="34685"/>
                  </a:cubicBezTo>
                  <a:cubicBezTo>
                    <a:pt x="40700" y="36204"/>
                    <a:pt x="40822" y="37724"/>
                    <a:pt x="40943" y="39214"/>
                  </a:cubicBezTo>
                  <a:cubicBezTo>
                    <a:pt x="40943" y="39274"/>
                    <a:pt x="40981" y="39305"/>
                    <a:pt x="41019" y="39305"/>
                  </a:cubicBezTo>
                  <a:cubicBezTo>
                    <a:pt x="41057" y="39305"/>
                    <a:pt x="41095" y="39274"/>
                    <a:pt x="41095" y="39214"/>
                  </a:cubicBezTo>
                  <a:lnTo>
                    <a:pt x="41126" y="39183"/>
                  </a:lnTo>
                  <a:cubicBezTo>
                    <a:pt x="41095" y="37451"/>
                    <a:pt x="40974" y="35718"/>
                    <a:pt x="40731" y="33986"/>
                  </a:cubicBezTo>
                  <a:cubicBezTo>
                    <a:pt x="40548" y="32831"/>
                    <a:pt x="40427" y="31736"/>
                    <a:pt x="39515" y="30916"/>
                  </a:cubicBezTo>
                  <a:cubicBezTo>
                    <a:pt x="37296" y="28849"/>
                    <a:pt x="34348" y="27967"/>
                    <a:pt x="31521" y="27025"/>
                  </a:cubicBezTo>
                  <a:cubicBezTo>
                    <a:pt x="31703" y="26569"/>
                    <a:pt x="31703" y="25992"/>
                    <a:pt x="31247" y="25657"/>
                  </a:cubicBezTo>
                  <a:cubicBezTo>
                    <a:pt x="30974" y="25414"/>
                    <a:pt x="30548" y="25414"/>
                    <a:pt x="30183" y="25292"/>
                  </a:cubicBezTo>
                  <a:cubicBezTo>
                    <a:pt x="29697" y="25171"/>
                    <a:pt x="29271" y="24958"/>
                    <a:pt x="28907" y="24593"/>
                  </a:cubicBezTo>
                  <a:cubicBezTo>
                    <a:pt x="28816" y="24137"/>
                    <a:pt x="28572" y="23742"/>
                    <a:pt x="28116" y="23560"/>
                  </a:cubicBezTo>
                  <a:lnTo>
                    <a:pt x="28056" y="23560"/>
                  </a:lnTo>
                  <a:cubicBezTo>
                    <a:pt x="28056" y="23530"/>
                    <a:pt x="28056" y="23469"/>
                    <a:pt x="28056" y="23438"/>
                  </a:cubicBezTo>
                  <a:cubicBezTo>
                    <a:pt x="27995" y="22830"/>
                    <a:pt x="27721" y="22101"/>
                    <a:pt x="27083" y="21949"/>
                  </a:cubicBezTo>
                  <a:cubicBezTo>
                    <a:pt x="27053" y="21128"/>
                    <a:pt x="27053" y="20308"/>
                    <a:pt x="27144" y="19487"/>
                  </a:cubicBezTo>
                  <a:cubicBezTo>
                    <a:pt x="27417" y="19061"/>
                    <a:pt x="27660" y="18605"/>
                    <a:pt x="27782" y="18089"/>
                  </a:cubicBezTo>
                  <a:cubicBezTo>
                    <a:pt x="27995" y="17146"/>
                    <a:pt x="28116" y="16174"/>
                    <a:pt x="28238" y="15201"/>
                  </a:cubicBezTo>
                  <a:cubicBezTo>
                    <a:pt x="28268" y="15232"/>
                    <a:pt x="28299" y="15232"/>
                    <a:pt x="28329" y="15232"/>
                  </a:cubicBezTo>
                  <a:cubicBezTo>
                    <a:pt x="28414" y="15242"/>
                    <a:pt x="28497" y="15247"/>
                    <a:pt x="28580" y="15247"/>
                  </a:cubicBezTo>
                  <a:cubicBezTo>
                    <a:pt x="30400" y="15247"/>
                    <a:pt x="31753" y="12756"/>
                    <a:pt x="31521" y="11128"/>
                  </a:cubicBezTo>
                  <a:cubicBezTo>
                    <a:pt x="31460" y="10520"/>
                    <a:pt x="31065" y="10155"/>
                    <a:pt x="30487" y="10064"/>
                  </a:cubicBezTo>
                  <a:cubicBezTo>
                    <a:pt x="30487" y="10064"/>
                    <a:pt x="30518" y="10064"/>
                    <a:pt x="30518" y="10034"/>
                  </a:cubicBezTo>
                  <a:cubicBezTo>
                    <a:pt x="30822" y="9548"/>
                    <a:pt x="30791" y="8818"/>
                    <a:pt x="30639" y="8271"/>
                  </a:cubicBezTo>
                  <a:cubicBezTo>
                    <a:pt x="30609" y="8241"/>
                    <a:pt x="30609" y="8210"/>
                    <a:pt x="30578" y="8210"/>
                  </a:cubicBezTo>
                  <a:cubicBezTo>
                    <a:pt x="30822" y="8028"/>
                    <a:pt x="31004" y="7724"/>
                    <a:pt x="31065" y="7450"/>
                  </a:cubicBezTo>
                  <a:cubicBezTo>
                    <a:pt x="31156" y="7086"/>
                    <a:pt x="31126" y="6812"/>
                    <a:pt x="30974" y="6538"/>
                  </a:cubicBezTo>
                  <a:cubicBezTo>
                    <a:pt x="31521" y="6295"/>
                    <a:pt x="31764" y="5627"/>
                    <a:pt x="31734" y="5110"/>
                  </a:cubicBezTo>
                  <a:cubicBezTo>
                    <a:pt x="31703" y="4380"/>
                    <a:pt x="31247" y="3894"/>
                    <a:pt x="30730" y="3468"/>
                  </a:cubicBezTo>
                  <a:cubicBezTo>
                    <a:pt x="30700" y="3438"/>
                    <a:pt x="30700" y="3438"/>
                    <a:pt x="30700" y="3438"/>
                  </a:cubicBezTo>
                  <a:cubicBezTo>
                    <a:pt x="30700" y="3438"/>
                    <a:pt x="30700" y="3408"/>
                    <a:pt x="30730" y="3377"/>
                  </a:cubicBezTo>
                  <a:cubicBezTo>
                    <a:pt x="30852" y="2952"/>
                    <a:pt x="30822" y="2526"/>
                    <a:pt x="30578" y="2161"/>
                  </a:cubicBezTo>
                  <a:cubicBezTo>
                    <a:pt x="30383" y="1882"/>
                    <a:pt x="30007" y="1577"/>
                    <a:pt x="29641" y="1577"/>
                  </a:cubicBezTo>
                  <a:cubicBezTo>
                    <a:pt x="29609" y="1577"/>
                    <a:pt x="29577" y="1579"/>
                    <a:pt x="29545" y="1584"/>
                  </a:cubicBezTo>
                  <a:cubicBezTo>
                    <a:pt x="29809" y="792"/>
                    <a:pt x="29082" y="0"/>
                    <a:pt x="28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7913875" y="3372050"/>
              <a:ext cx="92375" cy="35700"/>
            </a:xfrm>
            <a:custGeom>
              <a:rect b="b" l="l" r="r" t="t"/>
              <a:pathLst>
                <a:path extrusionOk="0" h="1428" w="3695">
                  <a:moveTo>
                    <a:pt x="386" y="0"/>
                  </a:moveTo>
                  <a:cubicBezTo>
                    <a:pt x="367" y="0"/>
                    <a:pt x="346" y="10"/>
                    <a:pt x="335" y="33"/>
                  </a:cubicBezTo>
                  <a:cubicBezTo>
                    <a:pt x="122" y="398"/>
                    <a:pt x="0" y="824"/>
                    <a:pt x="365" y="1128"/>
                  </a:cubicBezTo>
                  <a:cubicBezTo>
                    <a:pt x="601" y="1344"/>
                    <a:pt x="964" y="1382"/>
                    <a:pt x="1315" y="1382"/>
                  </a:cubicBezTo>
                  <a:cubicBezTo>
                    <a:pt x="1506" y="1382"/>
                    <a:pt x="1693" y="1371"/>
                    <a:pt x="1854" y="1371"/>
                  </a:cubicBezTo>
                  <a:cubicBezTo>
                    <a:pt x="2073" y="1385"/>
                    <a:pt x="2341" y="1428"/>
                    <a:pt x="2604" y="1428"/>
                  </a:cubicBezTo>
                  <a:cubicBezTo>
                    <a:pt x="2889" y="1428"/>
                    <a:pt x="3169" y="1378"/>
                    <a:pt x="3374" y="1188"/>
                  </a:cubicBezTo>
                  <a:cubicBezTo>
                    <a:pt x="3648" y="945"/>
                    <a:pt x="3678" y="489"/>
                    <a:pt x="3496" y="185"/>
                  </a:cubicBezTo>
                  <a:cubicBezTo>
                    <a:pt x="3467" y="137"/>
                    <a:pt x="3420" y="117"/>
                    <a:pt x="3373" y="117"/>
                  </a:cubicBezTo>
                  <a:cubicBezTo>
                    <a:pt x="3271" y="117"/>
                    <a:pt x="3170" y="213"/>
                    <a:pt x="3253" y="337"/>
                  </a:cubicBezTo>
                  <a:cubicBezTo>
                    <a:pt x="3695" y="1045"/>
                    <a:pt x="2883" y="1141"/>
                    <a:pt x="2232" y="1141"/>
                  </a:cubicBezTo>
                  <a:cubicBezTo>
                    <a:pt x="1988" y="1141"/>
                    <a:pt x="1766" y="1128"/>
                    <a:pt x="1642" y="1128"/>
                  </a:cubicBezTo>
                  <a:cubicBezTo>
                    <a:pt x="1368" y="1097"/>
                    <a:pt x="1064" y="1128"/>
                    <a:pt x="821" y="1067"/>
                  </a:cubicBezTo>
                  <a:cubicBezTo>
                    <a:pt x="274" y="915"/>
                    <a:pt x="365" y="489"/>
                    <a:pt x="426" y="64"/>
                  </a:cubicBezTo>
                  <a:cubicBezTo>
                    <a:pt x="445" y="26"/>
                    <a:pt x="417" y="0"/>
                    <a:pt x="3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7900950" y="3455700"/>
              <a:ext cx="117050" cy="26200"/>
            </a:xfrm>
            <a:custGeom>
              <a:rect b="b" l="l" r="r" t="t"/>
              <a:pathLst>
                <a:path extrusionOk="0" h="1048" w="4682">
                  <a:moveTo>
                    <a:pt x="137" y="0"/>
                  </a:moveTo>
                  <a:cubicBezTo>
                    <a:pt x="99" y="0"/>
                    <a:pt x="61" y="31"/>
                    <a:pt x="61" y="92"/>
                  </a:cubicBezTo>
                  <a:cubicBezTo>
                    <a:pt x="1" y="578"/>
                    <a:pt x="122" y="943"/>
                    <a:pt x="669" y="1034"/>
                  </a:cubicBezTo>
                  <a:cubicBezTo>
                    <a:pt x="771" y="1044"/>
                    <a:pt x="879" y="1047"/>
                    <a:pt x="989" y="1047"/>
                  </a:cubicBezTo>
                  <a:cubicBezTo>
                    <a:pt x="1210" y="1047"/>
                    <a:pt x="1439" y="1034"/>
                    <a:pt x="1642" y="1034"/>
                  </a:cubicBezTo>
                  <a:cubicBezTo>
                    <a:pt x="1885" y="1034"/>
                    <a:pt x="2128" y="1034"/>
                    <a:pt x="2341" y="1004"/>
                  </a:cubicBezTo>
                  <a:cubicBezTo>
                    <a:pt x="2554" y="1034"/>
                    <a:pt x="2736" y="1034"/>
                    <a:pt x="2949" y="1034"/>
                  </a:cubicBezTo>
                  <a:cubicBezTo>
                    <a:pt x="3172" y="1034"/>
                    <a:pt x="3422" y="1047"/>
                    <a:pt x="3663" y="1047"/>
                  </a:cubicBezTo>
                  <a:cubicBezTo>
                    <a:pt x="3783" y="1047"/>
                    <a:pt x="3901" y="1044"/>
                    <a:pt x="4013" y="1034"/>
                  </a:cubicBezTo>
                  <a:lnTo>
                    <a:pt x="4043" y="1034"/>
                  </a:lnTo>
                  <a:cubicBezTo>
                    <a:pt x="4560" y="973"/>
                    <a:pt x="4681" y="578"/>
                    <a:pt x="4651" y="92"/>
                  </a:cubicBezTo>
                  <a:cubicBezTo>
                    <a:pt x="4651" y="46"/>
                    <a:pt x="4613" y="23"/>
                    <a:pt x="4571" y="23"/>
                  </a:cubicBezTo>
                  <a:cubicBezTo>
                    <a:pt x="4530" y="23"/>
                    <a:pt x="4484" y="46"/>
                    <a:pt x="4469" y="92"/>
                  </a:cubicBezTo>
                  <a:cubicBezTo>
                    <a:pt x="4443" y="689"/>
                    <a:pt x="3839" y="798"/>
                    <a:pt x="3189" y="798"/>
                  </a:cubicBezTo>
                  <a:cubicBezTo>
                    <a:pt x="3079" y="798"/>
                    <a:pt x="2968" y="795"/>
                    <a:pt x="2858" y="791"/>
                  </a:cubicBezTo>
                  <a:cubicBezTo>
                    <a:pt x="2736" y="760"/>
                    <a:pt x="2554" y="760"/>
                    <a:pt x="2341" y="760"/>
                  </a:cubicBezTo>
                  <a:cubicBezTo>
                    <a:pt x="2159" y="760"/>
                    <a:pt x="1976" y="760"/>
                    <a:pt x="1824" y="791"/>
                  </a:cubicBezTo>
                  <a:cubicBezTo>
                    <a:pt x="1714" y="795"/>
                    <a:pt x="1603" y="798"/>
                    <a:pt x="1494" y="798"/>
                  </a:cubicBezTo>
                  <a:cubicBezTo>
                    <a:pt x="851" y="798"/>
                    <a:pt x="265" y="689"/>
                    <a:pt x="213" y="92"/>
                  </a:cubicBezTo>
                  <a:cubicBezTo>
                    <a:pt x="213" y="31"/>
                    <a:pt x="175" y="0"/>
                    <a:pt x="1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7941975" y="3528500"/>
              <a:ext cx="31200" cy="30900"/>
            </a:xfrm>
            <a:custGeom>
              <a:rect b="b" l="l" r="r" t="t"/>
              <a:pathLst>
                <a:path extrusionOk="0" h="1236" w="1248">
                  <a:moveTo>
                    <a:pt x="311" y="0"/>
                  </a:moveTo>
                  <a:cubicBezTo>
                    <a:pt x="299" y="0"/>
                    <a:pt x="287" y="2"/>
                    <a:pt x="274" y="6"/>
                  </a:cubicBezTo>
                  <a:lnTo>
                    <a:pt x="274" y="37"/>
                  </a:lnTo>
                  <a:cubicBezTo>
                    <a:pt x="62" y="189"/>
                    <a:pt x="1" y="614"/>
                    <a:pt x="92" y="858"/>
                  </a:cubicBezTo>
                  <a:cubicBezTo>
                    <a:pt x="170" y="1091"/>
                    <a:pt x="424" y="1236"/>
                    <a:pt x="667" y="1236"/>
                  </a:cubicBezTo>
                  <a:cubicBezTo>
                    <a:pt x="709" y="1236"/>
                    <a:pt x="751" y="1231"/>
                    <a:pt x="791" y="1222"/>
                  </a:cubicBezTo>
                  <a:cubicBezTo>
                    <a:pt x="1034" y="1131"/>
                    <a:pt x="1247" y="858"/>
                    <a:pt x="1217" y="584"/>
                  </a:cubicBezTo>
                  <a:cubicBezTo>
                    <a:pt x="1182" y="412"/>
                    <a:pt x="1032" y="318"/>
                    <a:pt x="885" y="318"/>
                  </a:cubicBezTo>
                  <a:cubicBezTo>
                    <a:pt x="772" y="318"/>
                    <a:pt x="662" y="374"/>
                    <a:pt x="609" y="493"/>
                  </a:cubicBezTo>
                  <a:cubicBezTo>
                    <a:pt x="547" y="617"/>
                    <a:pt x="640" y="714"/>
                    <a:pt x="735" y="714"/>
                  </a:cubicBezTo>
                  <a:cubicBezTo>
                    <a:pt x="779" y="714"/>
                    <a:pt x="823" y="693"/>
                    <a:pt x="852" y="645"/>
                  </a:cubicBezTo>
                  <a:cubicBezTo>
                    <a:pt x="943" y="675"/>
                    <a:pt x="943" y="706"/>
                    <a:pt x="913" y="766"/>
                  </a:cubicBezTo>
                  <a:cubicBezTo>
                    <a:pt x="913" y="797"/>
                    <a:pt x="913" y="797"/>
                    <a:pt x="882" y="827"/>
                  </a:cubicBezTo>
                  <a:cubicBezTo>
                    <a:pt x="852" y="888"/>
                    <a:pt x="791" y="918"/>
                    <a:pt x="730" y="918"/>
                  </a:cubicBezTo>
                  <a:cubicBezTo>
                    <a:pt x="706" y="926"/>
                    <a:pt x="677" y="930"/>
                    <a:pt x="647" y="930"/>
                  </a:cubicBezTo>
                  <a:cubicBezTo>
                    <a:pt x="564" y="930"/>
                    <a:pt x="471" y="902"/>
                    <a:pt x="426" y="858"/>
                  </a:cubicBezTo>
                  <a:cubicBezTo>
                    <a:pt x="274" y="706"/>
                    <a:pt x="305" y="310"/>
                    <a:pt x="396" y="128"/>
                  </a:cubicBezTo>
                  <a:cubicBezTo>
                    <a:pt x="449" y="76"/>
                    <a:pt x="388" y="0"/>
                    <a:pt x="3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6162625" y="2368375"/>
              <a:ext cx="850800" cy="1165625"/>
            </a:xfrm>
            <a:custGeom>
              <a:rect b="b" l="l" r="r" t="t"/>
              <a:pathLst>
                <a:path extrusionOk="0" h="46625" w="34032">
                  <a:moveTo>
                    <a:pt x="14389" y="1"/>
                  </a:moveTo>
                  <a:cubicBezTo>
                    <a:pt x="13309" y="1"/>
                    <a:pt x="12602" y="301"/>
                    <a:pt x="12602" y="301"/>
                  </a:cubicBezTo>
                  <a:cubicBezTo>
                    <a:pt x="12498" y="296"/>
                    <a:pt x="12395" y="294"/>
                    <a:pt x="12294" y="294"/>
                  </a:cubicBezTo>
                  <a:cubicBezTo>
                    <a:pt x="557" y="294"/>
                    <a:pt x="5277" y="34770"/>
                    <a:pt x="5277" y="34770"/>
                  </a:cubicBezTo>
                  <a:lnTo>
                    <a:pt x="3210" y="35621"/>
                  </a:lnTo>
                  <a:cubicBezTo>
                    <a:pt x="0" y="37105"/>
                    <a:pt x="652" y="46552"/>
                    <a:pt x="657" y="46624"/>
                  </a:cubicBezTo>
                  <a:lnTo>
                    <a:pt x="657" y="46624"/>
                  </a:lnTo>
                  <a:lnTo>
                    <a:pt x="34031" y="46168"/>
                  </a:lnTo>
                  <a:cubicBezTo>
                    <a:pt x="34031" y="46168"/>
                    <a:pt x="34031" y="41427"/>
                    <a:pt x="33332" y="35408"/>
                  </a:cubicBezTo>
                  <a:cubicBezTo>
                    <a:pt x="32815" y="30753"/>
                    <a:pt x="30789" y="30226"/>
                    <a:pt x="29897" y="30226"/>
                  </a:cubicBezTo>
                  <a:cubicBezTo>
                    <a:pt x="29636" y="30226"/>
                    <a:pt x="29472" y="30271"/>
                    <a:pt x="29472" y="30271"/>
                  </a:cubicBezTo>
                  <a:cubicBezTo>
                    <a:pt x="29472" y="30271"/>
                    <a:pt x="26250" y="18083"/>
                    <a:pt x="22481" y="7870"/>
                  </a:cubicBezTo>
                  <a:cubicBezTo>
                    <a:pt x="20011" y="1142"/>
                    <a:pt x="16492" y="1"/>
                    <a:pt x="14389" y="1"/>
                  </a:cubicBezTo>
                  <a:close/>
                  <a:moveTo>
                    <a:pt x="657" y="46624"/>
                  </a:moveTo>
                  <a:lnTo>
                    <a:pt x="626" y="46624"/>
                  </a:lnTo>
                  <a:lnTo>
                    <a:pt x="657" y="46624"/>
                  </a:lnTo>
                  <a:cubicBezTo>
                    <a:pt x="657" y="46624"/>
                    <a:pt x="657" y="46624"/>
                    <a:pt x="657" y="466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6574950" y="2762675"/>
              <a:ext cx="133750" cy="103375"/>
            </a:xfrm>
            <a:custGeom>
              <a:rect b="b" l="l" r="r" t="t"/>
              <a:pathLst>
                <a:path extrusionOk="0" h="4135" w="5350">
                  <a:moveTo>
                    <a:pt x="2675" y="1"/>
                  </a:moveTo>
                  <a:cubicBezTo>
                    <a:pt x="0" y="1"/>
                    <a:pt x="0" y="4135"/>
                    <a:pt x="2675" y="4135"/>
                  </a:cubicBezTo>
                  <a:cubicBezTo>
                    <a:pt x="5319" y="4135"/>
                    <a:pt x="5350" y="1"/>
                    <a:pt x="2675" y="1"/>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6313525" y="2765725"/>
              <a:ext cx="133775" cy="103375"/>
            </a:xfrm>
            <a:custGeom>
              <a:rect b="b" l="l" r="r" t="t"/>
              <a:pathLst>
                <a:path extrusionOk="0" h="4135" w="5351">
                  <a:moveTo>
                    <a:pt x="2676" y="0"/>
                  </a:moveTo>
                  <a:cubicBezTo>
                    <a:pt x="1" y="0"/>
                    <a:pt x="1" y="4134"/>
                    <a:pt x="2676" y="4134"/>
                  </a:cubicBezTo>
                  <a:cubicBezTo>
                    <a:pt x="5320" y="4134"/>
                    <a:pt x="5351" y="0"/>
                    <a:pt x="2676" y="0"/>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6178275" y="2298025"/>
              <a:ext cx="826025" cy="1224375"/>
            </a:xfrm>
            <a:custGeom>
              <a:rect b="b" l="l" r="r" t="t"/>
              <a:pathLst>
                <a:path extrusionOk="0" h="48975" w="33041">
                  <a:moveTo>
                    <a:pt x="15899" y="1743"/>
                  </a:moveTo>
                  <a:cubicBezTo>
                    <a:pt x="16653" y="1743"/>
                    <a:pt x="17394" y="1914"/>
                    <a:pt x="18086" y="2355"/>
                  </a:cubicBezTo>
                  <a:cubicBezTo>
                    <a:pt x="18420" y="2568"/>
                    <a:pt x="18694" y="2811"/>
                    <a:pt x="18967" y="3115"/>
                  </a:cubicBezTo>
                  <a:cubicBezTo>
                    <a:pt x="17811" y="2422"/>
                    <a:pt x="16251" y="2115"/>
                    <a:pt x="14807" y="2115"/>
                  </a:cubicBezTo>
                  <a:cubicBezTo>
                    <a:pt x="14353" y="2115"/>
                    <a:pt x="13911" y="2145"/>
                    <a:pt x="13496" y="2204"/>
                  </a:cubicBezTo>
                  <a:cubicBezTo>
                    <a:pt x="14280" y="1937"/>
                    <a:pt x="15096" y="1743"/>
                    <a:pt x="15899" y="1743"/>
                  </a:cubicBezTo>
                  <a:close/>
                  <a:moveTo>
                    <a:pt x="8450" y="3328"/>
                  </a:moveTo>
                  <a:lnTo>
                    <a:pt x="8450" y="3328"/>
                  </a:lnTo>
                  <a:cubicBezTo>
                    <a:pt x="7326" y="4027"/>
                    <a:pt x="6475" y="5061"/>
                    <a:pt x="5806" y="6246"/>
                  </a:cubicBezTo>
                  <a:cubicBezTo>
                    <a:pt x="5928" y="5881"/>
                    <a:pt x="6080" y="5547"/>
                    <a:pt x="6262" y="5213"/>
                  </a:cubicBezTo>
                  <a:cubicBezTo>
                    <a:pt x="6779" y="4422"/>
                    <a:pt x="7539" y="3784"/>
                    <a:pt x="8450" y="3328"/>
                  </a:cubicBezTo>
                  <a:close/>
                  <a:moveTo>
                    <a:pt x="13877" y="3582"/>
                  </a:moveTo>
                  <a:cubicBezTo>
                    <a:pt x="13892" y="3582"/>
                    <a:pt x="13908" y="3588"/>
                    <a:pt x="13922" y="3602"/>
                  </a:cubicBezTo>
                  <a:cubicBezTo>
                    <a:pt x="15442" y="4787"/>
                    <a:pt x="16475" y="6580"/>
                    <a:pt x="16992" y="8435"/>
                  </a:cubicBezTo>
                  <a:cubicBezTo>
                    <a:pt x="17010" y="8472"/>
                    <a:pt x="16971" y="8498"/>
                    <a:pt x="16931" y="8498"/>
                  </a:cubicBezTo>
                  <a:cubicBezTo>
                    <a:pt x="16907" y="8498"/>
                    <a:pt x="16882" y="8488"/>
                    <a:pt x="16870" y="8465"/>
                  </a:cubicBezTo>
                  <a:cubicBezTo>
                    <a:pt x="16171" y="6641"/>
                    <a:pt x="15138" y="5121"/>
                    <a:pt x="13831" y="3693"/>
                  </a:cubicBezTo>
                  <a:cubicBezTo>
                    <a:pt x="13784" y="3646"/>
                    <a:pt x="13827" y="3582"/>
                    <a:pt x="13877" y="3582"/>
                  </a:cubicBezTo>
                  <a:close/>
                  <a:moveTo>
                    <a:pt x="16091" y="4207"/>
                  </a:moveTo>
                  <a:cubicBezTo>
                    <a:pt x="16107" y="4207"/>
                    <a:pt x="16125" y="4217"/>
                    <a:pt x="16141" y="4240"/>
                  </a:cubicBezTo>
                  <a:cubicBezTo>
                    <a:pt x="17539" y="5486"/>
                    <a:pt x="18724" y="7614"/>
                    <a:pt x="18724" y="9529"/>
                  </a:cubicBezTo>
                  <a:cubicBezTo>
                    <a:pt x="18724" y="9564"/>
                    <a:pt x="18693" y="9579"/>
                    <a:pt x="18661" y="9579"/>
                  </a:cubicBezTo>
                  <a:cubicBezTo>
                    <a:pt x="18638" y="9579"/>
                    <a:pt x="18615" y="9572"/>
                    <a:pt x="18603" y="9559"/>
                  </a:cubicBezTo>
                  <a:cubicBezTo>
                    <a:pt x="18299" y="8617"/>
                    <a:pt x="18086" y="7675"/>
                    <a:pt x="17660" y="6793"/>
                  </a:cubicBezTo>
                  <a:cubicBezTo>
                    <a:pt x="17235" y="5912"/>
                    <a:pt x="16657" y="5121"/>
                    <a:pt x="16049" y="4331"/>
                  </a:cubicBezTo>
                  <a:cubicBezTo>
                    <a:pt x="16004" y="4286"/>
                    <a:pt x="16043" y="4207"/>
                    <a:pt x="16091" y="4207"/>
                  </a:cubicBezTo>
                  <a:close/>
                  <a:moveTo>
                    <a:pt x="14042" y="5823"/>
                  </a:moveTo>
                  <a:cubicBezTo>
                    <a:pt x="14069" y="5823"/>
                    <a:pt x="14094" y="5839"/>
                    <a:pt x="14104" y="5881"/>
                  </a:cubicBezTo>
                  <a:cubicBezTo>
                    <a:pt x="14651" y="7067"/>
                    <a:pt x="15198" y="8343"/>
                    <a:pt x="15411" y="9650"/>
                  </a:cubicBezTo>
                  <a:cubicBezTo>
                    <a:pt x="15411" y="9701"/>
                    <a:pt x="15383" y="9723"/>
                    <a:pt x="15354" y="9723"/>
                  </a:cubicBezTo>
                  <a:cubicBezTo>
                    <a:pt x="15329" y="9723"/>
                    <a:pt x="15303" y="9708"/>
                    <a:pt x="15290" y="9681"/>
                  </a:cubicBezTo>
                  <a:cubicBezTo>
                    <a:pt x="14834" y="8435"/>
                    <a:pt x="14469" y="7188"/>
                    <a:pt x="13952" y="5942"/>
                  </a:cubicBezTo>
                  <a:cubicBezTo>
                    <a:pt x="13932" y="5882"/>
                    <a:pt x="13990" y="5823"/>
                    <a:pt x="14042" y="5823"/>
                  </a:cubicBezTo>
                  <a:close/>
                  <a:moveTo>
                    <a:pt x="10975" y="3503"/>
                  </a:moveTo>
                  <a:cubicBezTo>
                    <a:pt x="11029" y="3503"/>
                    <a:pt x="11077" y="3568"/>
                    <a:pt x="11034" y="3632"/>
                  </a:cubicBezTo>
                  <a:cubicBezTo>
                    <a:pt x="9606" y="5517"/>
                    <a:pt x="8876" y="7614"/>
                    <a:pt x="8481" y="9924"/>
                  </a:cubicBezTo>
                  <a:cubicBezTo>
                    <a:pt x="8467" y="9980"/>
                    <a:pt x="8426" y="10004"/>
                    <a:pt x="8387" y="10004"/>
                  </a:cubicBezTo>
                  <a:cubicBezTo>
                    <a:pt x="8342" y="10004"/>
                    <a:pt x="8299" y="9973"/>
                    <a:pt x="8299" y="9924"/>
                  </a:cubicBezTo>
                  <a:cubicBezTo>
                    <a:pt x="8390" y="7553"/>
                    <a:pt x="9423" y="5334"/>
                    <a:pt x="10913" y="3541"/>
                  </a:cubicBezTo>
                  <a:cubicBezTo>
                    <a:pt x="10930" y="3514"/>
                    <a:pt x="10953" y="3503"/>
                    <a:pt x="10975" y="3503"/>
                  </a:cubicBezTo>
                  <a:close/>
                  <a:moveTo>
                    <a:pt x="12068" y="4453"/>
                  </a:moveTo>
                  <a:cubicBezTo>
                    <a:pt x="12113" y="4453"/>
                    <a:pt x="12159" y="4483"/>
                    <a:pt x="12159" y="4544"/>
                  </a:cubicBezTo>
                  <a:cubicBezTo>
                    <a:pt x="12280" y="6580"/>
                    <a:pt x="12645" y="8556"/>
                    <a:pt x="12827" y="10593"/>
                  </a:cubicBezTo>
                  <a:cubicBezTo>
                    <a:pt x="12827" y="10658"/>
                    <a:pt x="12775" y="10688"/>
                    <a:pt x="12722" y="10688"/>
                  </a:cubicBezTo>
                  <a:cubicBezTo>
                    <a:pt x="12676" y="10688"/>
                    <a:pt x="12629" y="10665"/>
                    <a:pt x="12615" y="10623"/>
                  </a:cubicBezTo>
                  <a:cubicBezTo>
                    <a:pt x="12037" y="8708"/>
                    <a:pt x="11946" y="6550"/>
                    <a:pt x="11976" y="4544"/>
                  </a:cubicBezTo>
                  <a:cubicBezTo>
                    <a:pt x="11976" y="4483"/>
                    <a:pt x="12022" y="4453"/>
                    <a:pt x="12068" y="4453"/>
                  </a:cubicBezTo>
                  <a:close/>
                  <a:moveTo>
                    <a:pt x="10928" y="5950"/>
                  </a:moveTo>
                  <a:cubicBezTo>
                    <a:pt x="10935" y="5950"/>
                    <a:pt x="10943" y="5957"/>
                    <a:pt x="10943" y="5973"/>
                  </a:cubicBezTo>
                  <a:cubicBezTo>
                    <a:pt x="10791" y="7006"/>
                    <a:pt x="10578" y="8039"/>
                    <a:pt x="10517" y="9103"/>
                  </a:cubicBezTo>
                  <a:cubicBezTo>
                    <a:pt x="10457" y="10015"/>
                    <a:pt x="10517" y="10927"/>
                    <a:pt x="10396" y="11839"/>
                  </a:cubicBezTo>
                  <a:cubicBezTo>
                    <a:pt x="10379" y="11872"/>
                    <a:pt x="10344" y="11896"/>
                    <a:pt x="10311" y="11896"/>
                  </a:cubicBezTo>
                  <a:cubicBezTo>
                    <a:pt x="10284" y="11896"/>
                    <a:pt x="10258" y="11880"/>
                    <a:pt x="10244" y="11839"/>
                  </a:cubicBezTo>
                  <a:lnTo>
                    <a:pt x="10244" y="11869"/>
                  </a:lnTo>
                  <a:cubicBezTo>
                    <a:pt x="9940" y="10015"/>
                    <a:pt x="10365" y="7735"/>
                    <a:pt x="10913" y="5973"/>
                  </a:cubicBezTo>
                  <a:cubicBezTo>
                    <a:pt x="10913" y="5957"/>
                    <a:pt x="10920" y="5950"/>
                    <a:pt x="10928" y="5950"/>
                  </a:cubicBezTo>
                  <a:close/>
                  <a:moveTo>
                    <a:pt x="9611" y="3808"/>
                  </a:moveTo>
                  <a:cubicBezTo>
                    <a:pt x="9680" y="3808"/>
                    <a:pt x="9715" y="3884"/>
                    <a:pt x="9636" y="3936"/>
                  </a:cubicBezTo>
                  <a:cubicBezTo>
                    <a:pt x="6779" y="5942"/>
                    <a:pt x="5897" y="9924"/>
                    <a:pt x="6140" y="13207"/>
                  </a:cubicBezTo>
                  <a:cubicBezTo>
                    <a:pt x="6140" y="13257"/>
                    <a:pt x="6094" y="13279"/>
                    <a:pt x="6048" y="13279"/>
                  </a:cubicBezTo>
                  <a:cubicBezTo>
                    <a:pt x="6010" y="13279"/>
                    <a:pt x="5972" y="13264"/>
                    <a:pt x="5958" y="13237"/>
                  </a:cubicBezTo>
                  <a:cubicBezTo>
                    <a:pt x="5259" y="10228"/>
                    <a:pt x="6596" y="5243"/>
                    <a:pt x="9575" y="3814"/>
                  </a:cubicBezTo>
                  <a:cubicBezTo>
                    <a:pt x="9588" y="3810"/>
                    <a:pt x="9599" y="3808"/>
                    <a:pt x="9611" y="3808"/>
                  </a:cubicBezTo>
                  <a:close/>
                  <a:moveTo>
                    <a:pt x="17889" y="14285"/>
                  </a:moveTo>
                  <a:cubicBezTo>
                    <a:pt x="16698" y="14285"/>
                    <a:pt x="15293" y="14672"/>
                    <a:pt x="14712" y="15426"/>
                  </a:cubicBezTo>
                  <a:cubicBezTo>
                    <a:pt x="14686" y="15478"/>
                    <a:pt x="14727" y="15553"/>
                    <a:pt x="14779" y="15553"/>
                  </a:cubicBezTo>
                  <a:cubicBezTo>
                    <a:pt x="14787" y="15553"/>
                    <a:pt x="14795" y="15551"/>
                    <a:pt x="14803" y="15547"/>
                  </a:cubicBezTo>
                  <a:cubicBezTo>
                    <a:pt x="15502" y="15274"/>
                    <a:pt x="16110" y="14939"/>
                    <a:pt x="16901" y="14848"/>
                  </a:cubicBezTo>
                  <a:cubicBezTo>
                    <a:pt x="17050" y="14830"/>
                    <a:pt x="17200" y="14824"/>
                    <a:pt x="17351" y="14824"/>
                  </a:cubicBezTo>
                  <a:cubicBezTo>
                    <a:pt x="17689" y="14824"/>
                    <a:pt x="18031" y="14855"/>
                    <a:pt x="18366" y="14855"/>
                  </a:cubicBezTo>
                  <a:cubicBezTo>
                    <a:pt x="18643" y="14855"/>
                    <a:pt x="18915" y="14834"/>
                    <a:pt x="19180" y="14757"/>
                  </a:cubicBezTo>
                  <a:cubicBezTo>
                    <a:pt x="19302" y="14726"/>
                    <a:pt x="19302" y="14544"/>
                    <a:pt x="19180" y="14483"/>
                  </a:cubicBezTo>
                  <a:cubicBezTo>
                    <a:pt x="18834" y="14350"/>
                    <a:pt x="18380" y="14285"/>
                    <a:pt x="17889" y="14285"/>
                  </a:cubicBezTo>
                  <a:close/>
                  <a:moveTo>
                    <a:pt x="8374" y="14589"/>
                  </a:moveTo>
                  <a:cubicBezTo>
                    <a:pt x="7883" y="14589"/>
                    <a:pt x="7429" y="14654"/>
                    <a:pt x="7083" y="14787"/>
                  </a:cubicBezTo>
                  <a:cubicBezTo>
                    <a:pt x="6961" y="14848"/>
                    <a:pt x="6961" y="15030"/>
                    <a:pt x="7083" y="15061"/>
                  </a:cubicBezTo>
                  <a:cubicBezTo>
                    <a:pt x="7363" y="15128"/>
                    <a:pt x="7644" y="15146"/>
                    <a:pt x="7925" y="15146"/>
                  </a:cubicBezTo>
                  <a:cubicBezTo>
                    <a:pt x="8232" y="15146"/>
                    <a:pt x="8539" y="15125"/>
                    <a:pt x="8846" y="15125"/>
                  </a:cubicBezTo>
                  <a:cubicBezTo>
                    <a:pt x="9018" y="15125"/>
                    <a:pt x="9190" y="15131"/>
                    <a:pt x="9362" y="15152"/>
                  </a:cubicBezTo>
                  <a:cubicBezTo>
                    <a:pt x="10153" y="15243"/>
                    <a:pt x="10761" y="15578"/>
                    <a:pt x="11460" y="15851"/>
                  </a:cubicBezTo>
                  <a:cubicBezTo>
                    <a:pt x="11468" y="15855"/>
                    <a:pt x="11476" y="15857"/>
                    <a:pt x="11484" y="15857"/>
                  </a:cubicBezTo>
                  <a:cubicBezTo>
                    <a:pt x="11535" y="15857"/>
                    <a:pt x="11577" y="15782"/>
                    <a:pt x="11551" y="15730"/>
                  </a:cubicBezTo>
                  <a:cubicBezTo>
                    <a:pt x="10970" y="14976"/>
                    <a:pt x="9565" y="14589"/>
                    <a:pt x="8374" y="14589"/>
                  </a:cubicBezTo>
                  <a:close/>
                  <a:moveTo>
                    <a:pt x="16992" y="16945"/>
                  </a:moveTo>
                  <a:cubicBezTo>
                    <a:pt x="16992" y="16945"/>
                    <a:pt x="16992" y="16976"/>
                    <a:pt x="16992" y="16976"/>
                  </a:cubicBezTo>
                  <a:cubicBezTo>
                    <a:pt x="16992" y="16976"/>
                    <a:pt x="16961" y="16945"/>
                    <a:pt x="16961" y="16945"/>
                  </a:cubicBezTo>
                  <a:close/>
                  <a:moveTo>
                    <a:pt x="9575" y="17219"/>
                  </a:moveTo>
                  <a:cubicBezTo>
                    <a:pt x="9545" y="17249"/>
                    <a:pt x="9514" y="17280"/>
                    <a:pt x="9514" y="17280"/>
                  </a:cubicBezTo>
                  <a:cubicBezTo>
                    <a:pt x="9514" y="17249"/>
                    <a:pt x="9545" y="17249"/>
                    <a:pt x="9545" y="17219"/>
                  </a:cubicBezTo>
                  <a:close/>
                  <a:moveTo>
                    <a:pt x="18395" y="15681"/>
                  </a:moveTo>
                  <a:cubicBezTo>
                    <a:pt x="17402" y="15681"/>
                    <a:pt x="16296" y="15941"/>
                    <a:pt x="15533" y="16520"/>
                  </a:cubicBezTo>
                  <a:cubicBezTo>
                    <a:pt x="15459" y="16569"/>
                    <a:pt x="15485" y="16658"/>
                    <a:pt x="15545" y="16658"/>
                  </a:cubicBezTo>
                  <a:cubicBezTo>
                    <a:pt x="15560" y="16658"/>
                    <a:pt x="15576" y="16653"/>
                    <a:pt x="15593" y="16641"/>
                  </a:cubicBezTo>
                  <a:cubicBezTo>
                    <a:pt x="15897" y="16520"/>
                    <a:pt x="16171" y="16429"/>
                    <a:pt x="16445" y="16337"/>
                  </a:cubicBezTo>
                  <a:cubicBezTo>
                    <a:pt x="16475" y="16793"/>
                    <a:pt x="16749" y="17614"/>
                    <a:pt x="17296" y="17675"/>
                  </a:cubicBezTo>
                  <a:cubicBezTo>
                    <a:pt x="17174" y="17736"/>
                    <a:pt x="17052" y="17796"/>
                    <a:pt x="16961" y="17857"/>
                  </a:cubicBezTo>
                  <a:cubicBezTo>
                    <a:pt x="16880" y="17911"/>
                    <a:pt x="16920" y="18014"/>
                    <a:pt x="16994" y="18014"/>
                  </a:cubicBezTo>
                  <a:cubicBezTo>
                    <a:pt x="17003" y="18014"/>
                    <a:pt x="17012" y="18012"/>
                    <a:pt x="17022" y="18009"/>
                  </a:cubicBezTo>
                  <a:cubicBezTo>
                    <a:pt x="17235" y="17918"/>
                    <a:pt x="17417" y="17888"/>
                    <a:pt x="17630" y="17827"/>
                  </a:cubicBezTo>
                  <a:cubicBezTo>
                    <a:pt x="17843" y="17796"/>
                    <a:pt x="18025" y="17827"/>
                    <a:pt x="18208" y="17736"/>
                  </a:cubicBezTo>
                  <a:cubicBezTo>
                    <a:pt x="18268" y="17705"/>
                    <a:pt x="18268" y="17614"/>
                    <a:pt x="18208" y="17584"/>
                  </a:cubicBezTo>
                  <a:cubicBezTo>
                    <a:pt x="18086" y="17523"/>
                    <a:pt x="17934" y="17523"/>
                    <a:pt x="17782" y="17523"/>
                  </a:cubicBezTo>
                  <a:cubicBezTo>
                    <a:pt x="18147" y="17219"/>
                    <a:pt x="18299" y="16489"/>
                    <a:pt x="18116" y="16033"/>
                  </a:cubicBezTo>
                  <a:cubicBezTo>
                    <a:pt x="18359" y="16003"/>
                    <a:pt x="18603" y="15973"/>
                    <a:pt x="18876" y="15942"/>
                  </a:cubicBezTo>
                  <a:cubicBezTo>
                    <a:pt x="18998" y="15912"/>
                    <a:pt x="18967" y="15730"/>
                    <a:pt x="18846" y="15699"/>
                  </a:cubicBezTo>
                  <a:cubicBezTo>
                    <a:pt x="18699" y="15687"/>
                    <a:pt x="18548" y="15681"/>
                    <a:pt x="18395" y="15681"/>
                  </a:cubicBezTo>
                  <a:close/>
                  <a:moveTo>
                    <a:pt x="8212" y="15975"/>
                  </a:moveTo>
                  <a:cubicBezTo>
                    <a:pt x="8034" y="15975"/>
                    <a:pt x="7860" y="15984"/>
                    <a:pt x="7691" y="16003"/>
                  </a:cubicBezTo>
                  <a:cubicBezTo>
                    <a:pt x="7569" y="16003"/>
                    <a:pt x="7508" y="16216"/>
                    <a:pt x="7660" y="16216"/>
                  </a:cubicBezTo>
                  <a:cubicBezTo>
                    <a:pt x="7903" y="16277"/>
                    <a:pt x="8147" y="16307"/>
                    <a:pt x="8390" y="16337"/>
                  </a:cubicBezTo>
                  <a:cubicBezTo>
                    <a:pt x="8238" y="16763"/>
                    <a:pt x="8359" y="17492"/>
                    <a:pt x="8754" y="17827"/>
                  </a:cubicBezTo>
                  <a:cubicBezTo>
                    <a:pt x="8692" y="17814"/>
                    <a:pt x="8629" y="17807"/>
                    <a:pt x="8568" y="17807"/>
                  </a:cubicBezTo>
                  <a:cubicBezTo>
                    <a:pt x="8482" y="17807"/>
                    <a:pt x="8400" y="17822"/>
                    <a:pt x="8329" y="17857"/>
                  </a:cubicBezTo>
                  <a:cubicBezTo>
                    <a:pt x="8268" y="17888"/>
                    <a:pt x="8268" y="18009"/>
                    <a:pt x="8329" y="18040"/>
                  </a:cubicBezTo>
                  <a:cubicBezTo>
                    <a:pt x="8511" y="18100"/>
                    <a:pt x="8694" y="18100"/>
                    <a:pt x="8906" y="18131"/>
                  </a:cubicBezTo>
                  <a:cubicBezTo>
                    <a:pt x="9119" y="18161"/>
                    <a:pt x="9302" y="18222"/>
                    <a:pt x="9514" y="18283"/>
                  </a:cubicBezTo>
                  <a:cubicBezTo>
                    <a:pt x="9529" y="18293"/>
                    <a:pt x="9543" y="18297"/>
                    <a:pt x="9556" y="18297"/>
                  </a:cubicBezTo>
                  <a:cubicBezTo>
                    <a:pt x="9621" y="18297"/>
                    <a:pt x="9652" y="18182"/>
                    <a:pt x="9575" y="18131"/>
                  </a:cubicBezTo>
                  <a:cubicBezTo>
                    <a:pt x="9484" y="18070"/>
                    <a:pt x="9362" y="18009"/>
                    <a:pt x="9241" y="17948"/>
                  </a:cubicBezTo>
                  <a:cubicBezTo>
                    <a:pt x="9758" y="17888"/>
                    <a:pt x="10031" y="17067"/>
                    <a:pt x="10061" y="16641"/>
                  </a:cubicBezTo>
                  <a:cubicBezTo>
                    <a:pt x="10365" y="16702"/>
                    <a:pt x="10639" y="16793"/>
                    <a:pt x="10913" y="16945"/>
                  </a:cubicBezTo>
                  <a:cubicBezTo>
                    <a:pt x="10922" y="16949"/>
                    <a:pt x="10932" y="16950"/>
                    <a:pt x="10942" y="16950"/>
                  </a:cubicBezTo>
                  <a:cubicBezTo>
                    <a:pt x="11021" y="16950"/>
                    <a:pt x="11085" y="16848"/>
                    <a:pt x="11004" y="16793"/>
                  </a:cubicBezTo>
                  <a:cubicBezTo>
                    <a:pt x="10233" y="16254"/>
                    <a:pt x="9180" y="15975"/>
                    <a:pt x="8212" y="15975"/>
                  </a:cubicBezTo>
                  <a:close/>
                  <a:moveTo>
                    <a:pt x="12769" y="18613"/>
                  </a:moveTo>
                  <a:cubicBezTo>
                    <a:pt x="12730" y="18613"/>
                    <a:pt x="12690" y="18636"/>
                    <a:pt x="12675" y="18678"/>
                  </a:cubicBezTo>
                  <a:cubicBezTo>
                    <a:pt x="12584" y="19316"/>
                    <a:pt x="12402" y="19955"/>
                    <a:pt x="12068" y="20532"/>
                  </a:cubicBezTo>
                  <a:cubicBezTo>
                    <a:pt x="11885" y="20866"/>
                    <a:pt x="11733" y="20958"/>
                    <a:pt x="11976" y="21292"/>
                  </a:cubicBezTo>
                  <a:cubicBezTo>
                    <a:pt x="12277" y="21733"/>
                    <a:pt x="12828" y="21922"/>
                    <a:pt x="13369" y="21922"/>
                  </a:cubicBezTo>
                  <a:cubicBezTo>
                    <a:pt x="13649" y="21922"/>
                    <a:pt x="13926" y="21872"/>
                    <a:pt x="14165" y="21778"/>
                  </a:cubicBezTo>
                  <a:cubicBezTo>
                    <a:pt x="14256" y="21717"/>
                    <a:pt x="14256" y="21596"/>
                    <a:pt x="14134" y="21596"/>
                  </a:cubicBezTo>
                  <a:cubicBezTo>
                    <a:pt x="14003" y="21586"/>
                    <a:pt x="13871" y="21586"/>
                    <a:pt x="13739" y="21586"/>
                  </a:cubicBezTo>
                  <a:lnTo>
                    <a:pt x="13739" y="21586"/>
                  </a:lnTo>
                  <a:cubicBezTo>
                    <a:pt x="13476" y="21586"/>
                    <a:pt x="13212" y="21586"/>
                    <a:pt x="12949" y="21505"/>
                  </a:cubicBezTo>
                  <a:cubicBezTo>
                    <a:pt x="12736" y="21444"/>
                    <a:pt x="12524" y="21322"/>
                    <a:pt x="12372" y="21201"/>
                  </a:cubicBezTo>
                  <a:cubicBezTo>
                    <a:pt x="12068" y="20927"/>
                    <a:pt x="12220" y="20866"/>
                    <a:pt x="12341" y="20562"/>
                  </a:cubicBezTo>
                  <a:cubicBezTo>
                    <a:pt x="12615" y="19955"/>
                    <a:pt x="12797" y="19347"/>
                    <a:pt x="12858" y="18708"/>
                  </a:cubicBezTo>
                  <a:cubicBezTo>
                    <a:pt x="12858" y="18643"/>
                    <a:pt x="12814" y="18613"/>
                    <a:pt x="12769" y="18613"/>
                  </a:cubicBezTo>
                  <a:close/>
                  <a:moveTo>
                    <a:pt x="13358" y="23633"/>
                  </a:moveTo>
                  <a:cubicBezTo>
                    <a:pt x="13850" y="23633"/>
                    <a:pt x="14350" y="23759"/>
                    <a:pt x="14864" y="23967"/>
                  </a:cubicBezTo>
                  <a:cubicBezTo>
                    <a:pt x="14624" y="23946"/>
                    <a:pt x="14382" y="23936"/>
                    <a:pt x="14138" y="23936"/>
                  </a:cubicBezTo>
                  <a:cubicBezTo>
                    <a:pt x="13298" y="23936"/>
                    <a:pt x="12443" y="24052"/>
                    <a:pt x="11642" y="24240"/>
                  </a:cubicBezTo>
                  <a:cubicBezTo>
                    <a:pt x="12204" y="23811"/>
                    <a:pt x="12774" y="23633"/>
                    <a:pt x="13358" y="23633"/>
                  </a:cubicBezTo>
                  <a:close/>
                  <a:moveTo>
                    <a:pt x="14986" y="24210"/>
                  </a:moveTo>
                  <a:lnTo>
                    <a:pt x="14986" y="24210"/>
                  </a:lnTo>
                  <a:cubicBezTo>
                    <a:pt x="14384" y="24593"/>
                    <a:pt x="13727" y="24834"/>
                    <a:pt x="13068" y="24834"/>
                  </a:cubicBezTo>
                  <a:cubicBezTo>
                    <a:pt x="12629" y="24834"/>
                    <a:pt x="12189" y="24727"/>
                    <a:pt x="11764" y="24483"/>
                  </a:cubicBezTo>
                  <a:cubicBezTo>
                    <a:pt x="12827" y="24362"/>
                    <a:pt x="13891" y="24271"/>
                    <a:pt x="14986" y="24210"/>
                  </a:cubicBezTo>
                  <a:close/>
                  <a:moveTo>
                    <a:pt x="13628" y="23334"/>
                  </a:moveTo>
                  <a:cubicBezTo>
                    <a:pt x="12805" y="23334"/>
                    <a:pt x="11961" y="23682"/>
                    <a:pt x="11368" y="24240"/>
                  </a:cubicBezTo>
                  <a:cubicBezTo>
                    <a:pt x="11338" y="24271"/>
                    <a:pt x="11308" y="24271"/>
                    <a:pt x="11338" y="24301"/>
                  </a:cubicBezTo>
                  <a:cubicBezTo>
                    <a:pt x="11156" y="24362"/>
                    <a:pt x="10973" y="24423"/>
                    <a:pt x="10791" y="24453"/>
                  </a:cubicBezTo>
                  <a:cubicBezTo>
                    <a:pt x="10708" y="24481"/>
                    <a:pt x="10726" y="24609"/>
                    <a:pt x="10798" y="24609"/>
                  </a:cubicBezTo>
                  <a:cubicBezTo>
                    <a:pt x="10805" y="24609"/>
                    <a:pt x="10813" y="24608"/>
                    <a:pt x="10821" y="24605"/>
                  </a:cubicBezTo>
                  <a:cubicBezTo>
                    <a:pt x="11004" y="24575"/>
                    <a:pt x="11186" y="24575"/>
                    <a:pt x="11368" y="24544"/>
                  </a:cubicBezTo>
                  <a:cubicBezTo>
                    <a:pt x="11672" y="25055"/>
                    <a:pt x="12445" y="25308"/>
                    <a:pt x="13235" y="25308"/>
                  </a:cubicBezTo>
                  <a:cubicBezTo>
                    <a:pt x="14187" y="25308"/>
                    <a:pt x="15165" y="24940"/>
                    <a:pt x="15381" y="24210"/>
                  </a:cubicBezTo>
                  <a:cubicBezTo>
                    <a:pt x="15533" y="24210"/>
                    <a:pt x="15685" y="24180"/>
                    <a:pt x="15837" y="24180"/>
                  </a:cubicBezTo>
                  <a:cubicBezTo>
                    <a:pt x="15897" y="24180"/>
                    <a:pt x="15928" y="24058"/>
                    <a:pt x="15837" y="24058"/>
                  </a:cubicBezTo>
                  <a:cubicBezTo>
                    <a:pt x="15685" y="24028"/>
                    <a:pt x="15502" y="23997"/>
                    <a:pt x="15350" y="23997"/>
                  </a:cubicBezTo>
                  <a:cubicBezTo>
                    <a:pt x="15350" y="23997"/>
                    <a:pt x="15350" y="23967"/>
                    <a:pt x="15320" y="23967"/>
                  </a:cubicBezTo>
                  <a:cubicBezTo>
                    <a:pt x="14841" y="23526"/>
                    <a:pt x="14240" y="23334"/>
                    <a:pt x="13628" y="23334"/>
                  </a:cubicBezTo>
                  <a:close/>
                  <a:moveTo>
                    <a:pt x="18299" y="26824"/>
                  </a:moveTo>
                  <a:cubicBezTo>
                    <a:pt x="18299" y="26854"/>
                    <a:pt x="18268" y="26854"/>
                    <a:pt x="18268" y="26854"/>
                  </a:cubicBezTo>
                  <a:cubicBezTo>
                    <a:pt x="18268" y="26854"/>
                    <a:pt x="18299" y="26824"/>
                    <a:pt x="18299" y="26824"/>
                  </a:cubicBezTo>
                  <a:close/>
                  <a:moveTo>
                    <a:pt x="16505" y="12660"/>
                  </a:moveTo>
                  <a:cubicBezTo>
                    <a:pt x="16505" y="12781"/>
                    <a:pt x="16536" y="12872"/>
                    <a:pt x="16718" y="12933"/>
                  </a:cubicBezTo>
                  <a:cubicBezTo>
                    <a:pt x="16765" y="12956"/>
                    <a:pt x="16811" y="12966"/>
                    <a:pt x="16856" y="12966"/>
                  </a:cubicBezTo>
                  <a:cubicBezTo>
                    <a:pt x="16928" y="12966"/>
                    <a:pt x="16996" y="12940"/>
                    <a:pt x="17052" y="12903"/>
                  </a:cubicBezTo>
                  <a:cubicBezTo>
                    <a:pt x="17157" y="12979"/>
                    <a:pt x="17240" y="13010"/>
                    <a:pt x="17309" y="13010"/>
                  </a:cubicBezTo>
                  <a:cubicBezTo>
                    <a:pt x="17460" y="13010"/>
                    <a:pt x="17537" y="12857"/>
                    <a:pt x="17600" y="12690"/>
                  </a:cubicBezTo>
                  <a:cubicBezTo>
                    <a:pt x="17660" y="12994"/>
                    <a:pt x="17752" y="13237"/>
                    <a:pt x="18025" y="13328"/>
                  </a:cubicBezTo>
                  <a:cubicBezTo>
                    <a:pt x="18041" y="13336"/>
                    <a:pt x="18060" y="13340"/>
                    <a:pt x="18079" y="13340"/>
                  </a:cubicBezTo>
                  <a:cubicBezTo>
                    <a:pt x="18130" y="13340"/>
                    <a:pt x="18185" y="13312"/>
                    <a:pt x="18208" y="13267"/>
                  </a:cubicBezTo>
                  <a:cubicBezTo>
                    <a:pt x="18238" y="13267"/>
                    <a:pt x="18268" y="13237"/>
                    <a:pt x="18299" y="13207"/>
                  </a:cubicBezTo>
                  <a:cubicBezTo>
                    <a:pt x="18299" y="13176"/>
                    <a:pt x="18299" y="13176"/>
                    <a:pt x="18329" y="13176"/>
                  </a:cubicBezTo>
                  <a:cubicBezTo>
                    <a:pt x="18329" y="13176"/>
                    <a:pt x="18329" y="13146"/>
                    <a:pt x="18329" y="13146"/>
                  </a:cubicBezTo>
                  <a:cubicBezTo>
                    <a:pt x="18359" y="13161"/>
                    <a:pt x="18382" y="13169"/>
                    <a:pt x="18405" y="13169"/>
                  </a:cubicBezTo>
                  <a:cubicBezTo>
                    <a:pt x="18428" y="13169"/>
                    <a:pt x="18451" y="13161"/>
                    <a:pt x="18481" y="13146"/>
                  </a:cubicBezTo>
                  <a:cubicBezTo>
                    <a:pt x="18511" y="13116"/>
                    <a:pt x="18572" y="13055"/>
                    <a:pt x="18603" y="12994"/>
                  </a:cubicBezTo>
                  <a:cubicBezTo>
                    <a:pt x="18620" y="13062"/>
                    <a:pt x="18685" y="13102"/>
                    <a:pt x="18749" y="13102"/>
                  </a:cubicBezTo>
                  <a:cubicBezTo>
                    <a:pt x="18800" y="13102"/>
                    <a:pt x="18850" y="13078"/>
                    <a:pt x="18876" y="13024"/>
                  </a:cubicBezTo>
                  <a:cubicBezTo>
                    <a:pt x="18907" y="13024"/>
                    <a:pt x="18907" y="13024"/>
                    <a:pt x="18907" y="12994"/>
                  </a:cubicBezTo>
                  <a:cubicBezTo>
                    <a:pt x="18967" y="13207"/>
                    <a:pt x="19059" y="13359"/>
                    <a:pt x="19332" y="13389"/>
                  </a:cubicBezTo>
                  <a:cubicBezTo>
                    <a:pt x="19363" y="13389"/>
                    <a:pt x="19423" y="13359"/>
                    <a:pt x="19454" y="13328"/>
                  </a:cubicBezTo>
                  <a:cubicBezTo>
                    <a:pt x="19515" y="13419"/>
                    <a:pt x="19606" y="13450"/>
                    <a:pt x="19727" y="13480"/>
                  </a:cubicBezTo>
                  <a:cubicBezTo>
                    <a:pt x="19758" y="13511"/>
                    <a:pt x="19788" y="13511"/>
                    <a:pt x="19818" y="13511"/>
                  </a:cubicBezTo>
                  <a:cubicBezTo>
                    <a:pt x="19697" y="14970"/>
                    <a:pt x="19849" y="16611"/>
                    <a:pt x="20426" y="17827"/>
                  </a:cubicBezTo>
                  <a:cubicBezTo>
                    <a:pt x="20448" y="17859"/>
                    <a:pt x="20476" y="17872"/>
                    <a:pt x="20503" y="17872"/>
                  </a:cubicBezTo>
                  <a:cubicBezTo>
                    <a:pt x="20553" y="17872"/>
                    <a:pt x="20598" y="17825"/>
                    <a:pt x="20578" y="17766"/>
                  </a:cubicBezTo>
                  <a:cubicBezTo>
                    <a:pt x="20214" y="16429"/>
                    <a:pt x="20062" y="14939"/>
                    <a:pt x="20153" y="13480"/>
                  </a:cubicBezTo>
                  <a:lnTo>
                    <a:pt x="20153" y="13480"/>
                  </a:lnTo>
                  <a:cubicBezTo>
                    <a:pt x="20153" y="13511"/>
                    <a:pt x="20153" y="13511"/>
                    <a:pt x="20153" y="13511"/>
                  </a:cubicBezTo>
                  <a:cubicBezTo>
                    <a:pt x="20183" y="13632"/>
                    <a:pt x="20183" y="13754"/>
                    <a:pt x="20214" y="13875"/>
                  </a:cubicBezTo>
                  <a:cubicBezTo>
                    <a:pt x="20244" y="15456"/>
                    <a:pt x="20457" y="17280"/>
                    <a:pt x="21399" y="18587"/>
                  </a:cubicBezTo>
                  <a:cubicBezTo>
                    <a:pt x="21186" y="20775"/>
                    <a:pt x="21399" y="23480"/>
                    <a:pt x="19818" y="25183"/>
                  </a:cubicBezTo>
                  <a:cubicBezTo>
                    <a:pt x="18876" y="26186"/>
                    <a:pt x="17265" y="27128"/>
                    <a:pt x="15654" y="27705"/>
                  </a:cubicBezTo>
                  <a:cubicBezTo>
                    <a:pt x="15138" y="27888"/>
                    <a:pt x="14590" y="28040"/>
                    <a:pt x="14043" y="28161"/>
                  </a:cubicBezTo>
                  <a:cubicBezTo>
                    <a:pt x="13557" y="28253"/>
                    <a:pt x="13131" y="28283"/>
                    <a:pt x="12706" y="28283"/>
                  </a:cubicBezTo>
                  <a:cubicBezTo>
                    <a:pt x="10061" y="28192"/>
                    <a:pt x="8116" y="25274"/>
                    <a:pt x="7143" y="23085"/>
                  </a:cubicBezTo>
                  <a:cubicBezTo>
                    <a:pt x="5958" y="20471"/>
                    <a:pt x="5867" y="17614"/>
                    <a:pt x="6171" y="14787"/>
                  </a:cubicBezTo>
                  <a:cubicBezTo>
                    <a:pt x="6171" y="14743"/>
                    <a:pt x="6138" y="14715"/>
                    <a:pt x="6109" y="14715"/>
                  </a:cubicBezTo>
                  <a:cubicBezTo>
                    <a:pt x="6098" y="14715"/>
                    <a:pt x="6088" y="14718"/>
                    <a:pt x="6080" y="14726"/>
                  </a:cubicBezTo>
                  <a:cubicBezTo>
                    <a:pt x="6080" y="14514"/>
                    <a:pt x="6110" y="14392"/>
                    <a:pt x="6110" y="14392"/>
                  </a:cubicBezTo>
                  <a:lnTo>
                    <a:pt x="6627" y="14119"/>
                  </a:lnTo>
                  <a:cubicBezTo>
                    <a:pt x="6657" y="14119"/>
                    <a:pt x="6657" y="14088"/>
                    <a:pt x="6688" y="14088"/>
                  </a:cubicBezTo>
                  <a:cubicBezTo>
                    <a:pt x="6718" y="14149"/>
                    <a:pt x="6748" y="14179"/>
                    <a:pt x="6809" y="14240"/>
                  </a:cubicBezTo>
                  <a:cubicBezTo>
                    <a:pt x="6840" y="14271"/>
                    <a:pt x="6873" y="14284"/>
                    <a:pt x="6906" y="14284"/>
                  </a:cubicBezTo>
                  <a:cubicBezTo>
                    <a:pt x="6971" y="14284"/>
                    <a:pt x="7032" y="14230"/>
                    <a:pt x="7052" y="14149"/>
                  </a:cubicBezTo>
                  <a:cubicBezTo>
                    <a:pt x="7052" y="14088"/>
                    <a:pt x="7052" y="14027"/>
                    <a:pt x="7052" y="13997"/>
                  </a:cubicBezTo>
                  <a:cubicBezTo>
                    <a:pt x="7079" y="14050"/>
                    <a:pt x="7135" y="14074"/>
                    <a:pt x="7192" y="14074"/>
                  </a:cubicBezTo>
                  <a:cubicBezTo>
                    <a:pt x="7265" y="14074"/>
                    <a:pt x="7339" y="14035"/>
                    <a:pt x="7356" y="13967"/>
                  </a:cubicBezTo>
                  <a:cubicBezTo>
                    <a:pt x="7387" y="13906"/>
                    <a:pt x="7387" y="13845"/>
                    <a:pt x="7387" y="13784"/>
                  </a:cubicBezTo>
                  <a:cubicBezTo>
                    <a:pt x="7422" y="13802"/>
                    <a:pt x="7467" y="13819"/>
                    <a:pt x="7511" y="13819"/>
                  </a:cubicBezTo>
                  <a:cubicBezTo>
                    <a:pt x="7543" y="13819"/>
                    <a:pt x="7574" y="13810"/>
                    <a:pt x="7599" y="13784"/>
                  </a:cubicBezTo>
                  <a:cubicBezTo>
                    <a:pt x="7630" y="13784"/>
                    <a:pt x="7630" y="13723"/>
                    <a:pt x="7660" y="13693"/>
                  </a:cubicBezTo>
                  <a:lnTo>
                    <a:pt x="7691" y="13723"/>
                  </a:lnTo>
                  <a:cubicBezTo>
                    <a:pt x="7721" y="13754"/>
                    <a:pt x="7759" y="13769"/>
                    <a:pt x="7797" y="13769"/>
                  </a:cubicBezTo>
                  <a:cubicBezTo>
                    <a:pt x="7835" y="13769"/>
                    <a:pt x="7873" y="13754"/>
                    <a:pt x="7903" y="13723"/>
                  </a:cubicBezTo>
                  <a:cubicBezTo>
                    <a:pt x="7964" y="13632"/>
                    <a:pt x="8055" y="13602"/>
                    <a:pt x="8177" y="13602"/>
                  </a:cubicBezTo>
                  <a:cubicBezTo>
                    <a:pt x="8207" y="13632"/>
                    <a:pt x="8245" y="13647"/>
                    <a:pt x="8283" y="13647"/>
                  </a:cubicBezTo>
                  <a:cubicBezTo>
                    <a:pt x="8321" y="13647"/>
                    <a:pt x="8359" y="13632"/>
                    <a:pt x="8390" y="13602"/>
                  </a:cubicBezTo>
                  <a:cubicBezTo>
                    <a:pt x="8420" y="13663"/>
                    <a:pt x="8450" y="13693"/>
                    <a:pt x="8481" y="13723"/>
                  </a:cubicBezTo>
                  <a:cubicBezTo>
                    <a:pt x="8516" y="13758"/>
                    <a:pt x="8558" y="13773"/>
                    <a:pt x="8600" y="13773"/>
                  </a:cubicBezTo>
                  <a:cubicBezTo>
                    <a:pt x="8704" y="13773"/>
                    <a:pt x="8807" y="13680"/>
                    <a:pt x="8785" y="13571"/>
                  </a:cubicBezTo>
                  <a:cubicBezTo>
                    <a:pt x="8754" y="13480"/>
                    <a:pt x="8724" y="13389"/>
                    <a:pt x="8694" y="13298"/>
                  </a:cubicBezTo>
                  <a:cubicBezTo>
                    <a:pt x="8694" y="13256"/>
                    <a:pt x="8679" y="13199"/>
                    <a:pt x="8690" y="13199"/>
                  </a:cubicBezTo>
                  <a:cubicBezTo>
                    <a:pt x="8696" y="13199"/>
                    <a:pt x="8706" y="13209"/>
                    <a:pt x="8724" y="13237"/>
                  </a:cubicBezTo>
                  <a:cubicBezTo>
                    <a:pt x="8785" y="13328"/>
                    <a:pt x="8754" y="13359"/>
                    <a:pt x="8846" y="13419"/>
                  </a:cubicBezTo>
                  <a:cubicBezTo>
                    <a:pt x="8876" y="13435"/>
                    <a:pt x="8906" y="13442"/>
                    <a:pt x="8937" y="13442"/>
                  </a:cubicBezTo>
                  <a:cubicBezTo>
                    <a:pt x="8967" y="13442"/>
                    <a:pt x="8998" y="13435"/>
                    <a:pt x="9028" y="13419"/>
                  </a:cubicBezTo>
                  <a:cubicBezTo>
                    <a:pt x="9028" y="13419"/>
                    <a:pt x="9028" y="13450"/>
                    <a:pt x="9058" y="13450"/>
                  </a:cubicBezTo>
                  <a:cubicBezTo>
                    <a:pt x="9089" y="13490"/>
                    <a:pt x="9126" y="13507"/>
                    <a:pt x="9162" y="13507"/>
                  </a:cubicBezTo>
                  <a:cubicBezTo>
                    <a:pt x="9234" y="13507"/>
                    <a:pt x="9302" y="13440"/>
                    <a:pt x="9302" y="13359"/>
                  </a:cubicBezTo>
                  <a:cubicBezTo>
                    <a:pt x="9332" y="13267"/>
                    <a:pt x="9302" y="13207"/>
                    <a:pt x="9302" y="13146"/>
                  </a:cubicBezTo>
                  <a:lnTo>
                    <a:pt x="9302" y="13146"/>
                  </a:lnTo>
                  <a:cubicBezTo>
                    <a:pt x="9332" y="13176"/>
                    <a:pt x="9362" y="13237"/>
                    <a:pt x="9393" y="13298"/>
                  </a:cubicBezTo>
                  <a:cubicBezTo>
                    <a:pt x="9418" y="13349"/>
                    <a:pt x="9470" y="13373"/>
                    <a:pt x="9524" y="13373"/>
                  </a:cubicBezTo>
                  <a:cubicBezTo>
                    <a:pt x="9599" y="13373"/>
                    <a:pt x="9679" y="13326"/>
                    <a:pt x="9697" y="13237"/>
                  </a:cubicBezTo>
                  <a:cubicBezTo>
                    <a:pt x="9697" y="13207"/>
                    <a:pt x="9697" y="13207"/>
                    <a:pt x="9697" y="13176"/>
                  </a:cubicBezTo>
                  <a:lnTo>
                    <a:pt x="9727" y="13176"/>
                  </a:lnTo>
                  <a:cubicBezTo>
                    <a:pt x="9765" y="13214"/>
                    <a:pt x="9809" y="13231"/>
                    <a:pt x="9851" y="13231"/>
                  </a:cubicBezTo>
                  <a:cubicBezTo>
                    <a:pt x="9909" y="13231"/>
                    <a:pt x="9965" y="13199"/>
                    <a:pt x="10001" y="13146"/>
                  </a:cubicBezTo>
                  <a:cubicBezTo>
                    <a:pt x="10031" y="13146"/>
                    <a:pt x="10061" y="13146"/>
                    <a:pt x="10092" y="13116"/>
                  </a:cubicBezTo>
                  <a:cubicBezTo>
                    <a:pt x="10092" y="13146"/>
                    <a:pt x="10092" y="13176"/>
                    <a:pt x="10122" y="13176"/>
                  </a:cubicBezTo>
                  <a:cubicBezTo>
                    <a:pt x="10139" y="13210"/>
                    <a:pt x="10183" y="13234"/>
                    <a:pt x="10225" y="13234"/>
                  </a:cubicBezTo>
                  <a:cubicBezTo>
                    <a:pt x="10259" y="13234"/>
                    <a:pt x="10291" y="13217"/>
                    <a:pt x="10305" y="13176"/>
                  </a:cubicBezTo>
                  <a:cubicBezTo>
                    <a:pt x="10365" y="13267"/>
                    <a:pt x="10396" y="13328"/>
                    <a:pt x="10487" y="13359"/>
                  </a:cubicBezTo>
                  <a:cubicBezTo>
                    <a:pt x="10548" y="13359"/>
                    <a:pt x="10578" y="13328"/>
                    <a:pt x="10609" y="13298"/>
                  </a:cubicBezTo>
                  <a:cubicBezTo>
                    <a:pt x="10639" y="13359"/>
                    <a:pt x="10639" y="13389"/>
                    <a:pt x="10669" y="13419"/>
                  </a:cubicBezTo>
                  <a:cubicBezTo>
                    <a:pt x="10693" y="13466"/>
                    <a:pt x="10734" y="13486"/>
                    <a:pt x="10775" y="13486"/>
                  </a:cubicBezTo>
                  <a:cubicBezTo>
                    <a:pt x="10843" y="13486"/>
                    <a:pt x="10913" y="13434"/>
                    <a:pt x="10913" y="13359"/>
                  </a:cubicBezTo>
                  <a:cubicBezTo>
                    <a:pt x="10953" y="13389"/>
                    <a:pt x="11004" y="13403"/>
                    <a:pt x="11056" y="13403"/>
                  </a:cubicBezTo>
                  <a:cubicBezTo>
                    <a:pt x="11159" y="13403"/>
                    <a:pt x="11267" y="13349"/>
                    <a:pt x="11308" y="13267"/>
                  </a:cubicBezTo>
                  <a:lnTo>
                    <a:pt x="11368" y="13267"/>
                  </a:lnTo>
                  <a:cubicBezTo>
                    <a:pt x="11385" y="13271"/>
                    <a:pt x="11400" y="13272"/>
                    <a:pt x="11416" y="13272"/>
                  </a:cubicBezTo>
                  <a:cubicBezTo>
                    <a:pt x="11545" y="13272"/>
                    <a:pt x="11648" y="13163"/>
                    <a:pt x="11703" y="13055"/>
                  </a:cubicBezTo>
                  <a:cubicBezTo>
                    <a:pt x="11735" y="13071"/>
                    <a:pt x="11770" y="13079"/>
                    <a:pt x="11804" y="13079"/>
                  </a:cubicBezTo>
                  <a:cubicBezTo>
                    <a:pt x="11897" y="13079"/>
                    <a:pt x="11985" y="13022"/>
                    <a:pt x="12007" y="12933"/>
                  </a:cubicBezTo>
                  <a:cubicBezTo>
                    <a:pt x="12037" y="12903"/>
                    <a:pt x="12037" y="12842"/>
                    <a:pt x="12068" y="12812"/>
                  </a:cubicBezTo>
                  <a:cubicBezTo>
                    <a:pt x="12098" y="12933"/>
                    <a:pt x="12159" y="13055"/>
                    <a:pt x="12280" y="13176"/>
                  </a:cubicBezTo>
                  <a:cubicBezTo>
                    <a:pt x="12326" y="13210"/>
                    <a:pt x="12380" y="13228"/>
                    <a:pt x="12433" y="13228"/>
                  </a:cubicBezTo>
                  <a:cubicBezTo>
                    <a:pt x="12522" y="13228"/>
                    <a:pt x="12607" y="13180"/>
                    <a:pt x="12645" y="13085"/>
                  </a:cubicBezTo>
                  <a:cubicBezTo>
                    <a:pt x="12645" y="13055"/>
                    <a:pt x="12645" y="13024"/>
                    <a:pt x="12645" y="12994"/>
                  </a:cubicBezTo>
                  <a:cubicBezTo>
                    <a:pt x="12706" y="13055"/>
                    <a:pt x="12797" y="13116"/>
                    <a:pt x="12919" y="13116"/>
                  </a:cubicBezTo>
                  <a:cubicBezTo>
                    <a:pt x="12979" y="13116"/>
                    <a:pt x="13010" y="13085"/>
                    <a:pt x="13040" y="13055"/>
                  </a:cubicBezTo>
                  <a:cubicBezTo>
                    <a:pt x="13105" y="12957"/>
                    <a:pt x="13179" y="12894"/>
                    <a:pt x="13248" y="12894"/>
                  </a:cubicBezTo>
                  <a:cubicBezTo>
                    <a:pt x="13307" y="12894"/>
                    <a:pt x="13363" y="12942"/>
                    <a:pt x="13405" y="13055"/>
                  </a:cubicBezTo>
                  <a:cubicBezTo>
                    <a:pt x="13405" y="13092"/>
                    <a:pt x="13440" y="13118"/>
                    <a:pt x="13474" y="13118"/>
                  </a:cubicBezTo>
                  <a:cubicBezTo>
                    <a:pt x="13494" y="13118"/>
                    <a:pt x="13515" y="13108"/>
                    <a:pt x="13527" y="13085"/>
                  </a:cubicBezTo>
                  <a:cubicBezTo>
                    <a:pt x="13648" y="12994"/>
                    <a:pt x="13679" y="12933"/>
                    <a:pt x="13709" y="12812"/>
                  </a:cubicBezTo>
                  <a:cubicBezTo>
                    <a:pt x="13739" y="12812"/>
                    <a:pt x="13770" y="12781"/>
                    <a:pt x="13770" y="12781"/>
                  </a:cubicBezTo>
                  <a:cubicBezTo>
                    <a:pt x="13800" y="12751"/>
                    <a:pt x="13831" y="12720"/>
                    <a:pt x="13831" y="12690"/>
                  </a:cubicBezTo>
                  <a:cubicBezTo>
                    <a:pt x="13861" y="12812"/>
                    <a:pt x="13922" y="12933"/>
                    <a:pt x="13983" y="13055"/>
                  </a:cubicBezTo>
                  <a:cubicBezTo>
                    <a:pt x="14013" y="13116"/>
                    <a:pt x="14081" y="13146"/>
                    <a:pt x="14146" y="13146"/>
                  </a:cubicBezTo>
                  <a:cubicBezTo>
                    <a:pt x="14210" y="13146"/>
                    <a:pt x="14271" y="13116"/>
                    <a:pt x="14286" y="13055"/>
                  </a:cubicBezTo>
                  <a:cubicBezTo>
                    <a:pt x="14326" y="13120"/>
                    <a:pt x="14394" y="13152"/>
                    <a:pt x="14465" y="13152"/>
                  </a:cubicBezTo>
                  <a:cubicBezTo>
                    <a:pt x="14559" y="13152"/>
                    <a:pt x="14660" y="13097"/>
                    <a:pt x="14712" y="12994"/>
                  </a:cubicBezTo>
                  <a:cubicBezTo>
                    <a:pt x="14752" y="13034"/>
                    <a:pt x="14809" y="13056"/>
                    <a:pt x="14866" y="13056"/>
                  </a:cubicBezTo>
                  <a:cubicBezTo>
                    <a:pt x="14939" y="13056"/>
                    <a:pt x="15012" y="13019"/>
                    <a:pt x="15046" y="12933"/>
                  </a:cubicBezTo>
                  <a:cubicBezTo>
                    <a:pt x="15046" y="12964"/>
                    <a:pt x="15046" y="12964"/>
                    <a:pt x="15077" y="12994"/>
                  </a:cubicBezTo>
                  <a:cubicBezTo>
                    <a:pt x="15112" y="13030"/>
                    <a:pt x="15169" y="13044"/>
                    <a:pt x="15222" y="13044"/>
                  </a:cubicBezTo>
                  <a:cubicBezTo>
                    <a:pt x="15259" y="13044"/>
                    <a:pt x="15295" y="13037"/>
                    <a:pt x="15320" y="13024"/>
                  </a:cubicBezTo>
                  <a:cubicBezTo>
                    <a:pt x="15411" y="12964"/>
                    <a:pt x="15502" y="12903"/>
                    <a:pt x="15563" y="12812"/>
                  </a:cubicBezTo>
                  <a:cubicBezTo>
                    <a:pt x="15629" y="12896"/>
                    <a:pt x="15709" y="12928"/>
                    <a:pt x="15798" y="12928"/>
                  </a:cubicBezTo>
                  <a:cubicBezTo>
                    <a:pt x="16001" y="12928"/>
                    <a:pt x="16253" y="12765"/>
                    <a:pt x="16505" y="12660"/>
                  </a:cubicBezTo>
                  <a:close/>
                  <a:moveTo>
                    <a:pt x="27691" y="23116"/>
                  </a:moveTo>
                  <a:lnTo>
                    <a:pt x="27691" y="23116"/>
                  </a:lnTo>
                  <a:cubicBezTo>
                    <a:pt x="28056" y="23845"/>
                    <a:pt x="28420" y="24544"/>
                    <a:pt x="28755" y="25274"/>
                  </a:cubicBezTo>
                  <a:cubicBezTo>
                    <a:pt x="29484" y="26702"/>
                    <a:pt x="30396" y="28131"/>
                    <a:pt x="30913" y="29651"/>
                  </a:cubicBezTo>
                  <a:cubicBezTo>
                    <a:pt x="31308" y="30836"/>
                    <a:pt x="31399" y="32113"/>
                    <a:pt x="31460" y="33389"/>
                  </a:cubicBezTo>
                  <a:lnTo>
                    <a:pt x="31369" y="33329"/>
                  </a:lnTo>
                  <a:cubicBezTo>
                    <a:pt x="30153" y="29894"/>
                    <a:pt x="28907" y="26520"/>
                    <a:pt x="27691" y="23116"/>
                  </a:cubicBezTo>
                  <a:close/>
                  <a:moveTo>
                    <a:pt x="19059" y="26429"/>
                  </a:moveTo>
                  <a:lnTo>
                    <a:pt x="19059" y="26429"/>
                  </a:lnTo>
                  <a:cubicBezTo>
                    <a:pt x="19028" y="28556"/>
                    <a:pt x="19211" y="30502"/>
                    <a:pt x="20700" y="31657"/>
                  </a:cubicBezTo>
                  <a:cubicBezTo>
                    <a:pt x="20153" y="35122"/>
                    <a:pt x="18481" y="37979"/>
                    <a:pt x="15320" y="39681"/>
                  </a:cubicBezTo>
                  <a:cubicBezTo>
                    <a:pt x="15259" y="39620"/>
                    <a:pt x="15168" y="39590"/>
                    <a:pt x="15046" y="39560"/>
                  </a:cubicBezTo>
                  <a:cubicBezTo>
                    <a:pt x="15010" y="39554"/>
                    <a:pt x="14974" y="39552"/>
                    <a:pt x="14940" y="39552"/>
                  </a:cubicBezTo>
                  <a:cubicBezTo>
                    <a:pt x="14772" y="39552"/>
                    <a:pt x="14625" y="39611"/>
                    <a:pt x="14499" y="39712"/>
                  </a:cubicBezTo>
                  <a:cubicBezTo>
                    <a:pt x="13709" y="39013"/>
                    <a:pt x="12919" y="38344"/>
                    <a:pt x="12250" y="37523"/>
                  </a:cubicBezTo>
                  <a:cubicBezTo>
                    <a:pt x="11460" y="36520"/>
                    <a:pt x="10882" y="35395"/>
                    <a:pt x="10335" y="34240"/>
                  </a:cubicBezTo>
                  <a:cubicBezTo>
                    <a:pt x="10578" y="33997"/>
                    <a:pt x="10761" y="33693"/>
                    <a:pt x="10913" y="33359"/>
                  </a:cubicBezTo>
                  <a:cubicBezTo>
                    <a:pt x="11490" y="31870"/>
                    <a:pt x="11217" y="29833"/>
                    <a:pt x="11186" y="28253"/>
                  </a:cubicBezTo>
                  <a:lnTo>
                    <a:pt x="11186" y="28253"/>
                  </a:lnTo>
                  <a:cubicBezTo>
                    <a:pt x="11247" y="28283"/>
                    <a:pt x="11338" y="28313"/>
                    <a:pt x="11429" y="28344"/>
                  </a:cubicBezTo>
                  <a:cubicBezTo>
                    <a:pt x="11399" y="28404"/>
                    <a:pt x="11429" y="28435"/>
                    <a:pt x="11460" y="28465"/>
                  </a:cubicBezTo>
                  <a:cubicBezTo>
                    <a:pt x="11520" y="28526"/>
                    <a:pt x="11581" y="28587"/>
                    <a:pt x="11642" y="28617"/>
                  </a:cubicBezTo>
                  <a:cubicBezTo>
                    <a:pt x="12530" y="29424"/>
                    <a:pt x="13894" y="30755"/>
                    <a:pt x="15186" y="30755"/>
                  </a:cubicBezTo>
                  <a:cubicBezTo>
                    <a:pt x="15354" y="30755"/>
                    <a:pt x="15521" y="30733"/>
                    <a:pt x="15685" y="30684"/>
                  </a:cubicBezTo>
                  <a:cubicBezTo>
                    <a:pt x="17174" y="30228"/>
                    <a:pt x="18056" y="28009"/>
                    <a:pt x="18511" y="26733"/>
                  </a:cubicBezTo>
                  <a:cubicBezTo>
                    <a:pt x="18694" y="26611"/>
                    <a:pt x="18876" y="26520"/>
                    <a:pt x="19059" y="26429"/>
                  </a:cubicBezTo>
                  <a:close/>
                  <a:moveTo>
                    <a:pt x="20943" y="31839"/>
                  </a:moveTo>
                  <a:cubicBezTo>
                    <a:pt x="21338" y="32082"/>
                    <a:pt x="21825" y="32295"/>
                    <a:pt x="22402" y="32447"/>
                  </a:cubicBezTo>
                  <a:cubicBezTo>
                    <a:pt x="23831" y="32812"/>
                    <a:pt x="25320" y="33025"/>
                    <a:pt x="26810" y="33177"/>
                  </a:cubicBezTo>
                  <a:cubicBezTo>
                    <a:pt x="25290" y="35395"/>
                    <a:pt x="24560" y="38161"/>
                    <a:pt x="23892" y="40745"/>
                  </a:cubicBezTo>
                  <a:cubicBezTo>
                    <a:pt x="22372" y="40775"/>
                    <a:pt x="21004" y="41231"/>
                    <a:pt x="19636" y="41870"/>
                  </a:cubicBezTo>
                  <a:cubicBezTo>
                    <a:pt x="17630" y="42751"/>
                    <a:pt x="15654" y="43511"/>
                    <a:pt x="13557" y="44119"/>
                  </a:cubicBezTo>
                  <a:cubicBezTo>
                    <a:pt x="12473" y="44421"/>
                    <a:pt x="10476" y="45024"/>
                    <a:pt x="8785" y="45024"/>
                  </a:cubicBezTo>
                  <a:cubicBezTo>
                    <a:pt x="7582" y="45024"/>
                    <a:pt x="6534" y="44719"/>
                    <a:pt x="6080" y="43785"/>
                  </a:cubicBezTo>
                  <a:cubicBezTo>
                    <a:pt x="5624" y="42782"/>
                    <a:pt x="5806" y="41475"/>
                    <a:pt x="5836" y="40380"/>
                  </a:cubicBezTo>
                  <a:cubicBezTo>
                    <a:pt x="5897" y="39225"/>
                    <a:pt x="5928" y="38040"/>
                    <a:pt x="5958" y="36885"/>
                  </a:cubicBezTo>
                  <a:cubicBezTo>
                    <a:pt x="6627" y="36520"/>
                    <a:pt x="7295" y="36155"/>
                    <a:pt x="7964" y="35791"/>
                  </a:cubicBezTo>
                  <a:cubicBezTo>
                    <a:pt x="8724" y="35365"/>
                    <a:pt x="9545" y="35000"/>
                    <a:pt x="10153" y="34423"/>
                  </a:cubicBezTo>
                  <a:cubicBezTo>
                    <a:pt x="11065" y="36520"/>
                    <a:pt x="12280" y="38800"/>
                    <a:pt x="14317" y="39924"/>
                  </a:cubicBezTo>
                  <a:cubicBezTo>
                    <a:pt x="14286" y="39985"/>
                    <a:pt x="14226" y="40046"/>
                    <a:pt x="14226" y="40107"/>
                  </a:cubicBezTo>
                  <a:cubicBezTo>
                    <a:pt x="14104" y="40441"/>
                    <a:pt x="14256" y="40806"/>
                    <a:pt x="14530" y="40988"/>
                  </a:cubicBezTo>
                  <a:cubicBezTo>
                    <a:pt x="14646" y="41076"/>
                    <a:pt x="14766" y="41113"/>
                    <a:pt x="14881" y="41113"/>
                  </a:cubicBezTo>
                  <a:cubicBezTo>
                    <a:pt x="15125" y="41113"/>
                    <a:pt x="15348" y="40942"/>
                    <a:pt x="15472" y="40715"/>
                  </a:cubicBezTo>
                  <a:cubicBezTo>
                    <a:pt x="15624" y="40502"/>
                    <a:pt x="15593" y="40259"/>
                    <a:pt x="15502" y="40076"/>
                  </a:cubicBezTo>
                  <a:cubicBezTo>
                    <a:pt x="15502" y="40046"/>
                    <a:pt x="15502" y="40016"/>
                    <a:pt x="15502" y="39985"/>
                  </a:cubicBezTo>
                  <a:cubicBezTo>
                    <a:pt x="18572" y="38313"/>
                    <a:pt x="20761" y="35365"/>
                    <a:pt x="20943" y="31839"/>
                  </a:cubicBezTo>
                  <a:close/>
                  <a:moveTo>
                    <a:pt x="13380" y="1"/>
                  </a:moveTo>
                  <a:cubicBezTo>
                    <a:pt x="13349" y="1"/>
                    <a:pt x="13315" y="14"/>
                    <a:pt x="13283" y="45"/>
                  </a:cubicBezTo>
                  <a:cubicBezTo>
                    <a:pt x="12736" y="745"/>
                    <a:pt x="12402" y="1656"/>
                    <a:pt x="12189" y="2538"/>
                  </a:cubicBezTo>
                  <a:cubicBezTo>
                    <a:pt x="12159" y="2568"/>
                    <a:pt x="12128" y="2568"/>
                    <a:pt x="12098" y="2568"/>
                  </a:cubicBezTo>
                  <a:cubicBezTo>
                    <a:pt x="12098" y="2355"/>
                    <a:pt x="12068" y="2173"/>
                    <a:pt x="12037" y="1960"/>
                  </a:cubicBezTo>
                  <a:cubicBezTo>
                    <a:pt x="12037" y="1687"/>
                    <a:pt x="12068" y="1383"/>
                    <a:pt x="11946" y="1109"/>
                  </a:cubicBezTo>
                  <a:cubicBezTo>
                    <a:pt x="11914" y="1030"/>
                    <a:pt x="11841" y="984"/>
                    <a:pt x="11774" y="984"/>
                  </a:cubicBezTo>
                  <a:cubicBezTo>
                    <a:pt x="11713" y="984"/>
                    <a:pt x="11657" y="1022"/>
                    <a:pt x="11642" y="1109"/>
                  </a:cubicBezTo>
                  <a:cubicBezTo>
                    <a:pt x="11551" y="1383"/>
                    <a:pt x="11612" y="1748"/>
                    <a:pt x="11642" y="2052"/>
                  </a:cubicBezTo>
                  <a:cubicBezTo>
                    <a:pt x="11672" y="2143"/>
                    <a:pt x="11672" y="2234"/>
                    <a:pt x="11672" y="2355"/>
                  </a:cubicBezTo>
                  <a:lnTo>
                    <a:pt x="11460" y="2355"/>
                  </a:lnTo>
                  <a:cubicBezTo>
                    <a:pt x="11349" y="2348"/>
                    <a:pt x="11238" y="2344"/>
                    <a:pt x="11125" y="2344"/>
                  </a:cubicBezTo>
                  <a:cubicBezTo>
                    <a:pt x="9415" y="2344"/>
                    <a:pt x="7526" y="3198"/>
                    <a:pt x="6414" y="4453"/>
                  </a:cubicBezTo>
                  <a:cubicBezTo>
                    <a:pt x="5715" y="5304"/>
                    <a:pt x="5381" y="6337"/>
                    <a:pt x="5259" y="7401"/>
                  </a:cubicBezTo>
                  <a:cubicBezTo>
                    <a:pt x="4104" y="10258"/>
                    <a:pt x="3830" y="13784"/>
                    <a:pt x="3770" y="16550"/>
                  </a:cubicBezTo>
                  <a:cubicBezTo>
                    <a:pt x="3739" y="17371"/>
                    <a:pt x="3739" y="18192"/>
                    <a:pt x="3739" y="19012"/>
                  </a:cubicBezTo>
                  <a:cubicBezTo>
                    <a:pt x="3435" y="25091"/>
                    <a:pt x="2827" y="31110"/>
                    <a:pt x="3010" y="37189"/>
                  </a:cubicBezTo>
                  <a:cubicBezTo>
                    <a:pt x="3010" y="37283"/>
                    <a:pt x="3092" y="37337"/>
                    <a:pt x="3170" y="37337"/>
                  </a:cubicBezTo>
                  <a:cubicBezTo>
                    <a:pt x="3243" y="37337"/>
                    <a:pt x="3314" y="37291"/>
                    <a:pt x="3314" y="37189"/>
                  </a:cubicBezTo>
                  <a:cubicBezTo>
                    <a:pt x="3314" y="33693"/>
                    <a:pt x="3344" y="30167"/>
                    <a:pt x="3496" y="26642"/>
                  </a:cubicBezTo>
                  <a:cubicBezTo>
                    <a:pt x="3557" y="25730"/>
                    <a:pt x="3618" y="24787"/>
                    <a:pt x="3709" y="23845"/>
                  </a:cubicBezTo>
                  <a:cubicBezTo>
                    <a:pt x="3709" y="28374"/>
                    <a:pt x="3770" y="32873"/>
                    <a:pt x="3891" y="37341"/>
                  </a:cubicBezTo>
                  <a:lnTo>
                    <a:pt x="3466" y="37584"/>
                  </a:lnTo>
                  <a:cubicBezTo>
                    <a:pt x="2432" y="38161"/>
                    <a:pt x="1156" y="38739"/>
                    <a:pt x="608" y="39894"/>
                  </a:cubicBezTo>
                  <a:cubicBezTo>
                    <a:pt x="0" y="41140"/>
                    <a:pt x="0" y="42994"/>
                    <a:pt x="31" y="44362"/>
                  </a:cubicBezTo>
                  <a:cubicBezTo>
                    <a:pt x="31" y="44448"/>
                    <a:pt x="109" y="44505"/>
                    <a:pt x="188" y="44505"/>
                  </a:cubicBezTo>
                  <a:cubicBezTo>
                    <a:pt x="248" y="44505"/>
                    <a:pt x="308" y="44472"/>
                    <a:pt x="335" y="44393"/>
                  </a:cubicBezTo>
                  <a:cubicBezTo>
                    <a:pt x="912" y="42265"/>
                    <a:pt x="639" y="40137"/>
                    <a:pt x="2645" y="38769"/>
                  </a:cubicBezTo>
                  <a:lnTo>
                    <a:pt x="2645" y="38769"/>
                  </a:lnTo>
                  <a:cubicBezTo>
                    <a:pt x="2979" y="42174"/>
                    <a:pt x="1520" y="45487"/>
                    <a:pt x="1976" y="48952"/>
                  </a:cubicBezTo>
                  <a:cubicBezTo>
                    <a:pt x="1976" y="48967"/>
                    <a:pt x="1991" y="48975"/>
                    <a:pt x="2007" y="48975"/>
                  </a:cubicBezTo>
                  <a:cubicBezTo>
                    <a:pt x="2022" y="48975"/>
                    <a:pt x="2037" y="48967"/>
                    <a:pt x="2037" y="48952"/>
                  </a:cubicBezTo>
                  <a:cubicBezTo>
                    <a:pt x="2007" y="47219"/>
                    <a:pt x="2159" y="45456"/>
                    <a:pt x="2493" y="43754"/>
                  </a:cubicBezTo>
                  <a:cubicBezTo>
                    <a:pt x="2827" y="41991"/>
                    <a:pt x="3374" y="40380"/>
                    <a:pt x="2918" y="38587"/>
                  </a:cubicBezTo>
                  <a:cubicBezTo>
                    <a:pt x="3344" y="38344"/>
                    <a:pt x="3770" y="38101"/>
                    <a:pt x="4195" y="37858"/>
                  </a:cubicBezTo>
                  <a:cubicBezTo>
                    <a:pt x="4317" y="37858"/>
                    <a:pt x="4438" y="37797"/>
                    <a:pt x="4499" y="37675"/>
                  </a:cubicBezTo>
                  <a:cubicBezTo>
                    <a:pt x="4925" y="37432"/>
                    <a:pt x="5350" y="37219"/>
                    <a:pt x="5806" y="36976"/>
                  </a:cubicBezTo>
                  <a:lnTo>
                    <a:pt x="5806" y="36976"/>
                  </a:lnTo>
                  <a:cubicBezTo>
                    <a:pt x="5684" y="39104"/>
                    <a:pt x="5046" y="41870"/>
                    <a:pt x="5806" y="43906"/>
                  </a:cubicBezTo>
                  <a:cubicBezTo>
                    <a:pt x="6278" y="45204"/>
                    <a:pt x="7372" y="45476"/>
                    <a:pt x="8563" y="45476"/>
                  </a:cubicBezTo>
                  <a:cubicBezTo>
                    <a:pt x="8907" y="45476"/>
                    <a:pt x="9258" y="45453"/>
                    <a:pt x="9606" y="45426"/>
                  </a:cubicBezTo>
                  <a:cubicBezTo>
                    <a:pt x="12037" y="45274"/>
                    <a:pt x="14499" y="44514"/>
                    <a:pt x="16779" y="43693"/>
                  </a:cubicBezTo>
                  <a:cubicBezTo>
                    <a:pt x="19211" y="42812"/>
                    <a:pt x="21399" y="41353"/>
                    <a:pt x="24013" y="41140"/>
                  </a:cubicBezTo>
                  <a:cubicBezTo>
                    <a:pt x="24034" y="41145"/>
                    <a:pt x="24054" y="41148"/>
                    <a:pt x="24073" y="41148"/>
                  </a:cubicBezTo>
                  <a:cubicBezTo>
                    <a:pt x="24164" y="41148"/>
                    <a:pt x="24231" y="41089"/>
                    <a:pt x="24256" y="40988"/>
                  </a:cubicBezTo>
                  <a:cubicBezTo>
                    <a:pt x="24895" y="38222"/>
                    <a:pt x="25898" y="35791"/>
                    <a:pt x="27144" y="33207"/>
                  </a:cubicBezTo>
                  <a:cubicBezTo>
                    <a:pt x="27326" y="33237"/>
                    <a:pt x="27539" y="33237"/>
                    <a:pt x="27752" y="33268"/>
                  </a:cubicBezTo>
                  <a:cubicBezTo>
                    <a:pt x="28329" y="33298"/>
                    <a:pt x="28907" y="33298"/>
                    <a:pt x="29424" y="33389"/>
                  </a:cubicBezTo>
                  <a:cubicBezTo>
                    <a:pt x="29424" y="33389"/>
                    <a:pt x="29424" y="33389"/>
                    <a:pt x="29424" y="33420"/>
                  </a:cubicBezTo>
                  <a:cubicBezTo>
                    <a:pt x="28542" y="35760"/>
                    <a:pt x="28117" y="38344"/>
                    <a:pt x="27965" y="40867"/>
                  </a:cubicBezTo>
                  <a:cubicBezTo>
                    <a:pt x="27813" y="43541"/>
                    <a:pt x="28816" y="46064"/>
                    <a:pt x="28876" y="48739"/>
                  </a:cubicBezTo>
                  <a:cubicBezTo>
                    <a:pt x="28876" y="48792"/>
                    <a:pt x="28928" y="48825"/>
                    <a:pt x="28971" y="48825"/>
                  </a:cubicBezTo>
                  <a:cubicBezTo>
                    <a:pt x="29002" y="48825"/>
                    <a:pt x="29028" y="48808"/>
                    <a:pt x="29028" y="48770"/>
                  </a:cubicBezTo>
                  <a:cubicBezTo>
                    <a:pt x="29424" y="46338"/>
                    <a:pt x="28451" y="44058"/>
                    <a:pt x="28390" y="41627"/>
                  </a:cubicBezTo>
                  <a:cubicBezTo>
                    <a:pt x="28360" y="38891"/>
                    <a:pt x="28968" y="36125"/>
                    <a:pt x="29697" y="33481"/>
                  </a:cubicBezTo>
                  <a:cubicBezTo>
                    <a:pt x="29727" y="33481"/>
                    <a:pt x="29727" y="33450"/>
                    <a:pt x="29727" y="33420"/>
                  </a:cubicBezTo>
                  <a:cubicBezTo>
                    <a:pt x="30427" y="33572"/>
                    <a:pt x="31035" y="33876"/>
                    <a:pt x="31490" y="34605"/>
                  </a:cubicBezTo>
                  <a:cubicBezTo>
                    <a:pt x="31490" y="34605"/>
                    <a:pt x="31490" y="34605"/>
                    <a:pt x="31490" y="34636"/>
                  </a:cubicBezTo>
                  <a:lnTo>
                    <a:pt x="31490" y="34666"/>
                  </a:lnTo>
                  <a:cubicBezTo>
                    <a:pt x="31490" y="34696"/>
                    <a:pt x="31521" y="34757"/>
                    <a:pt x="31582" y="34757"/>
                  </a:cubicBezTo>
                  <a:cubicBezTo>
                    <a:pt x="32098" y="35760"/>
                    <a:pt x="32342" y="37189"/>
                    <a:pt x="32737" y="38222"/>
                  </a:cubicBezTo>
                  <a:cubicBezTo>
                    <a:pt x="32761" y="38296"/>
                    <a:pt x="32816" y="38330"/>
                    <a:pt x="32870" y="38330"/>
                  </a:cubicBezTo>
                  <a:cubicBezTo>
                    <a:pt x="32950" y="38330"/>
                    <a:pt x="33028" y="38257"/>
                    <a:pt x="33010" y="38131"/>
                  </a:cubicBezTo>
                  <a:lnTo>
                    <a:pt x="33041" y="38131"/>
                  </a:lnTo>
                  <a:cubicBezTo>
                    <a:pt x="32797" y="36794"/>
                    <a:pt x="32737" y="34848"/>
                    <a:pt x="31794" y="33724"/>
                  </a:cubicBezTo>
                  <a:cubicBezTo>
                    <a:pt x="31855" y="32508"/>
                    <a:pt x="31764" y="31262"/>
                    <a:pt x="31490" y="30107"/>
                  </a:cubicBezTo>
                  <a:cubicBezTo>
                    <a:pt x="31126" y="28769"/>
                    <a:pt x="30366" y="27523"/>
                    <a:pt x="29758" y="26307"/>
                  </a:cubicBezTo>
                  <a:cubicBezTo>
                    <a:pt x="28755" y="24392"/>
                    <a:pt x="27782" y="22477"/>
                    <a:pt x="26749" y="20562"/>
                  </a:cubicBezTo>
                  <a:cubicBezTo>
                    <a:pt x="25898" y="18192"/>
                    <a:pt x="25047" y="15851"/>
                    <a:pt x="24226" y="13511"/>
                  </a:cubicBezTo>
                  <a:cubicBezTo>
                    <a:pt x="23588" y="11657"/>
                    <a:pt x="22888" y="9863"/>
                    <a:pt x="22129" y="8070"/>
                  </a:cubicBezTo>
                  <a:cubicBezTo>
                    <a:pt x="21581" y="6824"/>
                    <a:pt x="21065" y="5365"/>
                    <a:pt x="20214" y="4240"/>
                  </a:cubicBezTo>
                  <a:cubicBezTo>
                    <a:pt x="19606" y="3298"/>
                    <a:pt x="18846" y="2447"/>
                    <a:pt x="18025" y="1991"/>
                  </a:cubicBezTo>
                  <a:cubicBezTo>
                    <a:pt x="17354" y="1643"/>
                    <a:pt x="16651" y="1503"/>
                    <a:pt x="15943" y="1503"/>
                  </a:cubicBezTo>
                  <a:cubicBezTo>
                    <a:pt x="14792" y="1503"/>
                    <a:pt x="13627" y="1873"/>
                    <a:pt x="12554" y="2325"/>
                  </a:cubicBezTo>
                  <a:cubicBezTo>
                    <a:pt x="12827" y="1596"/>
                    <a:pt x="13192" y="927"/>
                    <a:pt x="13496" y="197"/>
                  </a:cubicBezTo>
                  <a:cubicBezTo>
                    <a:pt x="13541" y="107"/>
                    <a:pt x="13470" y="1"/>
                    <a:pt x="133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5760325" y="3112225"/>
              <a:ext cx="888350" cy="998525"/>
            </a:xfrm>
            <a:custGeom>
              <a:rect b="b" l="l" r="r" t="t"/>
              <a:pathLst>
                <a:path extrusionOk="0" h="39941" w="35534">
                  <a:moveTo>
                    <a:pt x="18877" y="1"/>
                  </a:moveTo>
                  <a:lnTo>
                    <a:pt x="17266" y="669"/>
                  </a:lnTo>
                  <a:cubicBezTo>
                    <a:pt x="17266" y="669"/>
                    <a:pt x="16596" y="491"/>
                    <a:pt x="15661" y="491"/>
                  </a:cubicBezTo>
                  <a:cubicBezTo>
                    <a:pt x="14707" y="491"/>
                    <a:pt x="13477" y="677"/>
                    <a:pt x="12402" y="1429"/>
                  </a:cubicBezTo>
                  <a:cubicBezTo>
                    <a:pt x="10275" y="2888"/>
                    <a:pt x="2220" y="5989"/>
                    <a:pt x="2220" y="5989"/>
                  </a:cubicBezTo>
                  <a:cubicBezTo>
                    <a:pt x="2220" y="5989"/>
                    <a:pt x="1" y="7569"/>
                    <a:pt x="62" y="9666"/>
                  </a:cubicBezTo>
                  <a:cubicBezTo>
                    <a:pt x="122" y="11733"/>
                    <a:pt x="3831" y="20700"/>
                    <a:pt x="3831" y="20700"/>
                  </a:cubicBezTo>
                  <a:lnTo>
                    <a:pt x="8208" y="23162"/>
                  </a:lnTo>
                  <a:lnTo>
                    <a:pt x="9697" y="23253"/>
                  </a:lnTo>
                  <a:cubicBezTo>
                    <a:pt x="9697" y="23253"/>
                    <a:pt x="10412" y="23341"/>
                    <a:pt x="11341" y="23341"/>
                  </a:cubicBezTo>
                  <a:cubicBezTo>
                    <a:pt x="12309" y="23341"/>
                    <a:pt x="13510" y="23246"/>
                    <a:pt x="14378" y="22858"/>
                  </a:cubicBezTo>
                  <a:lnTo>
                    <a:pt x="14378" y="22858"/>
                  </a:lnTo>
                  <a:cubicBezTo>
                    <a:pt x="14378" y="22858"/>
                    <a:pt x="15229" y="26445"/>
                    <a:pt x="13588" y="27813"/>
                  </a:cubicBezTo>
                  <a:cubicBezTo>
                    <a:pt x="11916" y="29211"/>
                    <a:pt x="9332" y="30062"/>
                    <a:pt x="9332" y="30062"/>
                  </a:cubicBezTo>
                  <a:lnTo>
                    <a:pt x="12007" y="39940"/>
                  </a:lnTo>
                  <a:lnTo>
                    <a:pt x="24074" y="39697"/>
                  </a:lnTo>
                  <a:lnTo>
                    <a:pt x="29090" y="30487"/>
                  </a:lnTo>
                  <a:lnTo>
                    <a:pt x="27266" y="29454"/>
                  </a:lnTo>
                  <a:cubicBezTo>
                    <a:pt x="27266" y="29454"/>
                    <a:pt x="23345" y="29363"/>
                    <a:pt x="23466" y="23314"/>
                  </a:cubicBezTo>
                  <a:lnTo>
                    <a:pt x="23466" y="23314"/>
                  </a:lnTo>
                  <a:lnTo>
                    <a:pt x="25898" y="24439"/>
                  </a:lnTo>
                  <a:lnTo>
                    <a:pt x="29789" y="22129"/>
                  </a:lnTo>
                  <a:lnTo>
                    <a:pt x="33679" y="18086"/>
                  </a:lnTo>
                  <a:lnTo>
                    <a:pt x="35533" y="14013"/>
                  </a:lnTo>
                  <a:lnTo>
                    <a:pt x="35199" y="9423"/>
                  </a:lnTo>
                  <a:lnTo>
                    <a:pt x="31734" y="5989"/>
                  </a:lnTo>
                  <a:lnTo>
                    <a:pt x="24986" y="4682"/>
                  </a:lnTo>
                  <a:lnTo>
                    <a:pt x="21582" y="669"/>
                  </a:lnTo>
                  <a:lnTo>
                    <a:pt x="188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5704100" y="3064750"/>
              <a:ext cx="996250" cy="1125250"/>
            </a:xfrm>
            <a:custGeom>
              <a:rect b="b" l="l" r="r" t="t"/>
              <a:pathLst>
                <a:path extrusionOk="0" h="45010" w="39850">
                  <a:moveTo>
                    <a:pt x="22858" y="1565"/>
                  </a:moveTo>
                  <a:lnTo>
                    <a:pt x="22858" y="1565"/>
                  </a:lnTo>
                  <a:cubicBezTo>
                    <a:pt x="22889" y="1596"/>
                    <a:pt x="22919" y="1596"/>
                    <a:pt x="22949" y="1596"/>
                  </a:cubicBezTo>
                  <a:lnTo>
                    <a:pt x="22889" y="1596"/>
                  </a:lnTo>
                  <a:cubicBezTo>
                    <a:pt x="22889" y="1596"/>
                    <a:pt x="22889" y="1596"/>
                    <a:pt x="22858" y="1565"/>
                  </a:cubicBezTo>
                  <a:close/>
                  <a:moveTo>
                    <a:pt x="17083" y="1505"/>
                  </a:moveTo>
                  <a:lnTo>
                    <a:pt x="17083" y="1505"/>
                  </a:lnTo>
                  <a:cubicBezTo>
                    <a:pt x="17022" y="1535"/>
                    <a:pt x="16992" y="1565"/>
                    <a:pt x="16931" y="1626"/>
                  </a:cubicBezTo>
                  <a:cubicBezTo>
                    <a:pt x="16870" y="1596"/>
                    <a:pt x="16840" y="1596"/>
                    <a:pt x="16779" y="1596"/>
                  </a:cubicBezTo>
                  <a:cubicBezTo>
                    <a:pt x="16870" y="1565"/>
                    <a:pt x="16961" y="1535"/>
                    <a:pt x="17083" y="1505"/>
                  </a:cubicBezTo>
                  <a:close/>
                  <a:moveTo>
                    <a:pt x="18270" y="2991"/>
                  </a:moveTo>
                  <a:cubicBezTo>
                    <a:pt x="18528" y="2991"/>
                    <a:pt x="18785" y="3004"/>
                    <a:pt x="19028" y="3024"/>
                  </a:cubicBezTo>
                  <a:cubicBezTo>
                    <a:pt x="19119" y="3055"/>
                    <a:pt x="19119" y="3176"/>
                    <a:pt x="19028" y="3176"/>
                  </a:cubicBezTo>
                  <a:cubicBezTo>
                    <a:pt x="18946" y="3173"/>
                    <a:pt x="18864" y="3172"/>
                    <a:pt x="18783" y="3172"/>
                  </a:cubicBezTo>
                  <a:cubicBezTo>
                    <a:pt x="18110" y="3172"/>
                    <a:pt x="17457" y="3274"/>
                    <a:pt x="16779" y="3328"/>
                  </a:cubicBezTo>
                  <a:cubicBezTo>
                    <a:pt x="16718" y="3328"/>
                    <a:pt x="16718" y="3237"/>
                    <a:pt x="16779" y="3207"/>
                  </a:cubicBezTo>
                  <a:cubicBezTo>
                    <a:pt x="17225" y="3045"/>
                    <a:pt x="17752" y="2991"/>
                    <a:pt x="18270" y="2991"/>
                  </a:cubicBezTo>
                  <a:close/>
                  <a:moveTo>
                    <a:pt x="22982" y="2554"/>
                  </a:moveTo>
                  <a:cubicBezTo>
                    <a:pt x="23074" y="2554"/>
                    <a:pt x="23164" y="2559"/>
                    <a:pt x="23253" y="2568"/>
                  </a:cubicBezTo>
                  <a:cubicBezTo>
                    <a:pt x="23314" y="2599"/>
                    <a:pt x="23344" y="2690"/>
                    <a:pt x="23284" y="2690"/>
                  </a:cubicBezTo>
                  <a:cubicBezTo>
                    <a:pt x="22889" y="2781"/>
                    <a:pt x="22463" y="2781"/>
                    <a:pt x="22068" y="2903"/>
                  </a:cubicBezTo>
                  <a:cubicBezTo>
                    <a:pt x="21612" y="2994"/>
                    <a:pt x="21156" y="3176"/>
                    <a:pt x="20730" y="3359"/>
                  </a:cubicBezTo>
                  <a:cubicBezTo>
                    <a:pt x="20726" y="3363"/>
                    <a:pt x="20721" y="3365"/>
                    <a:pt x="20716" y="3365"/>
                  </a:cubicBezTo>
                  <a:cubicBezTo>
                    <a:pt x="20685" y="3365"/>
                    <a:pt x="20648" y="3294"/>
                    <a:pt x="20700" y="3267"/>
                  </a:cubicBezTo>
                  <a:cubicBezTo>
                    <a:pt x="21353" y="2887"/>
                    <a:pt x="22201" y="2554"/>
                    <a:pt x="22982" y="2554"/>
                  </a:cubicBezTo>
                  <a:close/>
                  <a:moveTo>
                    <a:pt x="22958" y="3580"/>
                  </a:moveTo>
                  <a:cubicBezTo>
                    <a:pt x="23337" y="3580"/>
                    <a:pt x="23713" y="3624"/>
                    <a:pt x="24074" y="3723"/>
                  </a:cubicBezTo>
                  <a:cubicBezTo>
                    <a:pt x="24104" y="3723"/>
                    <a:pt x="24104" y="3784"/>
                    <a:pt x="24044" y="3784"/>
                  </a:cubicBezTo>
                  <a:cubicBezTo>
                    <a:pt x="23648" y="3758"/>
                    <a:pt x="23263" y="3737"/>
                    <a:pt x="22878" y="3737"/>
                  </a:cubicBezTo>
                  <a:cubicBezTo>
                    <a:pt x="22375" y="3737"/>
                    <a:pt x="21871" y="3772"/>
                    <a:pt x="21338" y="3875"/>
                  </a:cubicBezTo>
                  <a:cubicBezTo>
                    <a:pt x="21308" y="3875"/>
                    <a:pt x="21278" y="3815"/>
                    <a:pt x="21338" y="3815"/>
                  </a:cubicBezTo>
                  <a:cubicBezTo>
                    <a:pt x="21859" y="3671"/>
                    <a:pt x="22411" y="3580"/>
                    <a:pt x="22958" y="3580"/>
                  </a:cubicBezTo>
                  <a:close/>
                  <a:moveTo>
                    <a:pt x="21004" y="4392"/>
                  </a:moveTo>
                  <a:cubicBezTo>
                    <a:pt x="21247" y="4392"/>
                    <a:pt x="21551" y="4392"/>
                    <a:pt x="21794" y="4483"/>
                  </a:cubicBezTo>
                  <a:cubicBezTo>
                    <a:pt x="21825" y="4514"/>
                    <a:pt x="21825" y="4574"/>
                    <a:pt x="21764" y="4574"/>
                  </a:cubicBezTo>
                  <a:cubicBezTo>
                    <a:pt x="21521" y="4544"/>
                    <a:pt x="21247" y="4483"/>
                    <a:pt x="21004" y="4483"/>
                  </a:cubicBezTo>
                  <a:cubicBezTo>
                    <a:pt x="20943" y="4483"/>
                    <a:pt x="20943" y="4392"/>
                    <a:pt x="21004" y="4392"/>
                  </a:cubicBezTo>
                  <a:close/>
                  <a:moveTo>
                    <a:pt x="18937" y="4179"/>
                  </a:moveTo>
                  <a:cubicBezTo>
                    <a:pt x="19028" y="4179"/>
                    <a:pt x="19028" y="4301"/>
                    <a:pt x="18937" y="4331"/>
                  </a:cubicBezTo>
                  <a:cubicBezTo>
                    <a:pt x="18755" y="4331"/>
                    <a:pt x="18572" y="4362"/>
                    <a:pt x="18390" y="4453"/>
                  </a:cubicBezTo>
                  <a:cubicBezTo>
                    <a:pt x="18208" y="4514"/>
                    <a:pt x="18056" y="4605"/>
                    <a:pt x="17904" y="4666"/>
                  </a:cubicBezTo>
                  <a:cubicBezTo>
                    <a:pt x="17895" y="4670"/>
                    <a:pt x="17887" y="4672"/>
                    <a:pt x="17879" y="4672"/>
                  </a:cubicBezTo>
                  <a:cubicBezTo>
                    <a:pt x="17828" y="4672"/>
                    <a:pt x="17791" y="4601"/>
                    <a:pt x="17843" y="4574"/>
                  </a:cubicBezTo>
                  <a:cubicBezTo>
                    <a:pt x="18116" y="4301"/>
                    <a:pt x="18572" y="4210"/>
                    <a:pt x="18937" y="4179"/>
                  </a:cubicBezTo>
                  <a:close/>
                  <a:moveTo>
                    <a:pt x="18327" y="3721"/>
                  </a:moveTo>
                  <a:cubicBezTo>
                    <a:pt x="18378" y="3721"/>
                    <a:pt x="18430" y="3722"/>
                    <a:pt x="18481" y="3723"/>
                  </a:cubicBezTo>
                  <a:cubicBezTo>
                    <a:pt x="18542" y="3723"/>
                    <a:pt x="18542" y="3845"/>
                    <a:pt x="18481" y="3845"/>
                  </a:cubicBezTo>
                  <a:cubicBezTo>
                    <a:pt x="17417" y="3875"/>
                    <a:pt x="16505" y="4210"/>
                    <a:pt x="15594" y="4726"/>
                  </a:cubicBezTo>
                  <a:cubicBezTo>
                    <a:pt x="15533" y="4726"/>
                    <a:pt x="15502" y="4666"/>
                    <a:pt x="15533" y="4635"/>
                  </a:cubicBezTo>
                  <a:cubicBezTo>
                    <a:pt x="16313" y="4000"/>
                    <a:pt x="17340" y="3721"/>
                    <a:pt x="18327" y="3721"/>
                  </a:cubicBezTo>
                  <a:close/>
                  <a:moveTo>
                    <a:pt x="9047" y="4382"/>
                  </a:moveTo>
                  <a:cubicBezTo>
                    <a:pt x="9140" y="4382"/>
                    <a:pt x="9235" y="4385"/>
                    <a:pt x="9332" y="4392"/>
                  </a:cubicBezTo>
                  <a:cubicBezTo>
                    <a:pt x="7964" y="4544"/>
                    <a:pt x="6718" y="5152"/>
                    <a:pt x="6110" y="6581"/>
                  </a:cubicBezTo>
                  <a:cubicBezTo>
                    <a:pt x="6597" y="5292"/>
                    <a:pt x="7542" y="4382"/>
                    <a:pt x="9047" y="4382"/>
                  </a:cubicBezTo>
                  <a:close/>
                  <a:moveTo>
                    <a:pt x="20457" y="5821"/>
                  </a:moveTo>
                  <a:lnTo>
                    <a:pt x="20457" y="5821"/>
                  </a:lnTo>
                  <a:cubicBezTo>
                    <a:pt x="20578" y="5851"/>
                    <a:pt x="20700" y="5882"/>
                    <a:pt x="20822" y="5912"/>
                  </a:cubicBezTo>
                  <a:cubicBezTo>
                    <a:pt x="21065" y="6033"/>
                    <a:pt x="21338" y="6094"/>
                    <a:pt x="21612" y="6125"/>
                  </a:cubicBezTo>
                  <a:cubicBezTo>
                    <a:pt x="21642" y="6246"/>
                    <a:pt x="21703" y="6337"/>
                    <a:pt x="21764" y="6459"/>
                  </a:cubicBezTo>
                  <a:cubicBezTo>
                    <a:pt x="21764" y="6520"/>
                    <a:pt x="21764" y="6550"/>
                    <a:pt x="21794" y="6611"/>
                  </a:cubicBezTo>
                  <a:cubicBezTo>
                    <a:pt x="21582" y="6398"/>
                    <a:pt x="21217" y="6307"/>
                    <a:pt x="20943" y="6185"/>
                  </a:cubicBezTo>
                  <a:cubicBezTo>
                    <a:pt x="20761" y="6094"/>
                    <a:pt x="20609" y="5973"/>
                    <a:pt x="20457" y="5821"/>
                  </a:cubicBezTo>
                  <a:close/>
                  <a:moveTo>
                    <a:pt x="6019" y="6793"/>
                  </a:moveTo>
                  <a:cubicBezTo>
                    <a:pt x="6049" y="6793"/>
                    <a:pt x="6049" y="6824"/>
                    <a:pt x="6080" y="6824"/>
                  </a:cubicBezTo>
                  <a:cubicBezTo>
                    <a:pt x="6049" y="6854"/>
                    <a:pt x="6049" y="6854"/>
                    <a:pt x="6019" y="6854"/>
                  </a:cubicBezTo>
                  <a:cubicBezTo>
                    <a:pt x="6019" y="6824"/>
                    <a:pt x="6019" y="6793"/>
                    <a:pt x="6019" y="6793"/>
                  </a:cubicBezTo>
                  <a:close/>
                  <a:moveTo>
                    <a:pt x="10339" y="7910"/>
                  </a:moveTo>
                  <a:cubicBezTo>
                    <a:pt x="10384" y="7910"/>
                    <a:pt x="10415" y="7954"/>
                    <a:pt x="10366" y="7979"/>
                  </a:cubicBezTo>
                  <a:cubicBezTo>
                    <a:pt x="9484" y="8587"/>
                    <a:pt x="9058" y="9377"/>
                    <a:pt x="8603" y="10289"/>
                  </a:cubicBezTo>
                  <a:cubicBezTo>
                    <a:pt x="8591" y="10312"/>
                    <a:pt x="8575" y="10322"/>
                    <a:pt x="8560" y="10322"/>
                  </a:cubicBezTo>
                  <a:cubicBezTo>
                    <a:pt x="8535" y="10322"/>
                    <a:pt x="8511" y="10296"/>
                    <a:pt x="8511" y="10258"/>
                  </a:cubicBezTo>
                  <a:cubicBezTo>
                    <a:pt x="8694" y="9286"/>
                    <a:pt x="9514" y="8435"/>
                    <a:pt x="10305" y="7918"/>
                  </a:cubicBezTo>
                  <a:cubicBezTo>
                    <a:pt x="10316" y="7912"/>
                    <a:pt x="10328" y="7910"/>
                    <a:pt x="10339" y="7910"/>
                  </a:cubicBezTo>
                  <a:close/>
                  <a:moveTo>
                    <a:pt x="5047" y="8305"/>
                  </a:moveTo>
                  <a:cubicBezTo>
                    <a:pt x="5086" y="8305"/>
                    <a:pt x="5101" y="8349"/>
                    <a:pt x="5077" y="8374"/>
                  </a:cubicBezTo>
                  <a:cubicBezTo>
                    <a:pt x="4104" y="9012"/>
                    <a:pt x="3557" y="9924"/>
                    <a:pt x="3253" y="11018"/>
                  </a:cubicBezTo>
                  <a:cubicBezTo>
                    <a:pt x="3253" y="11034"/>
                    <a:pt x="3230" y="11041"/>
                    <a:pt x="3211" y="11041"/>
                  </a:cubicBezTo>
                  <a:cubicBezTo>
                    <a:pt x="3192" y="11041"/>
                    <a:pt x="3177" y="11034"/>
                    <a:pt x="3192" y="11018"/>
                  </a:cubicBezTo>
                  <a:cubicBezTo>
                    <a:pt x="3283" y="9863"/>
                    <a:pt x="4043" y="8891"/>
                    <a:pt x="5016" y="8313"/>
                  </a:cubicBezTo>
                  <a:cubicBezTo>
                    <a:pt x="5027" y="8307"/>
                    <a:pt x="5038" y="8305"/>
                    <a:pt x="5047" y="8305"/>
                  </a:cubicBezTo>
                  <a:close/>
                  <a:moveTo>
                    <a:pt x="9985" y="8931"/>
                  </a:moveTo>
                  <a:cubicBezTo>
                    <a:pt x="10037" y="8931"/>
                    <a:pt x="10085" y="8996"/>
                    <a:pt x="10062" y="9043"/>
                  </a:cubicBezTo>
                  <a:cubicBezTo>
                    <a:pt x="9575" y="9681"/>
                    <a:pt x="9362" y="10380"/>
                    <a:pt x="9089" y="11140"/>
                  </a:cubicBezTo>
                  <a:cubicBezTo>
                    <a:pt x="9089" y="11163"/>
                    <a:pt x="9076" y="11173"/>
                    <a:pt x="9059" y="11173"/>
                  </a:cubicBezTo>
                  <a:cubicBezTo>
                    <a:pt x="9033" y="11173"/>
                    <a:pt x="8998" y="11147"/>
                    <a:pt x="8998" y="11110"/>
                  </a:cubicBezTo>
                  <a:cubicBezTo>
                    <a:pt x="9028" y="10319"/>
                    <a:pt x="9454" y="9559"/>
                    <a:pt x="9940" y="8951"/>
                  </a:cubicBezTo>
                  <a:cubicBezTo>
                    <a:pt x="9954" y="8937"/>
                    <a:pt x="9970" y="8931"/>
                    <a:pt x="9985" y="8931"/>
                  </a:cubicBezTo>
                  <a:close/>
                  <a:moveTo>
                    <a:pt x="31403" y="9929"/>
                  </a:moveTo>
                  <a:cubicBezTo>
                    <a:pt x="31422" y="9929"/>
                    <a:pt x="31442" y="9937"/>
                    <a:pt x="31460" y="9955"/>
                  </a:cubicBezTo>
                  <a:cubicBezTo>
                    <a:pt x="32007" y="10684"/>
                    <a:pt x="32524" y="11505"/>
                    <a:pt x="32737" y="12417"/>
                  </a:cubicBezTo>
                  <a:cubicBezTo>
                    <a:pt x="32737" y="12454"/>
                    <a:pt x="32702" y="12480"/>
                    <a:pt x="32668" y="12480"/>
                  </a:cubicBezTo>
                  <a:cubicBezTo>
                    <a:pt x="32647" y="12480"/>
                    <a:pt x="32627" y="12470"/>
                    <a:pt x="32615" y="12447"/>
                  </a:cubicBezTo>
                  <a:cubicBezTo>
                    <a:pt x="32190" y="11626"/>
                    <a:pt x="31855" y="10806"/>
                    <a:pt x="31339" y="10015"/>
                  </a:cubicBezTo>
                  <a:cubicBezTo>
                    <a:pt x="31317" y="9972"/>
                    <a:pt x="31356" y="9929"/>
                    <a:pt x="31403" y="9929"/>
                  </a:cubicBezTo>
                  <a:close/>
                  <a:moveTo>
                    <a:pt x="29515" y="13176"/>
                  </a:moveTo>
                  <a:cubicBezTo>
                    <a:pt x="29424" y="13176"/>
                    <a:pt x="29302" y="13207"/>
                    <a:pt x="29211" y="13268"/>
                  </a:cubicBezTo>
                  <a:cubicBezTo>
                    <a:pt x="29211" y="13268"/>
                    <a:pt x="29211" y="13237"/>
                    <a:pt x="29211" y="13237"/>
                  </a:cubicBezTo>
                  <a:cubicBezTo>
                    <a:pt x="29302" y="13207"/>
                    <a:pt x="29393" y="13176"/>
                    <a:pt x="29484" y="13176"/>
                  </a:cubicBezTo>
                  <a:close/>
                  <a:moveTo>
                    <a:pt x="32890" y="11298"/>
                  </a:moveTo>
                  <a:cubicBezTo>
                    <a:pt x="32911" y="11298"/>
                    <a:pt x="32933" y="11305"/>
                    <a:pt x="32950" y="11322"/>
                  </a:cubicBezTo>
                  <a:cubicBezTo>
                    <a:pt x="33345" y="11869"/>
                    <a:pt x="33740" y="12629"/>
                    <a:pt x="33709" y="13298"/>
                  </a:cubicBezTo>
                  <a:cubicBezTo>
                    <a:pt x="33694" y="13328"/>
                    <a:pt x="33664" y="13344"/>
                    <a:pt x="33637" y="13344"/>
                  </a:cubicBezTo>
                  <a:cubicBezTo>
                    <a:pt x="33611" y="13344"/>
                    <a:pt x="33588" y="13328"/>
                    <a:pt x="33588" y="13298"/>
                  </a:cubicBezTo>
                  <a:cubicBezTo>
                    <a:pt x="33466" y="12994"/>
                    <a:pt x="33436" y="12690"/>
                    <a:pt x="33314" y="12356"/>
                  </a:cubicBezTo>
                  <a:cubicBezTo>
                    <a:pt x="33193" y="12021"/>
                    <a:pt x="33010" y="11717"/>
                    <a:pt x="32828" y="11413"/>
                  </a:cubicBezTo>
                  <a:cubicBezTo>
                    <a:pt x="32784" y="11348"/>
                    <a:pt x="32835" y="11298"/>
                    <a:pt x="32890" y="11298"/>
                  </a:cubicBezTo>
                  <a:close/>
                  <a:moveTo>
                    <a:pt x="28924" y="13389"/>
                  </a:moveTo>
                  <a:cubicBezTo>
                    <a:pt x="28855" y="13440"/>
                    <a:pt x="28801" y="13491"/>
                    <a:pt x="28725" y="13541"/>
                  </a:cubicBezTo>
                  <a:cubicBezTo>
                    <a:pt x="28725" y="13541"/>
                    <a:pt x="28725" y="13541"/>
                    <a:pt x="28725" y="13511"/>
                  </a:cubicBezTo>
                  <a:cubicBezTo>
                    <a:pt x="28785" y="13480"/>
                    <a:pt x="28846" y="13420"/>
                    <a:pt x="28907" y="13389"/>
                  </a:cubicBezTo>
                  <a:close/>
                  <a:moveTo>
                    <a:pt x="34632" y="9460"/>
                  </a:moveTo>
                  <a:cubicBezTo>
                    <a:pt x="34639" y="9460"/>
                    <a:pt x="34646" y="9462"/>
                    <a:pt x="34652" y="9468"/>
                  </a:cubicBezTo>
                  <a:cubicBezTo>
                    <a:pt x="35959" y="11079"/>
                    <a:pt x="36323" y="13207"/>
                    <a:pt x="36202" y="15213"/>
                  </a:cubicBezTo>
                  <a:cubicBezTo>
                    <a:pt x="36202" y="15259"/>
                    <a:pt x="36164" y="15281"/>
                    <a:pt x="36126" y="15281"/>
                  </a:cubicBezTo>
                  <a:cubicBezTo>
                    <a:pt x="36088" y="15281"/>
                    <a:pt x="36050" y="15259"/>
                    <a:pt x="36050" y="15213"/>
                  </a:cubicBezTo>
                  <a:cubicBezTo>
                    <a:pt x="35898" y="13176"/>
                    <a:pt x="35868" y="11231"/>
                    <a:pt x="34591" y="9529"/>
                  </a:cubicBezTo>
                  <a:cubicBezTo>
                    <a:pt x="34566" y="9504"/>
                    <a:pt x="34601" y="9460"/>
                    <a:pt x="34632" y="9460"/>
                  </a:cubicBezTo>
                  <a:close/>
                  <a:moveTo>
                    <a:pt x="36789" y="12839"/>
                  </a:moveTo>
                  <a:cubicBezTo>
                    <a:pt x="36808" y="12839"/>
                    <a:pt x="36829" y="12849"/>
                    <a:pt x="36840" y="12872"/>
                  </a:cubicBezTo>
                  <a:cubicBezTo>
                    <a:pt x="37114" y="13663"/>
                    <a:pt x="37296" y="14575"/>
                    <a:pt x="37175" y="15395"/>
                  </a:cubicBezTo>
                  <a:cubicBezTo>
                    <a:pt x="37175" y="15441"/>
                    <a:pt x="37144" y="15464"/>
                    <a:pt x="37114" y="15464"/>
                  </a:cubicBezTo>
                  <a:cubicBezTo>
                    <a:pt x="37083" y="15464"/>
                    <a:pt x="37053" y="15441"/>
                    <a:pt x="37053" y="15395"/>
                  </a:cubicBezTo>
                  <a:cubicBezTo>
                    <a:pt x="37053" y="14544"/>
                    <a:pt x="36992" y="13754"/>
                    <a:pt x="36749" y="12903"/>
                  </a:cubicBezTo>
                  <a:cubicBezTo>
                    <a:pt x="36730" y="12865"/>
                    <a:pt x="36758" y="12839"/>
                    <a:pt x="36789" y="12839"/>
                  </a:cubicBezTo>
                  <a:close/>
                  <a:moveTo>
                    <a:pt x="8878" y="15461"/>
                  </a:moveTo>
                  <a:cubicBezTo>
                    <a:pt x="8932" y="15461"/>
                    <a:pt x="8980" y="15504"/>
                    <a:pt x="8937" y="15547"/>
                  </a:cubicBezTo>
                  <a:cubicBezTo>
                    <a:pt x="8451" y="16398"/>
                    <a:pt x="8329" y="17401"/>
                    <a:pt x="7934" y="18283"/>
                  </a:cubicBezTo>
                  <a:cubicBezTo>
                    <a:pt x="7926" y="18291"/>
                    <a:pt x="7915" y="18295"/>
                    <a:pt x="7905" y="18295"/>
                  </a:cubicBezTo>
                  <a:cubicBezTo>
                    <a:pt x="7875" y="18295"/>
                    <a:pt x="7843" y="18267"/>
                    <a:pt x="7843" y="18222"/>
                  </a:cubicBezTo>
                  <a:cubicBezTo>
                    <a:pt x="8055" y="17341"/>
                    <a:pt x="8329" y="16277"/>
                    <a:pt x="8815" y="15487"/>
                  </a:cubicBezTo>
                  <a:cubicBezTo>
                    <a:pt x="8833" y="15469"/>
                    <a:pt x="8856" y="15461"/>
                    <a:pt x="8878" y="15461"/>
                  </a:cubicBezTo>
                  <a:close/>
                  <a:moveTo>
                    <a:pt x="7902" y="15748"/>
                  </a:moveTo>
                  <a:cubicBezTo>
                    <a:pt x="7929" y="15748"/>
                    <a:pt x="7956" y="15776"/>
                    <a:pt x="7934" y="15821"/>
                  </a:cubicBezTo>
                  <a:cubicBezTo>
                    <a:pt x="7083" y="17097"/>
                    <a:pt x="6779" y="18465"/>
                    <a:pt x="6627" y="19955"/>
                  </a:cubicBezTo>
                  <a:cubicBezTo>
                    <a:pt x="6612" y="19985"/>
                    <a:pt x="6589" y="20000"/>
                    <a:pt x="6570" y="20000"/>
                  </a:cubicBezTo>
                  <a:cubicBezTo>
                    <a:pt x="6551" y="20000"/>
                    <a:pt x="6536" y="19985"/>
                    <a:pt x="6536" y="19955"/>
                  </a:cubicBezTo>
                  <a:cubicBezTo>
                    <a:pt x="6323" y="18435"/>
                    <a:pt x="6931" y="16945"/>
                    <a:pt x="7873" y="15760"/>
                  </a:cubicBezTo>
                  <a:cubicBezTo>
                    <a:pt x="7881" y="15752"/>
                    <a:pt x="7892" y="15748"/>
                    <a:pt x="7902" y="15748"/>
                  </a:cubicBezTo>
                  <a:close/>
                  <a:moveTo>
                    <a:pt x="33019" y="18147"/>
                  </a:moveTo>
                  <a:cubicBezTo>
                    <a:pt x="33048" y="18147"/>
                    <a:pt x="33080" y="18160"/>
                    <a:pt x="33101" y="18192"/>
                  </a:cubicBezTo>
                  <a:cubicBezTo>
                    <a:pt x="33649" y="18891"/>
                    <a:pt x="34044" y="19772"/>
                    <a:pt x="33983" y="20684"/>
                  </a:cubicBezTo>
                  <a:lnTo>
                    <a:pt x="34013" y="20684"/>
                  </a:lnTo>
                  <a:cubicBezTo>
                    <a:pt x="33997" y="20717"/>
                    <a:pt x="33962" y="20742"/>
                    <a:pt x="33934" y="20742"/>
                  </a:cubicBezTo>
                  <a:cubicBezTo>
                    <a:pt x="33910" y="20742"/>
                    <a:pt x="33892" y="20725"/>
                    <a:pt x="33892" y="20684"/>
                  </a:cubicBezTo>
                  <a:cubicBezTo>
                    <a:pt x="33709" y="19803"/>
                    <a:pt x="33497" y="19012"/>
                    <a:pt x="32980" y="18253"/>
                  </a:cubicBezTo>
                  <a:cubicBezTo>
                    <a:pt x="32921" y="18193"/>
                    <a:pt x="32964" y="18147"/>
                    <a:pt x="33019" y="18147"/>
                  </a:cubicBezTo>
                  <a:close/>
                  <a:moveTo>
                    <a:pt x="32641" y="19107"/>
                  </a:moveTo>
                  <a:cubicBezTo>
                    <a:pt x="32679" y="19107"/>
                    <a:pt x="32716" y="19124"/>
                    <a:pt x="32737" y="19164"/>
                  </a:cubicBezTo>
                  <a:cubicBezTo>
                    <a:pt x="32950" y="19681"/>
                    <a:pt x="33193" y="20319"/>
                    <a:pt x="33132" y="20897"/>
                  </a:cubicBezTo>
                  <a:cubicBezTo>
                    <a:pt x="33132" y="20962"/>
                    <a:pt x="33088" y="20992"/>
                    <a:pt x="33043" y="20992"/>
                  </a:cubicBezTo>
                  <a:cubicBezTo>
                    <a:pt x="33004" y="20992"/>
                    <a:pt x="32964" y="20970"/>
                    <a:pt x="32950" y="20927"/>
                  </a:cubicBezTo>
                  <a:cubicBezTo>
                    <a:pt x="32767" y="20380"/>
                    <a:pt x="32676" y="19803"/>
                    <a:pt x="32524" y="19256"/>
                  </a:cubicBezTo>
                  <a:cubicBezTo>
                    <a:pt x="32483" y="19175"/>
                    <a:pt x="32565" y="19107"/>
                    <a:pt x="32641" y="19107"/>
                  </a:cubicBezTo>
                  <a:close/>
                  <a:moveTo>
                    <a:pt x="8329" y="24727"/>
                  </a:moveTo>
                  <a:cubicBezTo>
                    <a:pt x="8451" y="24727"/>
                    <a:pt x="8542" y="24757"/>
                    <a:pt x="8633" y="24788"/>
                  </a:cubicBezTo>
                  <a:lnTo>
                    <a:pt x="8481" y="24788"/>
                  </a:lnTo>
                  <a:cubicBezTo>
                    <a:pt x="8481" y="24788"/>
                    <a:pt x="8451" y="24818"/>
                    <a:pt x="8451" y="24818"/>
                  </a:cubicBezTo>
                  <a:cubicBezTo>
                    <a:pt x="8420" y="24788"/>
                    <a:pt x="8390" y="24757"/>
                    <a:pt x="8329" y="24727"/>
                  </a:cubicBezTo>
                  <a:close/>
                  <a:moveTo>
                    <a:pt x="13800" y="16763"/>
                  </a:moveTo>
                  <a:cubicBezTo>
                    <a:pt x="13800" y="16854"/>
                    <a:pt x="13800" y="16945"/>
                    <a:pt x="13800" y="17037"/>
                  </a:cubicBezTo>
                  <a:cubicBezTo>
                    <a:pt x="12797" y="17949"/>
                    <a:pt x="11521" y="18860"/>
                    <a:pt x="11125" y="20198"/>
                  </a:cubicBezTo>
                  <a:cubicBezTo>
                    <a:pt x="10791" y="21322"/>
                    <a:pt x="10852" y="22629"/>
                    <a:pt x="11551" y="23541"/>
                  </a:cubicBezTo>
                  <a:cubicBezTo>
                    <a:pt x="12084" y="24252"/>
                    <a:pt x="12796" y="24559"/>
                    <a:pt x="13534" y="24559"/>
                  </a:cubicBezTo>
                  <a:cubicBezTo>
                    <a:pt x="14186" y="24559"/>
                    <a:pt x="14857" y="24319"/>
                    <a:pt x="15442" y="23906"/>
                  </a:cubicBezTo>
                  <a:cubicBezTo>
                    <a:pt x="15533" y="24028"/>
                    <a:pt x="15624" y="24180"/>
                    <a:pt x="15715" y="24301"/>
                  </a:cubicBezTo>
                  <a:cubicBezTo>
                    <a:pt x="15168" y="24826"/>
                    <a:pt x="14432" y="25072"/>
                    <a:pt x="13687" y="25072"/>
                  </a:cubicBezTo>
                  <a:cubicBezTo>
                    <a:pt x="12403" y="25072"/>
                    <a:pt x="11092" y="24343"/>
                    <a:pt x="10669" y="23055"/>
                  </a:cubicBezTo>
                  <a:cubicBezTo>
                    <a:pt x="9818" y="20411"/>
                    <a:pt x="11612" y="18040"/>
                    <a:pt x="13800" y="16763"/>
                  </a:cubicBezTo>
                  <a:close/>
                  <a:moveTo>
                    <a:pt x="4742" y="22873"/>
                  </a:moveTo>
                  <a:cubicBezTo>
                    <a:pt x="4925" y="23329"/>
                    <a:pt x="5107" y="23815"/>
                    <a:pt x="5472" y="24180"/>
                  </a:cubicBezTo>
                  <a:cubicBezTo>
                    <a:pt x="5837" y="24514"/>
                    <a:pt x="6292" y="24788"/>
                    <a:pt x="6779" y="24879"/>
                  </a:cubicBezTo>
                  <a:cubicBezTo>
                    <a:pt x="6840" y="24909"/>
                    <a:pt x="6870" y="24909"/>
                    <a:pt x="6900" y="24909"/>
                  </a:cubicBezTo>
                  <a:cubicBezTo>
                    <a:pt x="6669" y="25025"/>
                    <a:pt x="6402" y="25123"/>
                    <a:pt x="6141" y="25123"/>
                  </a:cubicBezTo>
                  <a:cubicBezTo>
                    <a:pt x="6059" y="25123"/>
                    <a:pt x="5977" y="25113"/>
                    <a:pt x="5897" y="25092"/>
                  </a:cubicBezTo>
                  <a:cubicBezTo>
                    <a:pt x="5350" y="24909"/>
                    <a:pt x="5077" y="24271"/>
                    <a:pt x="4925" y="23784"/>
                  </a:cubicBezTo>
                  <a:cubicBezTo>
                    <a:pt x="4833" y="23481"/>
                    <a:pt x="4773" y="23177"/>
                    <a:pt x="4742" y="22873"/>
                  </a:cubicBezTo>
                  <a:close/>
                  <a:moveTo>
                    <a:pt x="30153" y="17888"/>
                  </a:moveTo>
                  <a:cubicBezTo>
                    <a:pt x="31734" y="19286"/>
                    <a:pt x="32737" y="21626"/>
                    <a:pt x="31734" y="23633"/>
                  </a:cubicBezTo>
                  <a:cubicBezTo>
                    <a:pt x="31460" y="24149"/>
                    <a:pt x="31035" y="24544"/>
                    <a:pt x="30487" y="24818"/>
                  </a:cubicBezTo>
                  <a:cubicBezTo>
                    <a:pt x="30396" y="24848"/>
                    <a:pt x="30335" y="24879"/>
                    <a:pt x="30244" y="24940"/>
                  </a:cubicBezTo>
                  <a:cubicBezTo>
                    <a:pt x="29807" y="25124"/>
                    <a:pt x="29326" y="25221"/>
                    <a:pt x="28852" y="25221"/>
                  </a:cubicBezTo>
                  <a:cubicBezTo>
                    <a:pt x="28077" y="25221"/>
                    <a:pt x="27319" y="24963"/>
                    <a:pt x="26790" y="24404"/>
                  </a:cubicBezTo>
                  <a:lnTo>
                    <a:pt x="26790" y="24404"/>
                  </a:lnTo>
                  <a:cubicBezTo>
                    <a:pt x="26878" y="24258"/>
                    <a:pt x="26965" y="24113"/>
                    <a:pt x="27053" y="23967"/>
                  </a:cubicBezTo>
                  <a:cubicBezTo>
                    <a:pt x="27693" y="24438"/>
                    <a:pt x="28381" y="24661"/>
                    <a:pt x="29022" y="24661"/>
                  </a:cubicBezTo>
                  <a:cubicBezTo>
                    <a:pt x="30451" y="24661"/>
                    <a:pt x="31654" y="23556"/>
                    <a:pt x="31612" y="21626"/>
                  </a:cubicBezTo>
                  <a:cubicBezTo>
                    <a:pt x="31582" y="20137"/>
                    <a:pt x="30852" y="19104"/>
                    <a:pt x="29910" y="18131"/>
                  </a:cubicBezTo>
                  <a:cubicBezTo>
                    <a:pt x="30001" y="18070"/>
                    <a:pt x="30092" y="17979"/>
                    <a:pt x="30153" y="17888"/>
                  </a:cubicBezTo>
                  <a:close/>
                  <a:moveTo>
                    <a:pt x="17448" y="5730"/>
                  </a:moveTo>
                  <a:lnTo>
                    <a:pt x="17448" y="5730"/>
                  </a:lnTo>
                  <a:cubicBezTo>
                    <a:pt x="17448" y="5730"/>
                    <a:pt x="17843" y="6398"/>
                    <a:pt x="17265" y="7340"/>
                  </a:cubicBezTo>
                  <a:cubicBezTo>
                    <a:pt x="16961" y="7796"/>
                    <a:pt x="17022" y="8100"/>
                    <a:pt x="17174" y="8283"/>
                  </a:cubicBezTo>
                  <a:cubicBezTo>
                    <a:pt x="17235" y="8465"/>
                    <a:pt x="17387" y="8587"/>
                    <a:pt x="17660" y="8617"/>
                  </a:cubicBezTo>
                  <a:cubicBezTo>
                    <a:pt x="17671" y="8620"/>
                    <a:pt x="17681" y="8621"/>
                    <a:pt x="17690" y="8621"/>
                  </a:cubicBezTo>
                  <a:cubicBezTo>
                    <a:pt x="17781" y="8621"/>
                    <a:pt x="17774" y="8493"/>
                    <a:pt x="17691" y="8465"/>
                  </a:cubicBezTo>
                  <a:cubicBezTo>
                    <a:pt x="17387" y="8009"/>
                    <a:pt x="17417" y="7705"/>
                    <a:pt x="17752" y="7523"/>
                  </a:cubicBezTo>
                  <a:cubicBezTo>
                    <a:pt x="17843" y="7462"/>
                    <a:pt x="17934" y="7401"/>
                    <a:pt x="18056" y="7340"/>
                  </a:cubicBezTo>
                  <a:cubicBezTo>
                    <a:pt x="18177" y="7280"/>
                    <a:pt x="18329" y="7219"/>
                    <a:pt x="18481" y="7158"/>
                  </a:cubicBezTo>
                  <a:cubicBezTo>
                    <a:pt x="18755" y="7037"/>
                    <a:pt x="18998" y="6854"/>
                    <a:pt x="19211" y="6672"/>
                  </a:cubicBezTo>
                  <a:cubicBezTo>
                    <a:pt x="19393" y="6520"/>
                    <a:pt x="19515" y="6368"/>
                    <a:pt x="19636" y="6216"/>
                  </a:cubicBezTo>
                  <a:cubicBezTo>
                    <a:pt x="19697" y="6155"/>
                    <a:pt x="19727" y="6125"/>
                    <a:pt x="19758" y="6064"/>
                  </a:cubicBezTo>
                  <a:lnTo>
                    <a:pt x="19758" y="6064"/>
                  </a:lnTo>
                  <a:cubicBezTo>
                    <a:pt x="19545" y="6489"/>
                    <a:pt x="19211" y="6885"/>
                    <a:pt x="18876" y="7249"/>
                  </a:cubicBezTo>
                  <a:cubicBezTo>
                    <a:pt x="18542" y="7644"/>
                    <a:pt x="18116" y="8070"/>
                    <a:pt x="17995" y="8556"/>
                  </a:cubicBezTo>
                  <a:cubicBezTo>
                    <a:pt x="17973" y="8621"/>
                    <a:pt x="18028" y="8685"/>
                    <a:pt x="18083" y="8685"/>
                  </a:cubicBezTo>
                  <a:cubicBezTo>
                    <a:pt x="18106" y="8685"/>
                    <a:pt x="18129" y="8674"/>
                    <a:pt x="18147" y="8648"/>
                  </a:cubicBezTo>
                  <a:cubicBezTo>
                    <a:pt x="18664" y="8161"/>
                    <a:pt x="19119" y="7553"/>
                    <a:pt x="19545" y="7006"/>
                  </a:cubicBezTo>
                  <a:cubicBezTo>
                    <a:pt x="19819" y="6641"/>
                    <a:pt x="20001" y="6277"/>
                    <a:pt x="20092" y="5912"/>
                  </a:cubicBezTo>
                  <a:cubicBezTo>
                    <a:pt x="20244" y="6094"/>
                    <a:pt x="20396" y="6277"/>
                    <a:pt x="20609" y="6429"/>
                  </a:cubicBezTo>
                  <a:cubicBezTo>
                    <a:pt x="20877" y="6590"/>
                    <a:pt x="21336" y="6870"/>
                    <a:pt x="21691" y="6870"/>
                  </a:cubicBezTo>
                  <a:cubicBezTo>
                    <a:pt x="21737" y="6870"/>
                    <a:pt x="21782" y="6865"/>
                    <a:pt x="21825" y="6854"/>
                  </a:cubicBezTo>
                  <a:cubicBezTo>
                    <a:pt x="21855" y="6854"/>
                    <a:pt x="21855" y="6854"/>
                    <a:pt x="21855" y="6824"/>
                  </a:cubicBezTo>
                  <a:cubicBezTo>
                    <a:pt x="22007" y="7158"/>
                    <a:pt x="22220" y="7432"/>
                    <a:pt x="22554" y="7614"/>
                  </a:cubicBezTo>
                  <a:cubicBezTo>
                    <a:pt x="22927" y="7788"/>
                    <a:pt x="23403" y="7942"/>
                    <a:pt x="23830" y="7942"/>
                  </a:cubicBezTo>
                  <a:cubicBezTo>
                    <a:pt x="23924" y="7942"/>
                    <a:pt x="24016" y="7935"/>
                    <a:pt x="24104" y="7918"/>
                  </a:cubicBezTo>
                  <a:cubicBezTo>
                    <a:pt x="24165" y="7888"/>
                    <a:pt x="24165" y="7766"/>
                    <a:pt x="24104" y="7766"/>
                  </a:cubicBezTo>
                  <a:cubicBezTo>
                    <a:pt x="23800" y="7705"/>
                    <a:pt x="23527" y="7675"/>
                    <a:pt x="23253" y="7584"/>
                  </a:cubicBezTo>
                  <a:cubicBezTo>
                    <a:pt x="23344" y="7584"/>
                    <a:pt x="23436" y="7553"/>
                    <a:pt x="23527" y="7523"/>
                  </a:cubicBezTo>
                  <a:cubicBezTo>
                    <a:pt x="23618" y="7553"/>
                    <a:pt x="23740" y="7553"/>
                    <a:pt x="23861" y="7553"/>
                  </a:cubicBezTo>
                  <a:cubicBezTo>
                    <a:pt x="24044" y="7584"/>
                    <a:pt x="24226" y="7614"/>
                    <a:pt x="24378" y="7705"/>
                  </a:cubicBezTo>
                  <a:cubicBezTo>
                    <a:pt x="24408" y="7796"/>
                    <a:pt x="24408" y="7857"/>
                    <a:pt x="24439" y="7948"/>
                  </a:cubicBezTo>
                  <a:cubicBezTo>
                    <a:pt x="24469" y="8070"/>
                    <a:pt x="24530" y="8161"/>
                    <a:pt x="24621" y="8252"/>
                  </a:cubicBezTo>
                  <a:cubicBezTo>
                    <a:pt x="24651" y="8283"/>
                    <a:pt x="24651" y="8283"/>
                    <a:pt x="24682" y="8313"/>
                  </a:cubicBezTo>
                  <a:cubicBezTo>
                    <a:pt x="24834" y="8496"/>
                    <a:pt x="25047" y="8617"/>
                    <a:pt x="25229" y="8739"/>
                  </a:cubicBezTo>
                  <a:cubicBezTo>
                    <a:pt x="25351" y="8830"/>
                    <a:pt x="25442" y="8860"/>
                    <a:pt x="25563" y="8891"/>
                  </a:cubicBezTo>
                  <a:cubicBezTo>
                    <a:pt x="26141" y="9164"/>
                    <a:pt x="26810" y="9225"/>
                    <a:pt x="27235" y="9894"/>
                  </a:cubicBezTo>
                  <a:cubicBezTo>
                    <a:pt x="27266" y="9924"/>
                    <a:pt x="27296" y="9985"/>
                    <a:pt x="27326" y="10046"/>
                  </a:cubicBezTo>
                  <a:cubicBezTo>
                    <a:pt x="27144" y="9863"/>
                    <a:pt x="26931" y="9711"/>
                    <a:pt x="26627" y="9651"/>
                  </a:cubicBezTo>
                  <a:cubicBezTo>
                    <a:pt x="26619" y="9646"/>
                    <a:pt x="26611" y="9644"/>
                    <a:pt x="26605" y="9644"/>
                  </a:cubicBezTo>
                  <a:cubicBezTo>
                    <a:pt x="26568" y="9644"/>
                    <a:pt x="26575" y="9716"/>
                    <a:pt x="26627" y="9742"/>
                  </a:cubicBezTo>
                  <a:cubicBezTo>
                    <a:pt x="27904" y="10167"/>
                    <a:pt x="27478" y="11262"/>
                    <a:pt x="27600" y="12234"/>
                  </a:cubicBezTo>
                  <a:cubicBezTo>
                    <a:pt x="27509" y="12113"/>
                    <a:pt x="27448" y="11991"/>
                    <a:pt x="27417" y="11900"/>
                  </a:cubicBezTo>
                  <a:cubicBezTo>
                    <a:pt x="27174" y="11444"/>
                    <a:pt x="27235" y="10836"/>
                    <a:pt x="26718" y="10532"/>
                  </a:cubicBezTo>
                  <a:cubicBezTo>
                    <a:pt x="26704" y="10522"/>
                    <a:pt x="26689" y="10518"/>
                    <a:pt x="26674" y="10518"/>
                  </a:cubicBezTo>
                  <a:cubicBezTo>
                    <a:pt x="26594" y="10518"/>
                    <a:pt x="26520" y="10638"/>
                    <a:pt x="26597" y="10714"/>
                  </a:cubicBezTo>
                  <a:cubicBezTo>
                    <a:pt x="26931" y="11018"/>
                    <a:pt x="26870" y="11505"/>
                    <a:pt x="26992" y="11900"/>
                  </a:cubicBezTo>
                  <a:cubicBezTo>
                    <a:pt x="27144" y="12234"/>
                    <a:pt x="27326" y="12569"/>
                    <a:pt x="27569" y="12842"/>
                  </a:cubicBezTo>
                  <a:cubicBezTo>
                    <a:pt x="27691" y="13024"/>
                    <a:pt x="27873" y="13176"/>
                    <a:pt x="28086" y="13268"/>
                  </a:cubicBezTo>
                  <a:cubicBezTo>
                    <a:pt x="28238" y="13420"/>
                    <a:pt x="28421" y="13541"/>
                    <a:pt x="28633" y="13632"/>
                  </a:cubicBezTo>
                  <a:cubicBezTo>
                    <a:pt x="28390" y="13876"/>
                    <a:pt x="28208" y="14179"/>
                    <a:pt x="28117" y="14575"/>
                  </a:cubicBezTo>
                  <a:cubicBezTo>
                    <a:pt x="28117" y="14648"/>
                    <a:pt x="28172" y="14688"/>
                    <a:pt x="28223" y="14688"/>
                  </a:cubicBezTo>
                  <a:cubicBezTo>
                    <a:pt x="28256" y="14688"/>
                    <a:pt x="28287" y="14671"/>
                    <a:pt x="28299" y="14635"/>
                  </a:cubicBezTo>
                  <a:cubicBezTo>
                    <a:pt x="28490" y="14025"/>
                    <a:pt x="29135" y="13367"/>
                    <a:pt x="29740" y="13367"/>
                  </a:cubicBezTo>
                  <a:cubicBezTo>
                    <a:pt x="30099" y="13367"/>
                    <a:pt x="30443" y="13599"/>
                    <a:pt x="30670" y="14210"/>
                  </a:cubicBezTo>
                  <a:cubicBezTo>
                    <a:pt x="30883" y="14757"/>
                    <a:pt x="30791" y="15608"/>
                    <a:pt x="30670" y="16155"/>
                  </a:cubicBezTo>
                  <a:cubicBezTo>
                    <a:pt x="30548" y="16794"/>
                    <a:pt x="30305" y="17310"/>
                    <a:pt x="29940" y="17705"/>
                  </a:cubicBezTo>
                  <a:cubicBezTo>
                    <a:pt x="29728" y="17523"/>
                    <a:pt x="29484" y="17371"/>
                    <a:pt x="29272" y="17249"/>
                  </a:cubicBezTo>
                  <a:cubicBezTo>
                    <a:pt x="29254" y="17238"/>
                    <a:pt x="29236" y="17233"/>
                    <a:pt x="29218" y="17233"/>
                  </a:cubicBezTo>
                  <a:cubicBezTo>
                    <a:pt x="29142" y="17233"/>
                    <a:pt x="29076" y="17322"/>
                    <a:pt x="29150" y="17371"/>
                  </a:cubicBezTo>
                  <a:cubicBezTo>
                    <a:pt x="29332" y="17553"/>
                    <a:pt x="29545" y="17736"/>
                    <a:pt x="29728" y="17918"/>
                  </a:cubicBezTo>
                  <a:cubicBezTo>
                    <a:pt x="29332" y="18253"/>
                    <a:pt x="28876" y="18465"/>
                    <a:pt x="28269" y="18556"/>
                  </a:cubicBezTo>
                  <a:cubicBezTo>
                    <a:pt x="28299" y="18131"/>
                    <a:pt x="28329" y="17736"/>
                    <a:pt x="28390" y="17341"/>
                  </a:cubicBezTo>
                  <a:cubicBezTo>
                    <a:pt x="28390" y="17272"/>
                    <a:pt x="28333" y="17233"/>
                    <a:pt x="28277" y="17233"/>
                  </a:cubicBezTo>
                  <a:cubicBezTo>
                    <a:pt x="28233" y="17233"/>
                    <a:pt x="28191" y="17257"/>
                    <a:pt x="28177" y="17310"/>
                  </a:cubicBezTo>
                  <a:cubicBezTo>
                    <a:pt x="27843" y="19499"/>
                    <a:pt x="27873" y="21870"/>
                    <a:pt x="26749" y="23845"/>
                  </a:cubicBezTo>
                  <a:cubicBezTo>
                    <a:pt x="25630" y="25859"/>
                    <a:pt x="23709" y="26811"/>
                    <a:pt x="21677" y="26811"/>
                  </a:cubicBezTo>
                  <a:cubicBezTo>
                    <a:pt x="20672" y="26811"/>
                    <a:pt x="19639" y="26578"/>
                    <a:pt x="18664" y="26125"/>
                  </a:cubicBezTo>
                  <a:lnTo>
                    <a:pt x="18664" y="26095"/>
                  </a:lnTo>
                  <a:cubicBezTo>
                    <a:pt x="16019" y="24879"/>
                    <a:pt x="14986" y="22964"/>
                    <a:pt x="14499" y="20167"/>
                  </a:cubicBezTo>
                  <a:cubicBezTo>
                    <a:pt x="14074" y="17888"/>
                    <a:pt x="14104" y="15547"/>
                    <a:pt x="13800" y="13268"/>
                  </a:cubicBezTo>
                  <a:cubicBezTo>
                    <a:pt x="13831" y="13237"/>
                    <a:pt x="13861" y="13207"/>
                    <a:pt x="13891" y="13176"/>
                  </a:cubicBezTo>
                  <a:cubicBezTo>
                    <a:pt x="14104" y="12964"/>
                    <a:pt x="14347" y="12812"/>
                    <a:pt x="14560" y="12660"/>
                  </a:cubicBezTo>
                  <a:cubicBezTo>
                    <a:pt x="14694" y="12553"/>
                    <a:pt x="14616" y="12375"/>
                    <a:pt x="14471" y="12375"/>
                  </a:cubicBezTo>
                  <a:cubicBezTo>
                    <a:pt x="14451" y="12375"/>
                    <a:pt x="14430" y="12379"/>
                    <a:pt x="14408" y="12386"/>
                  </a:cubicBezTo>
                  <a:cubicBezTo>
                    <a:pt x="14165" y="12508"/>
                    <a:pt x="13922" y="12660"/>
                    <a:pt x="13739" y="12812"/>
                  </a:cubicBezTo>
                  <a:cubicBezTo>
                    <a:pt x="14043" y="12447"/>
                    <a:pt x="14439" y="12113"/>
                    <a:pt x="14803" y="11687"/>
                  </a:cubicBezTo>
                  <a:cubicBezTo>
                    <a:pt x="15198" y="11201"/>
                    <a:pt x="15350" y="10684"/>
                    <a:pt x="15381" y="10076"/>
                  </a:cubicBezTo>
                  <a:cubicBezTo>
                    <a:pt x="15381" y="10039"/>
                    <a:pt x="15346" y="10013"/>
                    <a:pt x="15312" y="10013"/>
                  </a:cubicBezTo>
                  <a:cubicBezTo>
                    <a:pt x="15291" y="10013"/>
                    <a:pt x="15271" y="10022"/>
                    <a:pt x="15259" y="10046"/>
                  </a:cubicBezTo>
                  <a:cubicBezTo>
                    <a:pt x="15138" y="10775"/>
                    <a:pt x="14742" y="11231"/>
                    <a:pt x="14317" y="11687"/>
                  </a:cubicBezTo>
                  <a:cubicBezTo>
                    <a:pt x="14378" y="11535"/>
                    <a:pt x="14408" y="11353"/>
                    <a:pt x="14439" y="11170"/>
                  </a:cubicBezTo>
                  <a:cubicBezTo>
                    <a:pt x="14530" y="10289"/>
                    <a:pt x="14712" y="9742"/>
                    <a:pt x="15229" y="8982"/>
                  </a:cubicBezTo>
                  <a:cubicBezTo>
                    <a:pt x="15272" y="8939"/>
                    <a:pt x="15239" y="8896"/>
                    <a:pt x="15194" y="8896"/>
                  </a:cubicBezTo>
                  <a:cubicBezTo>
                    <a:pt x="15176" y="8896"/>
                    <a:pt x="15155" y="8903"/>
                    <a:pt x="15138" y="8921"/>
                  </a:cubicBezTo>
                  <a:cubicBezTo>
                    <a:pt x="14955" y="9134"/>
                    <a:pt x="14803" y="9347"/>
                    <a:pt x="14651" y="9590"/>
                  </a:cubicBezTo>
                  <a:cubicBezTo>
                    <a:pt x="14864" y="9012"/>
                    <a:pt x="15168" y="8587"/>
                    <a:pt x="15411" y="8344"/>
                  </a:cubicBezTo>
                  <a:cubicBezTo>
                    <a:pt x="15715" y="8192"/>
                    <a:pt x="16019" y="8100"/>
                    <a:pt x="16323" y="7979"/>
                  </a:cubicBezTo>
                  <a:cubicBezTo>
                    <a:pt x="16809" y="7766"/>
                    <a:pt x="17144" y="7492"/>
                    <a:pt x="17296" y="7037"/>
                  </a:cubicBezTo>
                  <a:cubicBezTo>
                    <a:pt x="17569" y="6459"/>
                    <a:pt x="17448" y="5730"/>
                    <a:pt x="17448" y="5730"/>
                  </a:cubicBezTo>
                  <a:close/>
                  <a:moveTo>
                    <a:pt x="25746" y="25669"/>
                  </a:moveTo>
                  <a:cubicBezTo>
                    <a:pt x="25655" y="26946"/>
                    <a:pt x="25685" y="28344"/>
                    <a:pt x="26354" y="29438"/>
                  </a:cubicBezTo>
                  <a:cubicBezTo>
                    <a:pt x="26354" y="29438"/>
                    <a:pt x="26323" y="29438"/>
                    <a:pt x="26323" y="29468"/>
                  </a:cubicBezTo>
                  <a:cubicBezTo>
                    <a:pt x="24838" y="30300"/>
                    <a:pt x="23266" y="30928"/>
                    <a:pt x="21522" y="30928"/>
                  </a:cubicBezTo>
                  <a:cubicBezTo>
                    <a:pt x="21481" y="30928"/>
                    <a:pt x="21440" y="30928"/>
                    <a:pt x="21399" y="30927"/>
                  </a:cubicBezTo>
                  <a:cubicBezTo>
                    <a:pt x="19940" y="30897"/>
                    <a:pt x="17508" y="30472"/>
                    <a:pt x="16262" y="29590"/>
                  </a:cubicBezTo>
                  <a:lnTo>
                    <a:pt x="16232" y="29590"/>
                  </a:lnTo>
                  <a:cubicBezTo>
                    <a:pt x="16992" y="28496"/>
                    <a:pt x="17022" y="27067"/>
                    <a:pt x="16961" y="25760"/>
                  </a:cubicBezTo>
                  <a:lnTo>
                    <a:pt x="16961" y="25760"/>
                  </a:lnTo>
                  <a:cubicBezTo>
                    <a:pt x="17812" y="27219"/>
                    <a:pt x="19089" y="29256"/>
                    <a:pt x="20974" y="29377"/>
                  </a:cubicBezTo>
                  <a:cubicBezTo>
                    <a:pt x="21014" y="29379"/>
                    <a:pt x="21055" y="29380"/>
                    <a:pt x="21095" y="29380"/>
                  </a:cubicBezTo>
                  <a:cubicBezTo>
                    <a:pt x="23041" y="29380"/>
                    <a:pt x="24520" y="27250"/>
                    <a:pt x="25503" y="25821"/>
                  </a:cubicBezTo>
                  <a:cubicBezTo>
                    <a:pt x="25503" y="25821"/>
                    <a:pt x="25503" y="25791"/>
                    <a:pt x="25503" y="25791"/>
                  </a:cubicBezTo>
                  <a:cubicBezTo>
                    <a:pt x="25563" y="25760"/>
                    <a:pt x="25594" y="25699"/>
                    <a:pt x="25655" y="25669"/>
                  </a:cubicBezTo>
                  <a:close/>
                  <a:moveTo>
                    <a:pt x="26506" y="29681"/>
                  </a:moveTo>
                  <a:cubicBezTo>
                    <a:pt x="26597" y="29803"/>
                    <a:pt x="26688" y="29924"/>
                    <a:pt x="26810" y="30046"/>
                  </a:cubicBezTo>
                  <a:cubicBezTo>
                    <a:pt x="27448" y="30715"/>
                    <a:pt x="28390" y="31110"/>
                    <a:pt x="29332" y="31414"/>
                  </a:cubicBezTo>
                  <a:cubicBezTo>
                    <a:pt x="29332" y="31444"/>
                    <a:pt x="29332" y="31444"/>
                    <a:pt x="29332" y="31475"/>
                  </a:cubicBezTo>
                  <a:cubicBezTo>
                    <a:pt x="29302" y="31475"/>
                    <a:pt x="29302" y="31505"/>
                    <a:pt x="29302" y="31505"/>
                  </a:cubicBezTo>
                  <a:cubicBezTo>
                    <a:pt x="27866" y="35304"/>
                    <a:pt x="25606" y="38985"/>
                    <a:pt x="21073" y="38985"/>
                  </a:cubicBezTo>
                  <a:cubicBezTo>
                    <a:pt x="21000" y="38985"/>
                    <a:pt x="20926" y="38984"/>
                    <a:pt x="20852" y="38982"/>
                  </a:cubicBezTo>
                  <a:cubicBezTo>
                    <a:pt x="18907" y="38921"/>
                    <a:pt x="17144" y="37918"/>
                    <a:pt x="15806" y="36551"/>
                  </a:cubicBezTo>
                  <a:cubicBezTo>
                    <a:pt x="14439" y="35183"/>
                    <a:pt x="14135" y="33116"/>
                    <a:pt x="13648" y="31292"/>
                  </a:cubicBezTo>
                  <a:cubicBezTo>
                    <a:pt x="14499" y="31019"/>
                    <a:pt x="15290" y="30654"/>
                    <a:pt x="15867" y="30046"/>
                  </a:cubicBezTo>
                  <a:cubicBezTo>
                    <a:pt x="15898" y="30046"/>
                    <a:pt x="15928" y="30016"/>
                    <a:pt x="15928" y="29985"/>
                  </a:cubicBezTo>
                  <a:cubicBezTo>
                    <a:pt x="15958" y="29985"/>
                    <a:pt x="15958" y="29985"/>
                    <a:pt x="15989" y="30016"/>
                  </a:cubicBezTo>
                  <a:cubicBezTo>
                    <a:pt x="17083" y="30350"/>
                    <a:pt x="17964" y="31079"/>
                    <a:pt x="19089" y="31414"/>
                  </a:cubicBezTo>
                  <a:cubicBezTo>
                    <a:pt x="19909" y="31632"/>
                    <a:pt x="20802" y="31753"/>
                    <a:pt x="21681" y="31753"/>
                  </a:cubicBezTo>
                  <a:cubicBezTo>
                    <a:pt x="21780" y="31753"/>
                    <a:pt x="21878" y="31751"/>
                    <a:pt x="21977" y="31748"/>
                  </a:cubicBezTo>
                  <a:cubicBezTo>
                    <a:pt x="23831" y="31657"/>
                    <a:pt x="25199" y="30958"/>
                    <a:pt x="26506" y="29681"/>
                  </a:cubicBezTo>
                  <a:close/>
                  <a:moveTo>
                    <a:pt x="20086" y="0"/>
                  </a:moveTo>
                  <a:cubicBezTo>
                    <a:pt x="20054" y="0"/>
                    <a:pt x="20022" y="14"/>
                    <a:pt x="20001" y="46"/>
                  </a:cubicBezTo>
                  <a:cubicBezTo>
                    <a:pt x="19606" y="562"/>
                    <a:pt x="19423" y="1201"/>
                    <a:pt x="19393" y="1869"/>
                  </a:cubicBezTo>
                  <a:cubicBezTo>
                    <a:pt x="19302" y="1778"/>
                    <a:pt x="19180" y="1687"/>
                    <a:pt x="19028" y="1626"/>
                  </a:cubicBezTo>
                  <a:cubicBezTo>
                    <a:pt x="18628" y="1331"/>
                    <a:pt x="18119" y="1134"/>
                    <a:pt x="17631" y="1134"/>
                  </a:cubicBezTo>
                  <a:cubicBezTo>
                    <a:pt x="17266" y="1134"/>
                    <a:pt x="16913" y="1244"/>
                    <a:pt x="16627" y="1505"/>
                  </a:cubicBezTo>
                  <a:cubicBezTo>
                    <a:pt x="16597" y="1535"/>
                    <a:pt x="16627" y="1565"/>
                    <a:pt x="16627" y="1596"/>
                  </a:cubicBezTo>
                  <a:cubicBezTo>
                    <a:pt x="16141" y="1596"/>
                    <a:pt x="15624" y="1626"/>
                    <a:pt x="15168" y="1778"/>
                  </a:cubicBezTo>
                  <a:cubicBezTo>
                    <a:pt x="15077" y="1778"/>
                    <a:pt x="15077" y="1930"/>
                    <a:pt x="15168" y="1930"/>
                  </a:cubicBezTo>
                  <a:cubicBezTo>
                    <a:pt x="15381" y="1930"/>
                    <a:pt x="15594" y="1900"/>
                    <a:pt x="15806" y="1900"/>
                  </a:cubicBezTo>
                  <a:cubicBezTo>
                    <a:pt x="15685" y="1930"/>
                    <a:pt x="15533" y="1960"/>
                    <a:pt x="15411" y="2052"/>
                  </a:cubicBezTo>
                  <a:cubicBezTo>
                    <a:pt x="15344" y="2048"/>
                    <a:pt x="15277" y="2046"/>
                    <a:pt x="15211" y="2046"/>
                  </a:cubicBezTo>
                  <a:cubicBezTo>
                    <a:pt x="14707" y="2046"/>
                    <a:pt x="14226" y="2155"/>
                    <a:pt x="13770" y="2477"/>
                  </a:cubicBezTo>
                  <a:cubicBezTo>
                    <a:pt x="13162" y="2933"/>
                    <a:pt x="12888" y="3419"/>
                    <a:pt x="12098" y="3663"/>
                  </a:cubicBezTo>
                  <a:cubicBezTo>
                    <a:pt x="11399" y="3875"/>
                    <a:pt x="10609" y="3815"/>
                    <a:pt x="9879" y="3906"/>
                  </a:cubicBezTo>
                  <a:cubicBezTo>
                    <a:pt x="9818" y="3936"/>
                    <a:pt x="9849" y="4027"/>
                    <a:pt x="9910" y="4027"/>
                  </a:cubicBezTo>
                  <a:cubicBezTo>
                    <a:pt x="10287" y="4048"/>
                    <a:pt x="10708" y="4084"/>
                    <a:pt x="11132" y="4084"/>
                  </a:cubicBezTo>
                  <a:cubicBezTo>
                    <a:pt x="11323" y="4084"/>
                    <a:pt x="11514" y="4077"/>
                    <a:pt x="11703" y="4058"/>
                  </a:cubicBezTo>
                  <a:lnTo>
                    <a:pt x="11703" y="4058"/>
                  </a:lnTo>
                  <a:cubicBezTo>
                    <a:pt x="11429" y="4149"/>
                    <a:pt x="11125" y="4240"/>
                    <a:pt x="10761" y="4331"/>
                  </a:cubicBezTo>
                  <a:cubicBezTo>
                    <a:pt x="10092" y="4295"/>
                    <a:pt x="9423" y="4130"/>
                    <a:pt x="8747" y="4130"/>
                  </a:cubicBezTo>
                  <a:cubicBezTo>
                    <a:pt x="8287" y="4130"/>
                    <a:pt x="7824" y="4207"/>
                    <a:pt x="7356" y="4453"/>
                  </a:cubicBezTo>
                  <a:cubicBezTo>
                    <a:pt x="6444" y="4939"/>
                    <a:pt x="5776" y="5882"/>
                    <a:pt x="5654" y="6885"/>
                  </a:cubicBezTo>
                  <a:cubicBezTo>
                    <a:pt x="4833" y="7006"/>
                    <a:pt x="4013" y="6976"/>
                    <a:pt x="3192" y="7310"/>
                  </a:cubicBezTo>
                  <a:cubicBezTo>
                    <a:pt x="2219" y="7675"/>
                    <a:pt x="1429" y="8465"/>
                    <a:pt x="1399" y="9529"/>
                  </a:cubicBezTo>
                  <a:cubicBezTo>
                    <a:pt x="1382" y="9597"/>
                    <a:pt x="1432" y="9637"/>
                    <a:pt x="1490" y="9637"/>
                  </a:cubicBezTo>
                  <a:cubicBezTo>
                    <a:pt x="1535" y="9637"/>
                    <a:pt x="1585" y="9613"/>
                    <a:pt x="1612" y="9559"/>
                  </a:cubicBezTo>
                  <a:cubicBezTo>
                    <a:pt x="1672" y="9316"/>
                    <a:pt x="1764" y="9103"/>
                    <a:pt x="1855" y="8891"/>
                  </a:cubicBezTo>
                  <a:lnTo>
                    <a:pt x="2037" y="8739"/>
                  </a:lnTo>
                  <a:lnTo>
                    <a:pt x="2037" y="8739"/>
                  </a:lnTo>
                  <a:cubicBezTo>
                    <a:pt x="2037" y="8739"/>
                    <a:pt x="2037" y="8860"/>
                    <a:pt x="2007" y="9073"/>
                  </a:cubicBezTo>
                  <a:cubicBezTo>
                    <a:pt x="1976" y="9073"/>
                    <a:pt x="1946" y="9103"/>
                    <a:pt x="1946" y="9134"/>
                  </a:cubicBezTo>
                  <a:cubicBezTo>
                    <a:pt x="1946" y="10532"/>
                    <a:pt x="1" y="11049"/>
                    <a:pt x="274" y="12569"/>
                  </a:cubicBezTo>
                  <a:cubicBezTo>
                    <a:pt x="335" y="12933"/>
                    <a:pt x="548" y="13237"/>
                    <a:pt x="821" y="13389"/>
                  </a:cubicBezTo>
                  <a:cubicBezTo>
                    <a:pt x="943" y="13572"/>
                    <a:pt x="1156" y="13724"/>
                    <a:pt x="1399" y="13906"/>
                  </a:cubicBezTo>
                  <a:cubicBezTo>
                    <a:pt x="1399" y="13906"/>
                    <a:pt x="1728" y="14153"/>
                    <a:pt x="1761" y="15065"/>
                  </a:cubicBezTo>
                  <a:lnTo>
                    <a:pt x="1761" y="15065"/>
                  </a:lnTo>
                  <a:cubicBezTo>
                    <a:pt x="1758" y="15005"/>
                    <a:pt x="1750" y="14947"/>
                    <a:pt x="1733" y="14879"/>
                  </a:cubicBezTo>
                  <a:cubicBezTo>
                    <a:pt x="1621" y="14402"/>
                    <a:pt x="1354" y="13926"/>
                    <a:pt x="860" y="13926"/>
                  </a:cubicBezTo>
                  <a:cubicBezTo>
                    <a:pt x="819" y="13926"/>
                    <a:pt x="775" y="13929"/>
                    <a:pt x="730" y="13936"/>
                  </a:cubicBezTo>
                  <a:cubicBezTo>
                    <a:pt x="639" y="13936"/>
                    <a:pt x="669" y="14028"/>
                    <a:pt x="730" y="14058"/>
                  </a:cubicBezTo>
                  <a:cubicBezTo>
                    <a:pt x="2432" y="14757"/>
                    <a:pt x="639" y="17097"/>
                    <a:pt x="1581" y="18313"/>
                  </a:cubicBezTo>
                  <a:cubicBezTo>
                    <a:pt x="1596" y="18336"/>
                    <a:pt x="1619" y="18346"/>
                    <a:pt x="1644" y="18346"/>
                  </a:cubicBezTo>
                  <a:cubicBezTo>
                    <a:pt x="1720" y="18346"/>
                    <a:pt x="1817" y="18260"/>
                    <a:pt x="1794" y="18192"/>
                  </a:cubicBezTo>
                  <a:cubicBezTo>
                    <a:pt x="1672" y="17888"/>
                    <a:pt x="1642" y="17614"/>
                    <a:pt x="1642" y="17341"/>
                  </a:cubicBezTo>
                  <a:lnTo>
                    <a:pt x="1642" y="17341"/>
                  </a:lnTo>
                  <a:cubicBezTo>
                    <a:pt x="1703" y="18344"/>
                    <a:pt x="2311" y="18921"/>
                    <a:pt x="2645" y="19134"/>
                  </a:cubicBezTo>
                  <a:cubicBezTo>
                    <a:pt x="2706" y="19955"/>
                    <a:pt x="2675" y="20836"/>
                    <a:pt x="3314" y="21474"/>
                  </a:cubicBezTo>
                  <a:cubicBezTo>
                    <a:pt x="3557" y="21718"/>
                    <a:pt x="3891" y="21900"/>
                    <a:pt x="4256" y="21991"/>
                  </a:cubicBezTo>
                  <a:cubicBezTo>
                    <a:pt x="4226" y="22964"/>
                    <a:pt x="4347" y="24149"/>
                    <a:pt x="4925" y="24909"/>
                  </a:cubicBezTo>
                  <a:cubicBezTo>
                    <a:pt x="5238" y="25308"/>
                    <a:pt x="5606" y="25474"/>
                    <a:pt x="5986" y="25474"/>
                  </a:cubicBezTo>
                  <a:cubicBezTo>
                    <a:pt x="6416" y="25474"/>
                    <a:pt x="6862" y="25262"/>
                    <a:pt x="7265" y="24940"/>
                  </a:cubicBezTo>
                  <a:cubicBezTo>
                    <a:pt x="7539" y="24940"/>
                    <a:pt x="7812" y="24879"/>
                    <a:pt x="8055" y="24788"/>
                  </a:cubicBezTo>
                  <a:cubicBezTo>
                    <a:pt x="8663" y="25456"/>
                    <a:pt x="9423" y="26338"/>
                    <a:pt x="10366" y="26490"/>
                  </a:cubicBezTo>
                  <a:cubicBezTo>
                    <a:pt x="10492" y="26516"/>
                    <a:pt x="10625" y="26529"/>
                    <a:pt x="10761" y="26529"/>
                  </a:cubicBezTo>
                  <a:cubicBezTo>
                    <a:pt x="11409" y="26529"/>
                    <a:pt x="12122" y="26243"/>
                    <a:pt x="12524" y="25791"/>
                  </a:cubicBezTo>
                  <a:cubicBezTo>
                    <a:pt x="12578" y="25736"/>
                    <a:pt x="12535" y="25634"/>
                    <a:pt x="12461" y="25634"/>
                  </a:cubicBezTo>
                  <a:cubicBezTo>
                    <a:pt x="12452" y="25634"/>
                    <a:pt x="12442" y="25635"/>
                    <a:pt x="12432" y="25639"/>
                  </a:cubicBezTo>
                  <a:cubicBezTo>
                    <a:pt x="11840" y="25843"/>
                    <a:pt x="11316" y="26116"/>
                    <a:pt x="10750" y="26116"/>
                  </a:cubicBezTo>
                  <a:cubicBezTo>
                    <a:pt x="10474" y="26116"/>
                    <a:pt x="10188" y="26051"/>
                    <a:pt x="9879" y="25882"/>
                  </a:cubicBezTo>
                  <a:cubicBezTo>
                    <a:pt x="9423" y="25639"/>
                    <a:pt x="8998" y="25274"/>
                    <a:pt x="8572" y="24909"/>
                  </a:cubicBezTo>
                  <a:lnTo>
                    <a:pt x="8572" y="24909"/>
                  </a:lnTo>
                  <a:cubicBezTo>
                    <a:pt x="9058" y="24970"/>
                    <a:pt x="9484" y="25456"/>
                    <a:pt x="9970" y="25578"/>
                  </a:cubicBezTo>
                  <a:cubicBezTo>
                    <a:pt x="10154" y="25628"/>
                    <a:pt x="10348" y="25651"/>
                    <a:pt x="10540" y="25651"/>
                  </a:cubicBezTo>
                  <a:cubicBezTo>
                    <a:pt x="10697" y="25651"/>
                    <a:pt x="10854" y="25636"/>
                    <a:pt x="11004" y="25608"/>
                  </a:cubicBezTo>
                  <a:cubicBezTo>
                    <a:pt x="11369" y="25547"/>
                    <a:pt x="11703" y="25395"/>
                    <a:pt x="11946" y="25152"/>
                  </a:cubicBezTo>
                  <a:cubicBezTo>
                    <a:pt x="11976" y="25152"/>
                    <a:pt x="12007" y="25122"/>
                    <a:pt x="12037" y="25122"/>
                  </a:cubicBezTo>
                  <a:cubicBezTo>
                    <a:pt x="12250" y="25243"/>
                    <a:pt x="12980" y="25578"/>
                    <a:pt x="13922" y="25639"/>
                  </a:cubicBezTo>
                  <a:cubicBezTo>
                    <a:pt x="14226" y="25791"/>
                    <a:pt x="14530" y="25912"/>
                    <a:pt x="14894" y="25912"/>
                  </a:cubicBezTo>
                  <a:cubicBezTo>
                    <a:pt x="15502" y="25912"/>
                    <a:pt x="16050" y="25669"/>
                    <a:pt x="16414" y="25213"/>
                  </a:cubicBezTo>
                  <a:cubicBezTo>
                    <a:pt x="16445" y="25183"/>
                    <a:pt x="16475" y="25183"/>
                    <a:pt x="16475" y="25152"/>
                  </a:cubicBezTo>
                  <a:cubicBezTo>
                    <a:pt x="16597" y="25243"/>
                    <a:pt x="16718" y="25365"/>
                    <a:pt x="16840" y="25456"/>
                  </a:cubicBezTo>
                  <a:cubicBezTo>
                    <a:pt x="16840" y="26854"/>
                    <a:pt x="16901" y="28374"/>
                    <a:pt x="15989" y="29529"/>
                  </a:cubicBezTo>
                  <a:cubicBezTo>
                    <a:pt x="15928" y="29560"/>
                    <a:pt x="15867" y="29651"/>
                    <a:pt x="15837" y="29742"/>
                  </a:cubicBezTo>
                  <a:cubicBezTo>
                    <a:pt x="14925" y="30745"/>
                    <a:pt x="13405" y="31019"/>
                    <a:pt x="12128" y="31414"/>
                  </a:cubicBezTo>
                  <a:cubicBezTo>
                    <a:pt x="10153" y="31991"/>
                    <a:pt x="8147" y="32599"/>
                    <a:pt x="6505" y="33876"/>
                  </a:cubicBezTo>
                  <a:cubicBezTo>
                    <a:pt x="3344" y="36277"/>
                    <a:pt x="2858" y="41201"/>
                    <a:pt x="2827" y="44879"/>
                  </a:cubicBezTo>
                  <a:cubicBezTo>
                    <a:pt x="2827" y="44963"/>
                    <a:pt x="2901" y="45009"/>
                    <a:pt x="2972" y="45009"/>
                  </a:cubicBezTo>
                  <a:cubicBezTo>
                    <a:pt x="3030" y="45009"/>
                    <a:pt x="3087" y="44978"/>
                    <a:pt x="3101" y="44909"/>
                  </a:cubicBezTo>
                  <a:cubicBezTo>
                    <a:pt x="3101" y="44909"/>
                    <a:pt x="3101" y="44879"/>
                    <a:pt x="3101" y="44879"/>
                  </a:cubicBezTo>
                  <a:lnTo>
                    <a:pt x="39576" y="44879"/>
                  </a:lnTo>
                  <a:cubicBezTo>
                    <a:pt x="39576" y="44879"/>
                    <a:pt x="39576" y="44909"/>
                    <a:pt x="39576" y="44909"/>
                  </a:cubicBezTo>
                  <a:cubicBezTo>
                    <a:pt x="39589" y="44978"/>
                    <a:pt x="39646" y="45009"/>
                    <a:pt x="39705" y="45009"/>
                  </a:cubicBezTo>
                  <a:cubicBezTo>
                    <a:pt x="39776" y="45009"/>
                    <a:pt x="39849" y="44963"/>
                    <a:pt x="39849" y="44879"/>
                  </a:cubicBezTo>
                  <a:cubicBezTo>
                    <a:pt x="39819" y="41171"/>
                    <a:pt x="39333" y="36277"/>
                    <a:pt x="36202" y="33876"/>
                  </a:cubicBezTo>
                  <a:cubicBezTo>
                    <a:pt x="34621" y="32660"/>
                    <a:pt x="32737" y="32052"/>
                    <a:pt x="30852" y="31475"/>
                  </a:cubicBezTo>
                  <a:cubicBezTo>
                    <a:pt x="29576" y="31110"/>
                    <a:pt x="27934" y="30836"/>
                    <a:pt x="26992" y="29894"/>
                  </a:cubicBezTo>
                  <a:cubicBezTo>
                    <a:pt x="25928" y="28861"/>
                    <a:pt x="25867" y="27341"/>
                    <a:pt x="25867" y="25943"/>
                  </a:cubicBezTo>
                  <a:lnTo>
                    <a:pt x="25867" y="25943"/>
                  </a:lnTo>
                  <a:cubicBezTo>
                    <a:pt x="26301" y="26538"/>
                    <a:pt x="26999" y="26965"/>
                    <a:pt x="27749" y="26965"/>
                  </a:cubicBezTo>
                  <a:cubicBezTo>
                    <a:pt x="27840" y="26965"/>
                    <a:pt x="27933" y="26959"/>
                    <a:pt x="28025" y="26946"/>
                  </a:cubicBezTo>
                  <a:cubicBezTo>
                    <a:pt x="28512" y="26854"/>
                    <a:pt x="28937" y="26611"/>
                    <a:pt x="29302" y="26307"/>
                  </a:cubicBezTo>
                  <a:cubicBezTo>
                    <a:pt x="29454" y="26186"/>
                    <a:pt x="29576" y="26034"/>
                    <a:pt x="29697" y="25882"/>
                  </a:cubicBezTo>
                  <a:cubicBezTo>
                    <a:pt x="29849" y="25730"/>
                    <a:pt x="30001" y="25578"/>
                    <a:pt x="30123" y="25426"/>
                  </a:cubicBezTo>
                  <a:cubicBezTo>
                    <a:pt x="30376" y="25201"/>
                    <a:pt x="30630" y="25027"/>
                    <a:pt x="30980" y="25027"/>
                  </a:cubicBezTo>
                  <a:cubicBezTo>
                    <a:pt x="31008" y="25027"/>
                    <a:pt x="31036" y="25028"/>
                    <a:pt x="31065" y="25031"/>
                  </a:cubicBezTo>
                  <a:cubicBezTo>
                    <a:pt x="31156" y="25031"/>
                    <a:pt x="31187" y="24848"/>
                    <a:pt x="31095" y="24818"/>
                  </a:cubicBezTo>
                  <a:cubicBezTo>
                    <a:pt x="31217" y="24788"/>
                    <a:pt x="31369" y="24757"/>
                    <a:pt x="31551" y="24727"/>
                  </a:cubicBezTo>
                  <a:cubicBezTo>
                    <a:pt x="31843" y="24852"/>
                    <a:pt x="32164" y="24934"/>
                    <a:pt x="32493" y="24934"/>
                  </a:cubicBezTo>
                  <a:cubicBezTo>
                    <a:pt x="32644" y="24934"/>
                    <a:pt x="32797" y="24917"/>
                    <a:pt x="32950" y="24879"/>
                  </a:cubicBezTo>
                  <a:cubicBezTo>
                    <a:pt x="33436" y="24788"/>
                    <a:pt x="33892" y="24514"/>
                    <a:pt x="34257" y="24180"/>
                  </a:cubicBezTo>
                  <a:cubicBezTo>
                    <a:pt x="34804" y="23633"/>
                    <a:pt x="34895" y="22933"/>
                    <a:pt x="35290" y="22295"/>
                  </a:cubicBezTo>
                  <a:cubicBezTo>
                    <a:pt x="35290" y="22295"/>
                    <a:pt x="35290" y="22265"/>
                    <a:pt x="35290" y="22265"/>
                  </a:cubicBezTo>
                  <a:cubicBezTo>
                    <a:pt x="35381" y="22113"/>
                    <a:pt x="35442" y="22022"/>
                    <a:pt x="35472" y="21961"/>
                  </a:cubicBezTo>
                  <a:cubicBezTo>
                    <a:pt x="35837" y="21900"/>
                    <a:pt x="36171" y="21718"/>
                    <a:pt x="36384" y="21474"/>
                  </a:cubicBezTo>
                  <a:cubicBezTo>
                    <a:pt x="37023" y="20836"/>
                    <a:pt x="36992" y="20015"/>
                    <a:pt x="37053" y="19225"/>
                  </a:cubicBezTo>
                  <a:cubicBezTo>
                    <a:pt x="37235" y="19134"/>
                    <a:pt x="37661" y="18830"/>
                    <a:pt x="37965" y="18283"/>
                  </a:cubicBezTo>
                  <a:cubicBezTo>
                    <a:pt x="37980" y="18313"/>
                    <a:pt x="38010" y="18328"/>
                    <a:pt x="38045" y="18328"/>
                  </a:cubicBezTo>
                  <a:cubicBezTo>
                    <a:pt x="38079" y="18328"/>
                    <a:pt x="38117" y="18313"/>
                    <a:pt x="38147" y="18283"/>
                  </a:cubicBezTo>
                  <a:cubicBezTo>
                    <a:pt x="39089" y="17097"/>
                    <a:pt x="37266" y="14727"/>
                    <a:pt x="38998" y="14058"/>
                  </a:cubicBezTo>
                  <a:cubicBezTo>
                    <a:pt x="39059" y="14028"/>
                    <a:pt x="39059" y="13906"/>
                    <a:pt x="38998" y="13906"/>
                  </a:cubicBezTo>
                  <a:cubicBezTo>
                    <a:pt x="38950" y="13898"/>
                    <a:pt x="38904" y="13894"/>
                    <a:pt x="38861" y="13894"/>
                  </a:cubicBezTo>
                  <a:cubicBezTo>
                    <a:pt x="38571" y="13894"/>
                    <a:pt x="38366" y="14059"/>
                    <a:pt x="38208" y="14271"/>
                  </a:cubicBezTo>
                  <a:cubicBezTo>
                    <a:pt x="38330" y="13997"/>
                    <a:pt x="38451" y="13876"/>
                    <a:pt x="38451" y="13876"/>
                  </a:cubicBezTo>
                  <a:cubicBezTo>
                    <a:pt x="39029" y="13541"/>
                    <a:pt x="39302" y="13116"/>
                    <a:pt x="39393" y="12721"/>
                  </a:cubicBezTo>
                  <a:cubicBezTo>
                    <a:pt x="39424" y="12690"/>
                    <a:pt x="39424" y="12629"/>
                    <a:pt x="39454" y="12569"/>
                  </a:cubicBezTo>
                  <a:cubicBezTo>
                    <a:pt x="39576" y="11809"/>
                    <a:pt x="39211" y="11322"/>
                    <a:pt x="38755" y="10836"/>
                  </a:cubicBezTo>
                  <a:cubicBezTo>
                    <a:pt x="38664" y="10714"/>
                    <a:pt x="38542" y="10593"/>
                    <a:pt x="38451" y="10471"/>
                  </a:cubicBezTo>
                  <a:cubicBezTo>
                    <a:pt x="37843" y="9803"/>
                    <a:pt x="37813" y="8921"/>
                    <a:pt x="37813" y="8769"/>
                  </a:cubicBezTo>
                  <a:lnTo>
                    <a:pt x="37813" y="8769"/>
                  </a:lnTo>
                  <a:cubicBezTo>
                    <a:pt x="37934" y="9012"/>
                    <a:pt x="38026" y="9255"/>
                    <a:pt x="38117" y="9559"/>
                  </a:cubicBezTo>
                  <a:cubicBezTo>
                    <a:pt x="38131" y="9602"/>
                    <a:pt x="38178" y="9624"/>
                    <a:pt x="38224" y="9624"/>
                  </a:cubicBezTo>
                  <a:cubicBezTo>
                    <a:pt x="38277" y="9624"/>
                    <a:pt x="38330" y="9594"/>
                    <a:pt x="38330" y="9529"/>
                  </a:cubicBezTo>
                  <a:cubicBezTo>
                    <a:pt x="38299" y="8465"/>
                    <a:pt x="37478" y="7675"/>
                    <a:pt x="36536" y="7280"/>
                  </a:cubicBezTo>
                  <a:cubicBezTo>
                    <a:pt x="35594" y="6915"/>
                    <a:pt x="34621" y="7006"/>
                    <a:pt x="33709" y="6854"/>
                  </a:cubicBezTo>
                  <a:cubicBezTo>
                    <a:pt x="33709" y="6824"/>
                    <a:pt x="33709" y="6824"/>
                    <a:pt x="33679" y="6793"/>
                  </a:cubicBezTo>
                  <a:cubicBezTo>
                    <a:pt x="33709" y="6793"/>
                    <a:pt x="33709" y="6763"/>
                    <a:pt x="33679" y="6733"/>
                  </a:cubicBezTo>
                  <a:cubicBezTo>
                    <a:pt x="33013" y="4956"/>
                    <a:pt x="31434" y="4346"/>
                    <a:pt x="29776" y="4346"/>
                  </a:cubicBezTo>
                  <a:cubicBezTo>
                    <a:pt x="29619" y="4346"/>
                    <a:pt x="29460" y="4351"/>
                    <a:pt x="29302" y="4362"/>
                  </a:cubicBezTo>
                  <a:cubicBezTo>
                    <a:pt x="28876" y="4301"/>
                    <a:pt x="28481" y="4179"/>
                    <a:pt x="28147" y="4058"/>
                  </a:cubicBezTo>
                  <a:lnTo>
                    <a:pt x="28147" y="4058"/>
                  </a:lnTo>
                  <a:cubicBezTo>
                    <a:pt x="28326" y="4077"/>
                    <a:pt x="28505" y="4084"/>
                    <a:pt x="28682" y="4084"/>
                  </a:cubicBezTo>
                  <a:cubicBezTo>
                    <a:pt x="29077" y="4084"/>
                    <a:pt x="29462" y="4048"/>
                    <a:pt x="29819" y="4027"/>
                  </a:cubicBezTo>
                  <a:cubicBezTo>
                    <a:pt x="29880" y="4027"/>
                    <a:pt x="29910" y="3906"/>
                    <a:pt x="29849" y="3906"/>
                  </a:cubicBezTo>
                  <a:cubicBezTo>
                    <a:pt x="29272" y="3845"/>
                    <a:pt x="28694" y="3845"/>
                    <a:pt x="28117" y="3754"/>
                  </a:cubicBezTo>
                  <a:cubicBezTo>
                    <a:pt x="26962" y="3602"/>
                    <a:pt x="26779" y="3085"/>
                    <a:pt x="25959" y="2477"/>
                  </a:cubicBezTo>
                  <a:cubicBezTo>
                    <a:pt x="25472" y="2143"/>
                    <a:pt x="24955" y="2021"/>
                    <a:pt x="24408" y="2021"/>
                  </a:cubicBezTo>
                  <a:cubicBezTo>
                    <a:pt x="24287" y="1960"/>
                    <a:pt x="24135" y="1930"/>
                    <a:pt x="24013" y="1900"/>
                  </a:cubicBezTo>
                  <a:lnTo>
                    <a:pt x="24013" y="1900"/>
                  </a:lnTo>
                  <a:lnTo>
                    <a:pt x="24560" y="1930"/>
                  </a:lnTo>
                  <a:cubicBezTo>
                    <a:pt x="24651" y="1930"/>
                    <a:pt x="24651" y="1778"/>
                    <a:pt x="24560" y="1778"/>
                  </a:cubicBezTo>
                  <a:cubicBezTo>
                    <a:pt x="24074" y="1626"/>
                    <a:pt x="23588" y="1596"/>
                    <a:pt x="23101" y="1596"/>
                  </a:cubicBezTo>
                  <a:cubicBezTo>
                    <a:pt x="23101" y="1565"/>
                    <a:pt x="23132" y="1535"/>
                    <a:pt x="23101" y="1505"/>
                  </a:cubicBezTo>
                  <a:cubicBezTo>
                    <a:pt x="22820" y="1237"/>
                    <a:pt x="22462" y="1122"/>
                    <a:pt x="22090" y="1122"/>
                  </a:cubicBezTo>
                  <a:cubicBezTo>
                    <a:pt x="21617" y="1122"/>
                    <a:pt x="21122" y="1307"/>
                    <a:pt x="20730" y="1596"/>
                  </a:cubicBezTo>
                  <a:cubicBezTo>
                    <a:pt x="20457" y="1717"/>
                    <a:pt x="20244" y="1839"/>
                    <a:pt x="20062" y="1930"/>
                  </a:cubicBezTo>
                  <a:cubicBezTo>
                    <a:pt x="20183" y="1717"/>
                    <a:pt x="20275" y="1505"/>
                    <a:pt x="20426" y="1292"/>
                  </a:cubicBezTo>
                  <a:cubicBezTo>
                    <a:pt x="20639" y="927"/>
                    <a:pt x="20974" y="623"/>
                    <a:pt x="21186" y="228"/>
                  </a:cubicBezTo>
                  <a:cubicBezTo>
                    <a:pt x="21210" y="181"/>
                    <a:pt x="21161" y="117"/>
                    <a:pt x="21110" y="117"/>
                  </a:cubicBezTo>
                  <a:cubicBezTo>
                    <a:pt x="21095" y="117"/>
                    <a:pt x="21079" y="123"/>
                    <a:pt x="21065" y="137"/>
                  </a:cubicBezTo>
                  <a:cubicBezTo>
                    <a:pt x="20396" y="532"/>
                    <a:pt x="19971" y="1353"/>
                    <a:pt x="19758" y="2143"/>
                  </a:cubicBezTo>
                  <a:cubicBezTo>
                    <a:pt x="19727" y="2112"/>
                    <a:pt x="19697" y="2082"/>
                    <a:pt x="19667" y="2082"/>
                  </a:cubicBezTo>
                  <a:cubicBezTo>
                    <a:pt x="19727" y="1383"/>
                    <a:pt x="19940" y="775"/>
                    <a:pt x="20183" y="106"/>
                  </a:cubicBezTo>
                  <a:cubicBezTo>
                    <a:pt x="20203" y="47"/>
                    <a:pt x="20146" y="0"/>
                    <a:pt x="20086" y="0"/>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6195750" y="3499925"/>
              <a:ext cx="61575" cy="80050"/>
            </a:xfrm>
            <a:custGeom>
              <a:rect b="b" l="l" r="r" t="t"/>
              <a:pathLst>
                <a:path extrusionOk="0" h="3202" w="2463">
                  <a:moveTo>
                    <a:pt x="1010" y="0"/>
                  </a:moveTo>
                  <a:cubicBezTo>
                    <a:pt x="975" y="0"/>
                    <a:pt x="943" y="17"/>
                    <a:pt x="943" y="55"/>
                  </a:cubicBezTo>
                  <a:cubicBezTo>
                    <a:pt x="852" y="694"/>
                    <a:pt x="669" y="1301"/>
                    <a:pt x="335" y="1879"/>
                  </a:cubicBezTo>
                  <a:cubicBezTo>
                    <a:pt x="153" y="2183"/>
                    <a:pt x="1" y="2274"/>
                    <a:pt x="244" y="2578"/>
                  </a:cubicBezTo>
                  <a:cubicBezTo>
                    <a:pt x="549" y="3006"/>
                    <a:pt x="1101" y="3202"/>
                    <a:pt x="1633" y="3202"/>
                  </a:cubicBezTo>
                  <a:cubicBezTo>
                    <a:pt x="1895" y="3202"/>
                    <a:pt x="2151" y="3155"/>
                    <a:pt x="2371" y="3064"/>
                  </a:cubicBezTo>
                  <a:cubicBezTo>
                    <a:pt x="2463" y="3004"/>
                    <a:pt x="2463" y="2882"/>
                    <a:pt x="2341" y="2882"/>
                  </a:cubicBezTo>
                  <a:cubicBezTo>
                    <a:pt x="1946" y="2852"/>
                    <a:pt x="1581" y="2912"/>
                    <a:pt x="1186" y="2791"/>
                  </a:cubicBezTo>
                  <a:cubicBezTo>
                    <a:pt x="973" y="2730"/>
                    <a:pt x="791" y="2639"/>
                    <a:pt x="609" y="2487"/>
                  </a:cubicBezTo>
                  <a:cubicBezTo>
                    <a:pt x="365" y="2244"/>
                    <a:pt x="487" y="2183"/>
                    <a:pt x="609" y="1909"/>
                  </a:cubicBezTo>
                  <a:cubicBezTo>
                    <a:pt x="882" y="1332"/>
                    <a:pt x="1034" y="724"/>
                    <a:pt x="1095" y="86"/>
                  </a:cubicBezTo>
                  <a:cubicBezTo>
                    <a:pt x="1113" y="33"/>
                    <a:pt x="1058" y="0"/>
                    <a:pt x="1010" y="0"/>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6419150" y="3413100"/>
              <a:ext cx="44100" cy="81750"/>
            </a:xfrm>
            <a:custGeom>
              <a:rect b="b" l="l" r="r" t="t"/>
              <a:pathLst>
                <a:path extrusionOk="0" h="3270" w="1764">
                  <a:moveTo>
                    <a:pt x="611" y="1"/>
                  </a:moveTo>
                  <a:cubicBezTo>
                    <a:pt x="590" y="1"/>
                    <a:pt x="569" y="1"/>
                    <a:pt x="548" y="2"/>
                  </a:cubicBezTo>
                  <a:cubicBezTo>
                    <a:pt x="426" y="2"/>
                    <a:pt x="426" y="215"/>
                    <a:pt x="548" y="215"/>
                  </a:cubicBezTo>
                  <a:cubicBezTo>
                    <a:pt x="700" y="245"/>
                    <a:pt x="852" y="276"/>
                    <a:pt x="1004" y="337"/>
                  </a:cubicBezTo>
                  <a:cubicBezTo>
                    <a:pt x="548" y="1188"/>
                    <a:pt x="62" y="2221"/>
                    <a:pt x="1" y="3163"/>
                  </a:cubicBezTo>
                  <a:cubicBezTo>
                    <a:pt x="1" y="3223"/>
                    <a:pt x="65" y="3269"/>
                    <a:pt x="119" y="3269"/>
                  </a:cubicBezTo>
                  <a:cubicBezTo>
                    <a:pt x="147" y="3269"/>
                    <a:pt x="173" y="3256"/>
                    <a:pt x="183" y="3224"/>
                  </a:cubicBezTo>
                  <a:cubicBezTo>
                    <a:pt x="578" y="2312"/>
                    <a:pt x="822" y="1340"/>
                    <a:pt x="1186" y="397"/>
                  </a:cubicBezTo>
                  <a:cubicBezTo>
                    <a:pt x="1399" y="519"/>
                    <a:pt x="1582" y="701"/>
                    <a:pt x="1673" y="945"/>
                  </a:cubicBezTo>
                  <a:cubicBezTo>
                    <a:pt x="1684" y="968"/>
                    <a:pt x="1700" y="978"/>
                    <a:pt x="1716" y="978"/>
                  </a:cubicBezTo>
                  <a:cubicBezTo>
                    <a:pt x="1741" y="978"/>
                    <a:pt x="1764" y="952"/>
                    <a:pt x="1764" y="914"/>
                  </a:cubicBezTo>
                  <a:cubicBezTo>
                    <a:pt x="1676" y="387"/>
                    <a:pt x="1165" y="1"/>
                    <a:pt x="611" y="1"/>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6281775" y="3444175"/>
              <a:ext cx="75100" cy="17775"/>
            </a:xfrm>
            <a:custGeom>
              <a:rect b="b" l="l" r="r" t="t"/>
              <a:pathLst>
                <a:path extrusionOk="0" h="711" w="3004">
                  <a:moveTo>
                    <a:pt x="2002" y="1"/>
                  </a:moveTo>
                  <a:cubicBezTo>
                    <a:pt x="1300" y="1"/>
                    <a:pt x="530" y="120"/>
                    <a:pt x="55" y="492"/>
                  </a:cubicBezTo>
                  <a:cubicBezTo>
                    <a:pt x="1" y="546"/>
                    <a:pt x="43" y="649"/>
                    <a:pt x="118" y="649"/>
                  </a:cubicBezTo>
                  <a:cubicBezTo>
                    <a:pt x="127" y="649"/>
                    <a:pt x="136" y="647"/>
                    <a:pt x="146" y="644"/>
                  </a:cubicBezTo>
                  <a:cubicBezTo>
                    <a:pt x="389" y="553"/>
                    <a:pt x="633" y="492"/>
                    <a:pt x="876" y="461"/>
                  </a:cubicBezTo>
                  <a:cubicBezTo>
                    <a:pt x="1149" y="492"/>
                    <a:pt x="1423" y="553"/>
                    <a:pt x="1696" y="583"/>
                  </a:cubicBezTo>
                  <a:cubicBezTo>
                    <a:pt x="1933" y="636"/>
                    <a:pt x="2214" y="711"/>
                    <a:pt x="2482" y="711"/>
                  </a:cubicBezTo>
                  <a:cubicBezTo>
                    <a:pt x="2525" y="711"/>
                    <a:pt x="2567" y="709"/>
                    <a:pt x="2608" y="705"/>
                  </a:cubicBezTo>
                  <a:cubicBezTo>
                    <a:pt x="2669" y="705"/>
                    <a:pt x="2700" y="644"/>
                    <a:pt x="2639" y="583"/>
                  </a:cubicBezTo>
                  <a:cubicBezTo>
                    <a:pt x="2365" y="431"/>
                    <a:pt x="2000" y="370"/>
                    <a:pt x="1636" y="340"/>
                  </a:cubicBezTo>
                  <a:cubicBezTo>
                    <a:pt x="2061" y="279"/>
                    <a:pt x="2456" y="249"/>
                    <a:pt x="2882" y="188"/>
                  </a:cubicBezTo>
                  <a:cubicBezTo>
                    <a:pt x="2943" y="188"/>
                    <a:pt x="3003" y="66"/>
                    <a:pt x="2912" y="66"/>
                  </a:cubicBezTo>
                  <a:cubicBezTo>
                    <a:pt x="2649" y="27"/>
                    <a:pt x="2333" y="1"/>
                    <a:pt x="2002" y="1"/>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6068100" y="3398225"/>
              <a:ext cx="113225" cy="26350"/>
            </a:xfrm>
            <a:custGeom>
              <a:rect b="b" l="l" r="r" t="t"/>
              <a:pathLst>
                <a:path extrusionOk="0" h="1054" w="4529">
                  <a:moveTo>
                    <a:pt x="2886" y="0"/>
                  </a:moveTo>
                  <a:cubicBezTo>
                    <a:pt x="1843" y="0"/>
                    <a:pt x="684" y="351"/>
                    <a:pt x="91" y="810"/>
                  </a:cubicBezTo>
                  <a:cubicBezTo>
                    <a:pt x="0" y="901"/>
                    <a:pt x="61" y="1053"/>
                    <a:pt x="182" y="1053"/>
                  </a:cubicBezTo>
                  <a:cubicBezTo>
                    <a:pt x="882" y="1023"/>
                    <a:pt x="1490" y="628"/>
                    <a:pt x="2158" y="506"/>
                  </a:cubicBezTo>
                  <a:cubicBezTo>
                    <a:pt x="2446" y="442"/>
                    <a:pt x="2716" y="419"/>
                    <a:pt x="2979" y="419"/>
                  </a:cubicBezTo>
                  <a:cubicBezTo>
                    <a:pt x="3464" y="419"/>
                    <a:pt x="3925" y="497"/>
                    <a:pt x="4438" y="537"/>
                  </a:cubicBezTo>
                  <a:cubicBezTo>
                    <a:pt x="4448" y="540"/>
                    <a:pt x="4457" y="541"/>
                    <a:pt x="4465" y="541"/>
                  </a:cubicBezTo>
                  <a:cubicBezTo>
                    <a:pt x="4528" y="541"/>
                    <a:pt x="4522" y="442"/>
                    <a:pt x="4468" y="415"/>
                  </a:cubicBezTo>
                  <a:cubicBezTo>
                    <a:pt x="4074" y="122"/>
                    <a:pt x="3500" y="0"/>
                    <a:pt x="2886" y="0"/>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6085575" y="3444175"/>
              <a:ext cx="74325" cy="17775"/>
            </a:xfrm>
            <a:custGeom>
              <a:rect b="b" l="l" r="r" t="t"/>
              <a:pathLst>
                <a:path extrusionOk="0" h="711" w="2973">
                  <a:moveTo>
                    <a:pt x="971" y="1"/>
                  </a:moveTo>
                  <a:cubicBezTo>
                    <a:pt x="640" y="1"/>
                    <a:pt x="324" y="27"/>
                    <a:pt x="61" y="66"/>
                  </a:cubicBezTo>
                  <a:cubicBezTo>
                    <a:pt x="0" y="66"/>
                    <a:pt x="31" y="188"/>
                    <a:pt x="91" y="188"/>
                  </a:cubicBezTo>
                  <a:cubicBezTo>
                    <a:pt x="517" y="249"/>
                    <a:pt x="912" y="279"/>
                    <a:pt x="1338" y="340"/>
                  </a:cubicBezTo>
                  <a:cubicBezTo>
                    <a:pt x="973" y="370"/>
                    <a:pt x="608" y="431"/>
                    <a:pt x="335" y="583"/>
                  </a:cubicBezTo>
                  <a:cubicBezTo>
                    <a:pt x="274" y="644"/>
                    <a:pt x="304" y="705"/>
                    <a:pt x="365" y="705"/>
                  </a:cubicBezTo>
                  <a:cubicBezTo>
                    <a:pt x="407" y="709"/>
                    <a:pt x="449" y="711"/>
                    <a:pt x="491" y="711"/>
                  </a:cubicBezTo>
                  <a:cubicBezTo>
                    <a:pt x="759" y="711"/>
                    <a:pt x="1041" y="636"/>
                    <a:pt x="1277" y="583"/>
                  </a:cubicBezTo>
                  <a:cubicBezTo>
                    <a:pt x="1550" y="553"/>
                    <a:pt x="1824" y="492"/>
                    <a:pt x="2098" y="461"/>
                  </a:cubicBezTo>
                  <a:cubicBezTo>
                    <a:pt x="2341" y="522"/>
                    <a:pt x="2584" y="553"/>
                    <a:pt x="2827" y="644"/>
                  </a:cubicBezTo>
                  <a:cubicBezTo>
                    <a:pt x="2837" y="647"/>
                    <a:pt x="2846" y="649"/>
                    <a:pt x="2855" y="649"/>
                  </a:cubicBezTo>
                  <a:cubicBezTo>
                    <a:pt x="2930" y="649"/>
                    <a:pt x="2972" y="546"/>
                    <a:pt x="2918" y="492"/>
                  </a:cubicBezTo>
                  <a:cubicBezTo>
                    <a:pt x="2443" y="120"/>
                    <a:pt x="1673" y="1"/>
                    <a:pt x="971" y="1"/>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6175225" y="3619750"/>
              <a:ext cx="125950" cy="20300"/>
            </a:xfrm>
            <a:custGeom>
              <a:rect b="b" l="l" r="r" t="t"/>
              <a:pathLst>
                <a:path extrusionOk="0" h="812" w="5038">
                  <a:moveTo>
                    <a:pt x="4837" y="1"/>
                  </a:moveTo>
                  <a:cubicBezTo>
                    <a:pt x="4826" y="1"/>
                    <a:pt x="4815" y="2"/>
                    <a:pt x="4803" y="4"/>
                  </a:cubicBezTo>
                  <a:cubicBezTo>
                    <a:pt x="3983" y="126"/>
                    <a:pt x="3284" y="429"/>
                    <a:pt x="2402" y="460"/>
                  </a:cubicBezTo>
                  <a:cubicBezTo>
                    <a:pt x="2098" y="460"/>
                    <a:pt x="1789" y="465"/>
                    <a:pt x="1482" y="465"/>
                  </a:cubicBezTo>
                  <a:cubicBezTo>
                    <a:pt x="1020" y="465"/>
                    <a:pt x="560" y="454"/>
                    <a:pt x="122" y="399"/>
                  </a:cubicBezTo>
                  <a:cubicBezTo>
                    <a:pt x="31" y="399"/>
                    <a:pt x="1" y="551"/>
                    <a:pt x="92" y="551"/>
                  </a:cubicBezTo>
                  <a:cubicBezTo>
                    <a:pt x="744" y="711"/>
                    <a:pt x="1488" y="812"/>
                    <a:pt x="2234" y="812"/>
                  </a:cubicBezTo>
                  <a:cubicBezTo>
                    <a:pt x="3193" y="812"/>
                    <a:pt x="4155" y="644"/>
                    <a:pt x="4925" y="217"/>
                  </a:cubicBezTo>
                  <a:cubicBezTo>
                    <a:pt x="5037" y="161"/>
                    <a:pt x="4968" y="1"/>
                    <a:pt x="4837" y="1"/>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6236775" y="3697350"/>
              <a:ext cx="10675" cy="10650"/>
            </a:xfrm>
            <a:custGeom>
              <a:rect b="b" l="l" r="r" t="t"/>
              <a:pathLst>
                <a:path extrusionOk="0" h="426" w="427">
                  <a:moveTo>
                    <a:pt x="183" y="0"/>
                  </a:moveTo>
                  <a:cubicBezTo>
                    <a:pt x="153" y="0"/>
                    <a:pt x="123" y="31"/>
                    <a:pt x="123" y="31"/>
                  </a:cubicBezTo>
                  <a:cubicBezTo>
                    <a:pt x="92" y="61"/>
                    <a:pt x="62" y="91"/>
                    <a:pt x="31" y="122"/>
                  </a:cubicBezTo>
                  <a:cubicBezTo>
                    <a:pt x="1" y="152"/>
                    <a:pt x="1" y="183"/>
                    <a:pt x="1" y="213"/>
                  </a:cubicBezTo>
                  <a:cubicBezTo>
                    <a:pt x="1" y="243"/>
                    <a:pt x="31" y="304"/>
                    <a:pt x="31" y="335"/>
                  </a:cubicBezTo>
                  <a:cubicBezTo>
                    <a:pt x="62" y="365"/>
                    <a:pt x="62" y="365"/>
                    <a:pt x="92" y="395"/>
                  </a:cubicBezTo>
                  <a:cubicBezTo>
                    <a:pt x="123" y="395"/>
                    <a:pt x="123" y="426"/>
                    <a:pt x="153" y="426"/>
                  </a:cubicBezTo>
                  <a:lnTo>
                    <a:pt x="275" y="426"/>
                  </a:lnTo>
                  <a:cubicBezTo>
                    <a:pt x="305" y="426"/>
                    <a:pt x="305" y="426"/>
                    <a:pt x="335" y="395"/>
                  </a:cubicBezTo>
                  <a:cubicBezTo>
                    <a:pt x="366" y="395"/>
                    <a:pt x="396" y="365"/>
                    <a:pt x="396" y="335"/>
                  </a:cubicBezTo>
                  <a:cubicBezTo>
                    <a:pt x="426" y="335"/>
                    <a:pt x="426" y="304"/>
                    <a:pt x="426" y="304"/>
                  </a:cubicBezTo>
                  <a:cubicBezTo>
                    <a:pt x="426" y="274"/>
                    <a:pt x="426" y="243"/>
                    <a:pt x="426" y="213"/>
                  </a:cubicBezTo>
                  <a:cubicBezTo>
                    <a:pt x="426" y="183"/>
                    <a:pt x="426" y="183"/>
                    <a:pt x="426" y="152"/>
                  </a:cubicBezTo>
                  <a:cubicBezTo>
                    <a:pt x="426" y="152"/>
                    <a:pt x="426" y="139"/>
                    <a:pt x="426" y="122"/>
                  </a:cubicBezTo>
                  <a:cubicBezTo>
                    <a:pt x="396" y="91"/>
                    <a:pt x="396" y="61"/>
                    <a:pt x="366" y="61"/>
                  </a:cubicBezTo>
                  <a:cubicBezTo>
                    <a:pt x="335" y="31"/>
                    <a:pt x="335" y="31"/>
                    <a:pt x="305" y="31"/>
                  </a:cubicBezTo>
                  <a:cubicBezTo>
                    <a:pt x="275" y="0"/>
                    <a:pt x="244" y="0"/>
                    <a:pt x="214" y="0"/>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6334050" y="3404775"/>
              <a:ext cx="16750" cy="13725"/>
            </a:xfrm>
            <a:custGeom>
              <a:rect b="b" l="l" r="r" t="t"/>
              <a:pathLst>
                <a:path extrusionOk="0" h="549" w="670">
                  <a:moveTo>
                    <a:pt x="396" y="1"/>
                  </a:moveTo>
                  <a:cubicBezTo>
                    <a:pt x="305" y="92"/>
                    <a:pt x="244" y="153"/>
                    <a:pt x="183" y="214"/>
                  </a:cubicBezTo>
                  <a:cubicBezTo>
                    <a:pt x="122" y="275"/>
                    <a:pt x="61" y="335"/>
                    <a:pt x="1" y="396"/>
                  </a:cubicBezTo>
                  <a:cubicBezTo>
                    <a:pt x="122" y="457"/>
                    <a:pt x="244" y="487"/>
                    <a:pt x="365" y="548"/>
                  </a:cubicBezTo>
                  <a:cubicBezTo>
                    <a:pt x="365" y="548"/>
                    <a:pt x="396" y="518"/>
                    <a:pt x="396" y="518"/>
                  </a:cubicBezTo>
                  <a:cubicBezTo>
                    <a:pt x="487" y="366"/>
                    <a:pt x="578" y="244"/>
                    <a:pt x="669" y="123"/>
                  </a:cubicBezTo>
                  <a:cubicBezTo>
                    <a:pt x="578" y="62"/>
                    <a:pt x="487" y="31"/>
                    <a:pt x="396" y="1"/>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6260500" y="3398200"/>
              <a:ext cx="73575" cy="14200"/>
            </a:xfrm>
            <a:custGeom>
              <a:rect b="b" l="l" r="r" t="t"/>
              <a:pathLst>
                <a:path extrusionOk="0" h="568" w="2943">
                  <a:moveTo>
                    <a:pt x="1646" y="0"/>
                  </a:moveTo>
                  <a:cubicBezTo>
                    <a:pt x="1027" y="0"/>
                    <a:pt x="451" y="128"/>
                    <a:pt x="55" y="416"/>
                  </a:cubicBezTo>
                  <a:cubicBezTo>
                    <a:pt x="1" y="443"/>
                    <a:pt x="19" y="542"/>
                    <a:pt x="67" y="542"/>
                  </a:cubicBezTo>
                  <a:cubicBezTo>
                    <a:pt x="72" y="542"/>
                    <a:pt x="79" y="541"/>
                    <a:pt x="85" y="538"/>
                  </a:cubicBezTo>
                  <a:cubicBezTo>
                    <a:pt x="598" y="498"/>
                    <a:pt x="1060" y="420"/>
                    <a:pt x="1545" y="420"/>
                  </a:cubicBezTo>
                  <a:cubicBezTo>
                    <a:pt x="1807" y="420"/>
                    <a:pt x="2077" y="443"/>
                    <a:pt x="2365" y="507"/>
                  </a:cubicBezTo>
                  <a:cubicBezTo>
                    <a:pt x="2426" y="507"/>
                    <a:pt x="2517" y="538"/>
                    <a:pt x="2608" y="568"/>
                  </a:cubicBezTo>
                  <a:cubicBezTo>
                    <a:pt x="2669" y="477"/>
                    <a:pt x="2760" y="355"/>
                    <a:pt x="2851" y="264"/>
                  </a:cubicBezTo>
                  <a:cubicBezTo>
                    <a:pt x="2882" y="234"/>
                    <a:pt x="2912" y="203"/>
                    <a:pt x="2943" y="173"/>
                  </a:cubicBezTo>
                  <a:cubicBezTo>
                    <a:pt x="2521" y="61"/>
                    <a:pt x="2073" y="0"/>
                    <a:pt x="1646" y="0"/>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6351525" y="3410875"/>
              <a:ext cx="22825" cy="13700"/>
            </a:xfrm>
            <a:custGeom>
              <a:rect b="b" l="l" r="r" t="t"/>
              <a:pathLst>
                <a:path extrusionOk="0" h="548" w="913">
                  <a:moveTo>
                    <a:pt x="274" y="0"/>
                  </a:moveTo>
                  <a:cubicBezTo>
                    <a:pt x="183" y="122"/>
                    <a:pt x="92" y="274"/>
                    <a:pt x="1" y="395"/>
                  </a:cubicBezTo>
                  <a:cubicBezTo>
                    <a:pt x="213" y="486"/>
                    <a:pt x="457" y="547"/>
                    <a:pt x="700" y="547"/>
                  </a:cubicBezTo>
                  <a:cubicBezTo>
                    <a:pt x="821" y="547"/>
                    <a:pt x="913" y="395"/>
                    <a:pt x="821" y="304"/>
                  </a:cubicBezTo>
                  <a:cubicBezTo>
                    <a:pt x="669" y="213"/>
                    <a:pt x="487" y="91"/>
                    <a:pt x="274" y="0"/>
                  </a:cubicBezTo>
                  <a:close/>
                </a:path>
              </a:pathLst>
            </a:custGeom>
            <a:solidFill>
              <a:srgbClr val="11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6261875" y="3483825"/>
              <a:ext cx="147425" cy="114750"/>
            </a:xfrm>
            <a:custGeom>
              <a:rect b="b" l="l" r="r" t="t"/>
              <a:pathLst>
                <a:path extrusionOk="0" h="4590" w="5897">
                  <a:moveTo>
                    <a:pt x="2948" y="0"/>
                  </a:moveTo>
                  <a:cubicBezTo>
                    <a:pt x="0" y="0"/>
                    <a:pt x="30" y="4590"/>
                    <a:pt x="2948" y="4590"/>
                  </a:cubicBezTo>
                  <a:cubicBezTo>
                    <a:pt x="5897" y="4590"/>
                    <a:pt x="5897" y="0"/>
                    <a:pt x="2948" y="0"/>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6052125" y="3483050"/>
              <a:ext cx="147450" cy="114025"/>
            </a:xfrm>
            <a:custGeom>
              <a:rect b="b" l="l" r="r" t="t"/>
              <a:pathLst>
                <a:path extrusionOk="0" h="4561" w="5898">
                  <a:moveTo>
                    <a:pt x="2949" y="1"/>
                  </a:moveTo>
                  <a:cubicBezTo>
                    <a:pt x="1" y="1"/>
                    <a:pt x="1" y="4560"/>
                    <a:pt x="2949" y="4560"/>
                  </a:cubicBezTo>
                  <a:cubicBezTo>
                    <a:pt x="5898" y="4560"/>
                    <a:pt x="5898" y="1"/>
                    <a:pt x="2949" y="1"/>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6767200" y="2730975"/>
              <a:ext cx="1023600" cy="976275"/>
            </a:xfrm>
            <a:custGeom>
              <a:rect b="b" l="l" r="r" t="t"/>
              <a:pathLst>
                <a:path extrusionOk="0" h="39051" w="40944">
                  <a:moveTo>
                    <a:pt x="22088" y="0"/>
                  </a:moveTo>
                  <a:cubicBezTo>
                    <a:pt x="17772" y="0"/>
                    <a:pt x="13040" y="965"/>
                    <a:pt x="13040" y="965"/>
                  </a:cubicBezTo>
                  <a:lnTo>
                    <a:pt x="11854" y="5038"/>
                  </a:lnTo>
                  <a:lnTo>
                    <a:pt x="12371" y="9141"/>
                  </a:lnTo>
                  <a:cubicBezTo>
                    <a:pt x="12371" y="9141"/>
                    <a:pt x="11973" y="7628"/>
                    <a:pt x="10780" y="7628"/>
                  </a:cubicBezTo>
                  <a:cubicBezTo>
                    <a:pt x="10696" y="7628"/>
                    <a:pt x="10609" y="7636"/>
                    <a:pt x="10517" y="7652"/>
                  </a:cubicBezTo>
                  <a:cubicBezTo>
                    <a:pt x="9088" y="7895"/>
                    <a:pt x="9727" y="10722"/>
                    <a:pt x="9848" y="11664"/>
                  </a:cubicBezTo>
                  <a:cubicBezTo>
                    <a:pt x="9940" y="12606"/>
                    <a:pt x="11247" y="12971"/>
                    <a:pt x="11247" y="12971"/>
                  </a:cubicBezTo>
                  <a:cubicBezTo>
                    <a:pt x="11247" y="12971"/>
                    <a:pt x="10639" y="13731"/>
                    <a:pt x="11429" y="14096"/>
                  </a:cubicBezTo>
                  <a:cubicBezTo>
                    <a:pt x="11547" y="14150"/>
                    <a:pt x="11648" y="14174"/>
                    <a:pt x="11732" y="14174"/>
                  </a:cubicBezTo>
                  <a:cubicBezTo>
                    <a:pt x="12211" y="14174"/>
                    <a:pt x="12189" y="13427"/>
                    <a:pt x="12189" y="13427"/>
                  </a:cubicBezTo>
                  <a:lnTo>
                    <a:pt x="12189" y="13427"/>
                  </a:lnTo>
                  <a:cubicBezTo>
                    <a:pt x="12675" y="18868"/>
                    <a:pt x="14590" y="20053"/>
                    <a:pt x="14590" y="20053"/>
                  </a:cubicBezTo>
                  <a:lnTo>
                    <a:pt x="14590" y="25464"/>
                  </a:lnTo>
                  <a:cubicBezTo>
                    <a:pt x="14590" y="25464"/>
                    <a:pt x="7964" y="27561"/>
                    <a:pt x="4863" y="28777"/>
                  </a:cubicBezTo>
                  <a:cubicBezTo>
                    <a:pt x="1763" y="29993"/>
                    <a:pt x="486" y="32546"/>
                    <a:pt x="486" y="32546"/>
                  </a:cubicBezTo>
                  <a:lnTo>
                    <a:pt x="0" y="38959"/>
                  </a:lnTo>
                  <a:lnTo>
                    <a:pt x="31" y="38959"/>
                  </a:lnTo>
                  <a:lnTo>
                    <a:pt x="40822" y="39050"/>
                  </a:lnTo>
                  <a:cubicBezTo>
                    <a:pt x="40943" y="35190"/>
                    <a:pt x="40882" y="31421"/>
                    <a:pt x="37356" y="29385"/>
                  </a:cubicBezTo>
                  <a:cubicBezTo>
                    <a:pt x="33831" y="27348"/>
                    <a:pt x="26809" y="25676"/>
                    <a:pt x="26809" y="25676"/>
                  </a:cubicBezTo>
                  <a:lnTo>
                    <a:pt x="26414" y="20327"/>
                  </a:lnTo>
                  <a:cubicBezTo>
                    <a:pt x="28238" y="18777"/>
                    <a:pt x="28663" y="13366"/>
                    <a:pt x="28663" y="13366"/>
                  </a:cubicBezTo>
                  <a:cubicBezTo>
                    <a:pt x="32280" y="13062"/>
                    <a:pt x="31855" y="8199"/>
                    <a:pt x="30609" y="7773"/>
                  </a:cubicBezTo>
                  <a:cubicBezTo>
                    <a:pt x="30463" y="7724"/>
                    <a:pt x="30327" y="7702"/>
                    <a:pt x="30201" y="7702"/>
                  </a:cubicBezTo>
                  <a:cubicBezTo>
                    <a:pt x="29242" y="7702"/>
                    <a:pt x="28815" y="8959"/>
                    <a:pt x="28815" y="8959"/>
                  </a:cubicBezTo>
                  <a:lnTo>
                    <a:pt x="28937" y="6284"/>
                  </a:lnTo>
                  <a:lnTo>
                    <a:pt x="27812" y="1086"/>
                  </a:lnTo>
                  <a:cubicBezTo>
                    <a:pt x="26522" y="268"/>
                    <a:pt x="24363" y="0"/>
                    <a:pt x="220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6764900" y="2606150"/>
              <a:ext cx="1029700" cy="1102800"/>
            </a:xfrm>
            <a:custGeom>
              <a:rect b="b" l="l" r="r" t="t"/>
              <a:pathLst>
                <a:path extrusionOk="0" h="44112" w="41188">
                  <a:moveTo>
                    <a:pt x="20852" y="213"/>
                  </a:moveTo>
                  <a:lnTo>
                    <a:pt x="20852" y="243"/>
                  </a:lnTo>
                  <a:lnTo>
                    <a:pt x="20640" y="243"/>
                  </a:lnTo>
                  <a:cubicBezTo>
                    <a:pt x="20700" y="243"/>
                    <a:pt x="20761" y="243"/>
                    <a:pt x="20852" y="213"/>
                  </a:cubicBezTo>
                  <a:close/>
                  <a:moveTo>
                    <a:pt x="27843" y="7630"/>
                  </a:moveTo>
                  <a:cubicBezTo>
                    <a:pt x="27874" y="7660"/>
                    <a:pt x="27874" y="7660"/>
                    <a:pt x="27874" y="7660"/>
                  </a:cubicBezTo>
                  <a:lnTo>
                    <a:pt x="27783" y="7660"/>
                  </a:lnTo>
                  <a:cubicBezTo>
                    <a:pt x="27783" y="7660"/>
                    <a:pt x="27813" y="7660"/>
                    <a:pt x="27843" y="7630"/>
                  </a:cubicBezTo>
                  <a:close/>
                  <a:moveTo>
                    <a:pt x="10748" y="12834"/>
                  </a:moveTo>
                  <a:cubicBezTo>
                    <a:pt x="11359" y="12834"/>
                    <a:pt x="12012" y="13481"/>
                    <a:pt x="12220" y="14104"/>
                  </a:cubicBezTo>
                  <a:cubicBezTo>
                    <a:pt x="12190" y="15380"/>
                    <a:pt x="12159" y="16779"/>
                    <a:pt x="12250" y="18146"/>
                  </a:cubicBezTo>
                  <a:cubicBezTo>
                    <a:pt x="11946" y="18116"/>
                    <a:pt x="11673" y="18025"/>
                    <a:pt x="11430" y="17934"/>
                  </a:cubicBezTo>
                  <a:cubicBezTo>
                    <a:pt x="11491" y="17782"/>
                    <a:pt x="11582" y="17660"/>
                    <a:pt x="11643" y="17508"/>
                  </a:cubicBezTo>
                  <a:cubicBezTo>
                    <a:pt x="11669" y="17429"/>
                    <a:pt x="11627" y="17350"/>
                    <a:pt x="11556" y="17350"/>
                  </a:cubicBezTo>
                  <a:cubicBezTo>
                    <a:pt x="11545" y="17350"/>
                    <a:pt x="11533" y="17352"/>
                    <a:pt x="11521" y="17356"/>
                  </a:cubicBezTo>
                  <a:cubicBezTo>
                    <a:pt x="11369" y="17447"/>
                    <a:pt x="11247" y="17599"/>
                    <a:pt x="11156" y="17782"/>
                  </a:cubicBezTo>
                  <a:cubicBezTo>
                    <a:pt x="10457" y="17356"/>
                    <a:pt x="10001" y="16627"/>
                    <a:pt x="9819" y="15715"/>
                  </a:cubicBezTo>
                  <a:cubicBezTo>
                    <a:pt x="9697" y="15137"/>
                    <a:pt x="9576" y="14256"/>
                    <a:pt x="9788" y="13709"/>
                  </a:cubicBezTo>
                  <a:cubicBezTo>
                    <a:pt x="10019" y="13075"/>
                    <a:pt x="10376" y="12834"/>
                    <a:pt x="10748" y="12834"/>
                  </a:cubicBezTo>
                  <a:close/>
                  <a:moveTo>
                    <a:pt x="30366" y="12834"/>
                  </a:moveTo>
                  <a:cubicBezTo>
                    <a:pt x="30737" y="12834"/>
                    <a:pt x="31097" y="13075"/>
                    <a:pt x="31339" y="13709"/>
                  </a:cubicBezTo>
                  <a:cubicBezTo>
                    <a:pt x="31552" y="14256"/>
                    <a:pt x="31430" y="15137"/>
                    <a:pt x="31309" y="15715"/>
                  </a:cubicBezTo>
                  <a:cubicBezTo>
                    <a:pt x="31035" y="17052"/>
                    <a:pt x="30245" y="17964"/>
                    <a:pt x="28877" y="18146"/>
                  </a:cubicBezTo>
                  <a:cubicBezTo>
                    <a:pt x="28968" y="16779"/>
                    <a:pt x="28938" y="15380"/>
                    <a:pt x="28907" y="14104"/>
                  </a:cubicBezTo>
                  <a:cubicBezTo>
                    <a:pt x="29115" y="13481"/>
                    <a:pt x="29756" y="12834"/>
                    <a:pt x="30366" y="12834"/>
                  </a:cubicBezTo>
                  <a:close/>
                  <a:moveTo>
                    <a:pt x="11339" y="18207"/>
                  </a:moveTo>
                  <a:cubicBezTo>
                    <a:pt x="11643" y="18329"/>
                    <a:pt x="11946" y="18390"/>
                    <a:pt x="12281" y="18420"/>
                  </a:cubicBezTo>
                  <a:lnTo>
                    <a:pt x="12281" y="18450"/>
                  </a:lnTo>
                  <a:cubicBezTo>
                    <a:pt x="12174" y="18700"/>
                    <a:pt x="11920" y="18908"/>
                    <a:pt x="11704" y="18908"/>
                  </a:cubicBezTo>
                  <a:cubicBezTo>
                    <a:pt x="11552" y="18908"/>
                    <a:pt x="11419" y="18805"/>
                    <a:pt x="11369" y="18542"/>
                  </a:cubicBezTo>
                  <a:cubicBezTo>
                    <a:pt x="11339" y="18420"/>
                    <a:pt x="11339" y="18298"/>
                    <a:pt x="11339" y="18207"/>
                  </a:cubicBezTo>
                  <a:close/>
                  <a:moveTo>
                    <a:pt x="21126" y="5685"/>
                  </a:moveTo>
                  <a:cubicBezTo>
                    <a:pt x="21126" y="5715"/>
                    <a:pt x="21126" y="5776"/>
                    <a:pt x="21156" y="5806"/>
                  </a:cubicBezTo>
                  <a:cubicBezTo>
                    <a:pt x="21156" y="5806"/>
                    <a:pt x="21156" y="5836"/>
                    <a:pt x="21156" y="5836"/>
                  </a:cubicBezTo>
                  <a:cubicBezTo>
                    <a:pt x="21156" y="5863"/>
                    <a:pt x="21277" y="5963"/>
                    <a:pt x="21282" y="5963"/>
                  </a:cubicBezTo>
                  <a:cubicBezTo>
                    <a:pt x="21282" y="5963"/>
                    <a:pt x="21281" y="5961"/>
                    <a:pt x="21278" y="5958"/>
                  </a:cubicBezTo>
                  <a:lnTo>
                    <a:pt x="21278" y="5958"/>
                  </a:lnTo>
                  <a:cubicBezTo>
                    <a:pt x="21308" y="5973"/>
                    <a:pt x="21339" y="5981"/>
                    <a:pt x="21365" y="5981"/>
                  </a:cubicBezTo>
                  <a:cubicBezTo>
                    <a:pt x="21392" y="5981"/>
                    <a:pt x="21415" y="5973"/>
                    <a:pt x="21430" y="5958"/>
                  </a:cubicBezTo>
                  <a:cubicBezTo>
                    <a:pt x="21491" y="5927"/>
                    <a:pt x="21552" y="5867"/>
                    <a:pt x="21582" y="5806"/>
                  </a:cubicBezTo>
                  <a:cubicBezTo>
                    <a:pt x="21612" y="5836"/>
                    <a:pt x="21612" y="5897"/>
                    <a:pt x="21612" y="5958"/>
                  </a:cubicBezTo>
                  <a:cubicBezTo>
                    <a:pt x="21629" y="6023"/>
                    <a:pt x="21689" y="6053"/>
                    <a:pt x="21755" y="6053"/>
                  </a:cubicBezTo>
                  <a:cubicBezTo>
                    <a:pt x="21812" y="6053"/>
                    <a:pt x="21874" y="6030"/>
                    <a:pt x="21916" y="5988"/>
                  </a:cubicBezTo>
                  <a:cubicBezTo>
                    <a:pt x="21947" y="5958"/>
                    <a:pt x="21977" y="5958"/>
                    <a:pt x="22038" y="5927"/>
                  </a:cubicBezTo>
                  <a:cubicBezTo>
                    <a:pt x="22038" y="5996"/>
                    <a:pt x="22106" y="6081"/>
                    <a:pt x="22179" y="6081"/>
                  </a:cubicBezTo>
                  <a:cubicBezTo>
                    <a:pt x="22203" y="6081"/>
                    <a:pt x="22228" y="6072"/>
                    <a:pt x="22251" y="6049"/>
                  </a:cubicBezTo>
                  <a:cubicBezTo>
                    <a:pt x="22311" y="6019"/>
                    <a:pt x="22372" y="5988"/>
                    <a:pt x="22403" y="5958"/>
                  </a:cubicBezTo>
                  <a:cubicBezTo>
                    <a:pt x="22403" y="6046"/>
                    <a:pt x="22475" y="6094"/>
                    <a:pt x="22553" y="6094"/>
                  </a:cubicBezTo>
                  <a:cubicBezTo>
                    <a:pt x="22609" y="6094"/>
                    <a:pt x="22669" y="6069"/>
                    <a:pt x="22707" y="6019"/>
                  </a:cubicBezTo>
                  <a:cubicBezTo>
                    <a:pt x="22727" y="6100"/>
                    <a:pt x="22801" y="6140"/>
                    <a:pt x="22866" y="6140"/>
                  </a:cubicBezTo>
                  <a:cubicBezTo>
                    <a:pt x="22899" y="6140"/>
                    <a:pt x="22929" y="6130"/>
                    <a:pt x="22950" y="6110"/>
                  </a:cubicBezTo>
                  <a:cubicBezTo>
                    <a:pt x="23011" y="6049"/>
                    <a:pt x="23041" y="6019"/>
                    <a:pt x="23071" y="6019"/>
                  </a:cubicBezTo>
                  <a:cubicBezTo>
                    <a:pt x="23091" y="6078"/>
                    <a:pt x="23163" y="6138"/>
                    <a:pt x="23236" y="6138"/>
                  </a:cubicBezTo>
                  <a:cubicBezTo>
                    <a:pt x="23275" y="6138"/>
                    <a:pt x="23313" y="6121"/>
                    <a:pt x="23345" y="6079"/>
                  </a:cubicBezTo>
                  <a:cubicBezTo>
                    <a:pt x="23406" y="5988"/>
                    <a:pt x="23436" y="5958"/>
                    <a:pt x="23466" y="5927"/>
                  </a:cubicBezTo>
                  <a:cubicBezTo>
                    <a:pt x="23497" y="5958"/>
                    <a:pt x="23527" y="5988"/>
                    <a:pt x="23558" y="6019"/>
                  </a:cubicBezTo>
                  <a:cubicBezTo>
                    <a:pt x="23588" y="6079"/>
                    <a:pt x="23649" y="6079"/>
                    <a:pt x="23710" y="6079"/>
                  </a:cubicBezTo>
                  <a:cubicBezTo>
                    <a:pt x="23801" y="6049"/>
                    <a:pt x="23862" y="5988"/>
                    <a:pt x="23892" y="5958"/>
                  </a:cubicBezTo>
                  <a:cubicBezTo>
                    <a:pt x="23892" y="5988"/>
                    <a:pt x="23922" y="6049"/>
                    <a:pt x="23922" y="6110"/>
                  </a:cubicBezTo>
                  <a:cubicBezTo>
                    <a:pt x="23959" y="6164"/>
                    <a:pt x="24028" y="6208"/>
                    <a:pt x="24091" y="6208"/>
                  </a:cubicBezTo>
                  <a:cubicBezTo>
                    <a:pt x="24133" y="6208"/>
                    <a:pt x="24172" y="6189"/>
                    <a:pt x="24196" y="6140"/>
                  </a:cubicBezTo>
                  <a:cubicBezTo>
                    <a:pt x="24226" y="6079"/>
                    <a:pt x="24257" y="5988"/>
                    <a:pt x="24287" y="5927"/>
                  </a:cubicBezTo>
                  <a:cubicBezTo>
                    <a:pt x="24287" y="5958"/>
                    <a:pt x="24318" y="6019"/>
                    <a:pt x="24318" y="6079"/>
                  </a:cubicBezTo>
                  <a:cubicBezTo>
                    <a:pt x="24337" y="6138"/>
                    <a:pt x="24395" y="6172"/>
                    <a:pt x="24450" y="6172"/>
                  </a:cubicBezTo>
                  <a:cubicBezTo>
                    <a:pt x="24480" y="6172"/>
                    <a:pt x="24509" y="6162"/>
                    <a:pt x="24530" y="6140"/>
                  </a:cubicBezTo>
                  <a:cubicBezTo>
                    <a:pt x="24591" y="6049"/>
                    <a:pt x="24621" y="5988"/>
                    <a:pt x="24621" y="5958"/>
                  </a:cubicBezTo>
                  <a:cubicBezTo>
                    <a:pt x="24621" y="5988"/>
                    <a:pt x="24621" y="6019"/>
                    <a:pt x="24652" y="6079"/>
                  </a:cubicBezTo>
                  <a:cubicBezTo>
                    <a:pt x="24652" y="6132"/>
                    <a:pt x="24693" y="6165"/>
                    <a:pt x="24739" y="6165"/>
                  </a:cubicBezTo>
                  <a:cubicBezTo>
                    <a:pt x="24773" y="6165"/>
                    <a:pt x="24809" y="6148"/>
                    <a:pt x="24834" y="6110"/>
                  </a:cubicBezTo>
                  <a:cubicBezTo>
                    <a:pt x="24865" y="6079"/>
                    <a:pt x="24895" y="6049"/>
                    <a:pt x="24895" y="6019"/>
                  </a:cubicBezTo>
                  <a:lnTo>
                    <a:pt x="24925" y="6171"/>
                  </a:lnTo>
                  <a:cubicBezTo>
                    <a:pt x="24925" y="6244"/>
                    <a:pt x="24981" y="6284"/>
                    <a:pt x="25039" y="6284"/>
                  </a:cubicBezTo>
                  <a:cubicBezTo>
                    <a:pt x="25076" y="6284"/>
                    <a:pt x="25114" y="6267"/>
                    <a:pt x="25138" y="6231"/>
                  </a:cubicBezTo>
                  <a:cubicBezTo>
                    <a:pt x="25169" y="6201"/>
                    <a:pt x="25169" y="6171"/>
                    <a:pt x="25199" y="6140"/>
                  </a:cubicBezTo>
                  <a:cubicBezTo>
                    <a:pt x="25199" y="6171"/>
                    <a:pt x="25229" y="6231"/>
                    <a:pt x="25229" y="6292"/>
                  </a:cubicBezTo>
                  <a:cubicBezTo>
                    <a:pt x="25246" y="6357"/>
                    <a:pt x="25306" y="6388"/>
                    <a:pt x="25367" y="6388"/>
                  </a:cubicBezTo>
                  <a:cubicBezTo>
                    <a:pt x="25420" y="6388"/>
                    <a:pt x="25475" y="6365"/>
                    <a:pt x="25503" y="6323"/>
                  </a:cubicBezTo>
                  <a:cubicBezTo>
                    <a:pt x="25533" y="6292"/>
                    <a:pt x="25564" y="6231"/>
                    <a:pt x="25564" y="6201"/>
                  </a:cubicBezTo>
                  <a:cubicBezTo>
                    <a:pt x="25584" y="6304"/>
                    <a:pt x="25661" y="6365"/>
                    <a:pt x="25737" y="6365"/>
                  </a:cubicBezTo>
                  <a:cubicBezTo>
                    <a:pt x="25773" y="6365"/>
                    <a:pt x="25808" y="6352"/>
                    <a:pt x="25837" y="6323"/>
                  </a:cubicBezTo>
                  <a:cubicBezTo>
                    <a:pt x="25868" y="6383"/>
                    <a:pt x="25959" y="6414"/>
                    <a:pt x="26080" y="6414"/>
                  </a:cubicBezTo>
                  <a:cubicBezTo>
                    <a:pt x="26202" y="6414"/>
                    <a:pt x="26293" y="6323"/>
                    <a:pt x="26354" y="6201"/>
                  </a:cubicBezTo>
                  <a:cubicBezTo>
                    <a:pt x="26354" y="6231"/>
                    <a:pt x="26354" y="6262"/>
                    <a:pt x="26354" y="6323"/>
                  </a:cubicBezTo>
                  <a:cubicBezTo>
                    <a:pt x="26369" y="6353"/>
                    <a:pt x="26400" y="6368"/>
                    <a:pt x="26430" y="6368"/>
                  </a:cubicBezTo>
                  <a:cubicBezTo>
                    <a:pt x="26460" y="6368"/>
                    <a:pt x="26491" y="6353"/>
                    <a:pt x="26506" y="6323"/>
                  </a:cubicBezTo>
                  <a:cubicBezTo>
                    <a:pt x="26536" y="6262"/>
                    <a:pt x="26567" y="6231"/>
                    <a:pt x="26597" y="6171"/>
                  </a:cubicBezTo>
                  <a:lnTo>
                    <a:pt x="26628" y="6171"/>
                  </a:lnTo>
                  <a:lnTo>
                    <a:pt x="26628" y="6231"/>
                  </a:lnTo>
                  <a:cubicBezTo>
                    <a:pt x="26628" y="6297"/>
                    <a:pt x="26675" y="6347"/>
                    <a:pt x="26736" y="6347"/>
                  </a:cubicBezTo>
                  <a:cubicBezTo>
                    <a:pt x="26759" y="6347"/>
                    <a:pt x="26785" y="6339"/>
                    <a:pt x="26810" y="6323"/>
                  </a:cubicBezTo>
                  <a:cubicBezTo>
                    <a:pt x="26901" y="6262"/>
                    <a:pt x="26932" y="6231"/>
                    <a:pt x="26962" y="6171"/>
                  </a:cubicBezTo>
                  <a:cubicBezTo>
                    <a:pt x="26962" y="6231"/>
                    <a:pt x="26962" y="6292"/>
                    <a:pt x="26962" y="6323"/>
                  </a:cubicBezTo>
                  <a:cubicBezTo>
                    <a:pt x="26962" y="6398"/>
                    <a:pt x="27024" y="6452"/>
                    <a:pt x="27079" y="6452"/>
                  </a:cubicBezTo>
                  <a:cubicBezTo>
                    <a:pt x="27091" y="6452"/>
                    <a:pt x="27103" y="6449"/>
                    <a:pt x="27114" y="6444"/>
                  </a:cubicBezTo>
                  <a:cubicBezTo>
                    <a:pt x="27175" y="6414"/>
                    <a:pt x="27205" y="6383"/>
                    <a:pt x="27236" y="6323"/>
                  </a:cubicBezTo>
                  <a:cubicBezTo>
                    <a:pt x="27236" y="6408"/>
                    <a:pt x="27293" y="6446"/>
                    <a:pt x="27360" y="6446"/>
                  </a:cubicBezTo>
                  <a:cubicBezTo>
                    <a:pt x="27412" y="6446"/>
                    <a:pt x="27469" y="6423"/>
                    <a:pt x="27509" y="6383"/>
                  </a:cubicBezTo>
                  <a:cubicBezTo>
                    <a:pt x="27509" y="6383"/>
                    <a:pt x="27509" y="6353"/>
                    <a:pt x="27539" y="6323"/>
                  </a:cubicBezTo>
                  <a:cubicBezTo>
                    <a:pt x="27570" y="6383"/>
                    <a:pt x="27600" y="6383"/>
                    <a:pt x="27691" y="6383"/>
                  </a:cubicBezTo>
                  <a:lnTo>
                    <a:pt x="27752" y="6809"/>
                  </a:lnTo>
                  <a:lnTo>
                    <a:pt x="27631" y="6809"/>
                  </a:lnTo>
                  <a:cubicBezTo>
                    <a:pt x="27631" y="6809"/>
                    <a:pt x="27631" y="6839"/>
                    <a:pt x="27631" y="6839"/>
                  </a:cubicBezTo>
                  <a:cubicBezTo>
                    <a:pt x="27570" y="6839"/>
                    <a:pt x="27509" y="6839"/>
                    <a:pt x="27479" y="6870"/>
                  </a:cubicBezTo>
                  <a:cubicBezTo>
                    <a:pt x="27388" y="6870"/>
                    <a:pt x="27388" y="6961"/>
                    <a:pt x="27448" y="6991"/>
                  </a:cubicBezTo>
                  <a:cubicBezTo>
                    <a:pt x="27479" y="7022"/>
                    <a:pt x="27539" y="7022"/>
                    <a:pt x="27600" y="7022"/>
                  </a:cubicBezTo>
                  <a:cubicBezTo>
                    <a:pt x="27539" y="7052"/>
                    <a:pt x="27509" y="7052"/>
                    <a:pt x="27448" y="7113"/>
                  </a:cubicBezTo>
                  <a:cubicBezTo>
                    <a:pt x="27388" y="7143"/>
                    <a:pt x="27418" y="7265"/>
                    <a:pt x="27509" y="7295"/>
                  </a:cubicBezTo>
                  <a:lnTo>
                    <a:pt x="27539" y="7295"/>
                  </a:lnTo>
                  <a:cubicBezTo>
                    <a:pt x="27539" y="7356"/>
                    <a:pt x="27570" y="7417"/>
                    <a:pt x="27600" y="7417"/>
                  </a:cubicBezTo>
                  <a:cubicBezTo>
                    <a:pt x="27691" y="7447"/>
                    <a:pt x="27752" y="7478"/>
                    <a:pt x="27843" y="7508"/>
                  </a:cubicBezTo>
                  <a:lnTo>
                    <a:pt x="27722" y="7508"/>
                  </a:lnTo>
                  <a:cubicBezTo>
                    <a:pt x="27661" y="7538"/>
                    <a:pt x="27631" y="7569"/>
                    <a:pt x="27600" y="7630"/>
                  </a:cubicBezTo>
                  <a:cubicBezTo>
                    <a:pt x="27570" y="7751"/>
                    <a:pt x="27722" y="7781"/>
                    <a:pt x="27843" y="7812"/>
                  </a:cubicBezTo>
                  <a:cubicBezTo>
                    <a:pt x="27752" y="7812"/>
                    <a:pt x="27661" y="7842"/>
                    <a:pt x="27570" y="7903"/>
                  </a:cubicBezTo>
                  <a:cubicBezTo>
                    <a:pt x="27539" y="7933"/>
                    <a:pt x="27509" y="7964"/>
                    <a:pt x="27509" y="8025"/>
                  </a:cubicBezTo>
                  <a:cubicBezTo>
                    <a:pt x="27539" y="8085"/>
                    <a:pt x="27600" y="8146"/>
                    <a:pt x="27691" y="8207"/>
                  </a:cubicBezTo>
                  <a:cubicBezTo>
                    <a:pt x="27631" y="8237"/>
                    <a:pt x="27600" y="8268"/>
                    <a:pt x="27539" y="8359"/>
                  </a:cubicBezTo>
                  <a:cubicBezTo>
                    <a:pt x="27509" y="8450"/>
                    <a:pt x="27600" y="8541"/>
                    <a:pt x="27691" y="8541"/>
                  </a:cubicBezTo>
                  <a:lnTo>
                    <a:pt x="27722" y="8541"/>
                  </a:lnTo>
                  <a:cubicBezTo>
                    <a:pt x="27661" y="8602"/>
                    <a:pt x="27661" y="8693"/>
                    <a:pt x="27752" y="8724"/>
                  </a:cubicBezTo>
                  <a:cubicBezTo>
                    <a:pt x="27843" y="8754"/>
                    <a:pt x="27935" y="8785"/>
                    <a:pt x="27995" y="8785"/>
                  </a:cubicBezTo>
                  <a:lnTo>
                    <a:pt x="27995" y="8815"/>
                  </a:lnTo>
                  <a:lnTo>
                    <a:pt x="27965" y="8815"/>
                  </a:lnTo>
                  <a:cubicBezTo>
                    <a:pt x="27904" y="8815"/>
                    <a:pt x="27843" y="8845"/>
                    <a:pt x="27783" y="8876"/>
                  </a:cubicBezTo>
                  <a:cubicBezTo>
                    <a:pt x="27752" y="8876"/>
                    <a:pt x="27722" y="8937"/>
                    <a:pt x="27752" y="8997"/>
                  </a:cubicBezTo>
                  <a:cubicBezTo>
                    <a:pt x="27752" y="9058"/>
                    <a:pt x="27783" y="9089"/>
                    <a:pt x="27813" y="9119"/>
                  </a:cubicBezTo>
                  <a:cubicBezTo>
                    <a:pt x="27843" y="9149"/>
                    <a:pt x="27874" y="9149"/>
                    <a:pt x="27874" y="9149"/>
                  </a:cubicBezTo>
                  <a:cubicBezTo>
                    <a:pt x="27813" y="9210"/>
                    <a:pt x="27783" y="9332"/>
                    <a:pt x="27874" y="9392"/>
                  </a:cubicBezTo>
                  <a:cubicBezTo>
                    <a:pt x="27904" y="9392"/>
                    <a:pt x="27935" y="9392"/>
                    <a:pt x="27965" y="9423"/>
                  </a:cubicBezTo>
                  <a:cubicBezTo>
                    <a:pt x="27965" y="9453"/>
                    <a:pt x="27965" y="9484"/>
                    <a:pt x="27995" y="9484"/>
                  </a:cubicBezTo>
                  <a:cubicBezTo>
                    <a:pt x="28087" y="9575"/>
                    <a:pt x="28178" y="9666"/>
                    <a:pt x="28269" y="9788"/>
                  </a:cubicBezTo>
                  <a:cubicBezTo>
                    <a:pt x="28208" y="9818"/>
                    <a:pt x="28147" y="9909"/>
                    <a:pt x="28239" y="9970"/>
                  </a:cubicBezTo>
                  <a:cubicBezTo>
                    <a:pt x="28239" y="9970"/>
                    <a:pt x="28269" y="10000"/>
                    <a:pt x="28269" y="10000"/>
                  </a:cubicBezTo>
                  <a:cubicBezTo>
                    <a:pt x="28269" y="10031"/>
                    <a:pt x="28178" y="10061"/>
                    <a:pt x="28147" y="10092"/>
                  </a:cubicBezTo>
                  <a:cubicBezTo>
                    <a:pt x="28087" y="10152"/>
                    <a:pt x="28117" y="10304"/>
                    <a:pt x="28208" y="10335"/>
                  </a:cubicBezTo>
                  <a:cubicBezTo>
                    <a:pt x="28208" y="10365"/>
                    <a:pt x="28239" y="10365"/>
                    <a:pt x="28269" y="10365"/>
                  </a:cubicBezTo>
                  <a:cubicBezTo>
                    <a:pt x="28239" y="10396"/>
                    <a:pt x="28239" y="10396"/>
                    <a:pt x="28208" y="10396"/>
                  </a:cubicBezTo>
                  <a:cubicBezTo>
                    <a:pt x="28117" y="10456"/>
                    <a:pt x="28117" y="10608"/>
                    <a:pt x="28208" y="10669"/>
                  </a:cubicBezTo>
                  <a:cubicBezTo>
                    <a:pt x="28239" y="10669"/>
                    <a:pt x="28299" y="10699"/>
                    <a:pt x="28330" y="10699"/>
                  </a:cubicBezTo>
                  <a:cubicBezTo>
                    <a:pt x="28299" y="10760"/>
                    <a:pt x="28330" y="10882"/>
                    <a:pt x="28391" y="10912"/>
                  </a:cubicBezTo>
                  <a:cubicBezTo>
                    <a:pt x="28330" y="11003"/>
                    <a:pt x="28330" y="11186"/>
                    <a:pt x="28482" y="11247"/>
                  </a:cubicBezTo>
                  <a:cubicBezTo>
                    <a:pt x="28512" y="11247"/>
                    <a:pt x="28543" y="11247"/>
                    <a:pt x="28573" y="11277"/>
                  </a:cubicBezTo>
                  <a:cubicBezTo>
                    <a:pt x="28543" y="11338"/>
                    <a:pt x="28573" y="11429"/>
                    <a:pt x="28634" y="11459"/>
                  </a:cubicBezTo>
                  <a:lnTo>
                    <a:pt x="28664" y="11459"/>
                  </a:lnTo>
                  <a:cubicBezTo>
                    <a:pt x="28634" y="11490"/>
                    <a:pt x="28603" y="11551"/>
                    <a:pt x="28634" y="11611"/>
                  </a:cubicBezTo>
                  <a:cubicBezTo>
                    <a:pt x="28634" y="11672"/>
                    <a:pt x="28664" y="11703"/>
                    <a:pt x="28695" y="11733"/>
                  </a:cubicBezTo>
                  <a:cubicBezTo>
                    <a:pt x="28725" y="11763"/>
                    <a:pt x="28755" y="11763"/>
                    <a:pt x="28755" y="11763"/>
                  </a:cubicBezTo>
                  <a:lnTo>
                    <a:pt x="28786" y="11794"/>
                  </a:lnTo>
                  <a:cubicBezTo>
                    <a:pt x="28786" y="12462"/>
                    <a:pt x="28755" y="13131"/>
                    <a:pt x="28846" y="13678"/>
                  </a:cubicBezTo>
                  <a:cubicBezTo>
                    <a:pt x="28846" y="13678"/>
                    <a:pt x="28846" y="13678"/>
                    <a:pt x="28846" y="13709"/>
                  </a:cubicBezTo>
                  <a:cubicBezTo>
                    <a:pt x="28816" y="13769"/>
                    <a:pt x="28786" y="13830"/>
                    <a:pt x="28755" y="13921"/>
                  </a:cubicBezTo>
                  <a:cubicBezTo>
                    <a:pt x="28725" y="13921"/>
                    <a:pt x="28695" y="13952"/>
                    <a:pt x="28695" y="13982"/>
                  </a:cubicBezTo>
                  <a:cubicBezTo>
                    <a:pt x="28482" y="16870"/>
                    <a:pt x="28634" y="20061"/>
                    <a:pt x="27661" y="22827"/>
                  </a:cubicBezTo>
                  <a:cubicBezTo>
                    <a:pt x="26810" y="25198"/>
                    <a:pt x="24986" y="26931"/>
                    <a:pt x="22737" y="27630"/>
                  </a:cubicBezTo>
                  <a:cubicBezTo>
                    <a:pt x="22707" y="27569"/>
                    <a:pt x="22676" y="27478"/>
                    <a:pt x="22676" y="27417"/>
                  </a:cubicBezTo>
                  <a:cubicBezTo>
                    <a:pt x="22646" y="27265"/>
                    <a:pt x="22585" y="27113"/>
                    <a:pt x="22555" y="26961"/>
                  </a:cubicBezTo>
                  <a:cubicBezTo>
                    <a:pt x="22542" y="26900"/>
                    <a:pt x="22500" y="26873"/>
                    <a:pt x="22457" y="26873"/>
                  </a:cubicBezTo>
                  <a:cubicBezTo>
                    <a:pt x="22392" y="26873"/>
                    <a:pt x="22324" y="26931"/>
                    <a:pt x="22342" y="27022"/>
                  </a:cubicBezTo>
                  <a:cubicBezTo>
                    <a:pt x="22372" y="27174"/>
                    <a:pt x="22403" y="27326"/>
                    <a:pt x="22433" y="27478"/>
                  </a:cubicBezTo>
                  <a:cubicBezTo>
                    <a:pt x="22463" y="27539"/>
                    <a:pt x="22494" y="27630"/>
                    <a:pt x="22494" y="27721"/>
                  </a:cubicBezTo>
                  <a:cubicBezTo>
                    <a:pt x="22433" y="27721"/>
                    <a:pt x="22372" y="27751"/>
                    <a:pt x="22311" y="27782"/>
                  </a:cubicBezTo>
                  <a:cubicBezTo>
                    <a:pt x="22251" y="27569"/>
                    <a:pt x="22220" y="27387"/>
                    <a:pt x="22159" y="27204"/>
                  </a:cubicBezTo>
                  <a:cubicBezTo>
                    <a:pt x="22148" y="27158"/>
                    <a:pt x="22114" y="27138"/>
                    <a:pt x="22078" y="27138"/>
                  </a:cubicBezTo>
                  <a:cubicBezTo>
                    <a:pt x="22021" y="27138"/>
                    <a:pt x="21958" y="27190"/>
                    <a:pt x="21977" y="27265"/>
                  </a:cubicBezTo>
                  <a:cubicBezTo>
                    <a:pt x="22007" y="27447"/>
                    <a:pt x="22038" y="27630"/>
                    <a:pt x="22068" y="27812"/>
                  </a:cubicBezTo>
                  <a:cubicBezTo>
                    <a:pt x="22007" y="27843"/>
                    <a:pt x="21947" y="27843"/>
                    <a:pt x="21886" y="27843"/>
                  </a:cubicBezTo>
                  <a:cubicBezTo>
                    <a:pt x="21886" y="27843"/>
                    <a:pt x="21886" y="27843"/>
                    <a:pt x="21886" y="27812"/>
                  </a:cubicBezTo>
                  <a:cubicBezTo>
                    <a:pt x="21825" y="27599"/>
                    <a:pt x="21795" y="27387"/>
                    <a:pt x="21764" y="27174"/>
                  </a:cubicBezTo>
                  <a:cubicBezTo>
                    <a:pt x="21752" y="27136"/>
                    <a:pt x="21718" y="27119"/>
                    <a:pt x="21682" y="27119"/>
                  </a:cubicBezTo>
                  <a:cubicBezTo>
                    <a:pt x="21633" y="27119"/>
                    <a:pt x="21582" y="27151"/>
                    <a:pt x="21582" y="27204"/>
                  </a:cubicBezTo>
                  <a:cubicBezTo>
                    <a:pt x="21582" y="27417"/>
                    <a:pt x="21612" y="27599"/>
                    <a:pt x="21643" y="27812"/>
                  </a:cubicBezTo>
                  <a:cubicBezTo>
                    <a:pt x="21643" y="27843"/>
                    <a:pt x="21643" y="27873"/>
                    <a:pt x="21643" y="27903"/>
                  </a:cubicBezTo>
                  <a:cubicBezTo>
                    <a:pt x="21278" y="27934"/>
                    <a:pt x="20944" y="27995"/>
                    <a:pt x="20579" y="27995"/>
                  </a:cubicBezTo>
                  <a:cubicBezTo>
                    <a:pt x="20427" y="27995"/>
                    <a:pt x="20275" y="27964"/>
                    <a:pt x="20153" y="27964"/>
                  </a:cubicBezTo>
                  <a:cubicBezTo>
                    <a:pt x="20123" y="27751"/>
                    <a:pt x="20123" y="27539"/>
                    <a:pt x="20123" y="27326"/>
                  </a:cubicBezTo>
                  <a:cubicBezTo>
                    <a:pt x="20123" y="27254"/>
                    <a:pt x="20082" y="27223"/>
                    <a:pt x="20036" y="27223"/>
                  </a:cubicBezTo>
                  <a:cubicBezTo>
                    <a:pt x="19985" y="27223"/>
                    <a:pt x="19926" y="27262"/>
                    <a:pt x="19910" y="27326"/>
                  </a:cubicBezTo>
                  <a:cubicBezTo>
                    <a:pt x="19910" y="27539"/>
                    <a:pt x="19880" y="27721"/>
                    <a:pt x="19880" y="27934"/>
                  </a:cubicBezTo>
                  <a:lnTo>
                    <a:pt x="19697" y="27934"/>
                  </a:lnTo>
                  <a:cubicBezTo>
                    <a:pt x="19789" y="27812"/>
                    <a:pt x="19789" y="27660"/>
                    <a:pt x="19789" y="27508"/>
                  </a:cubicBezTo>
                  <a:cubicBezTo>
                    <a:pt x="19819" y="27295"/>
                    <a:pt x="19819" y="27083"/>
                    <a:pt x="19849" y="26900"/>
                  </a:cubicBezTo>
                  <a:cubicBezTo>
                    <a:pt x="19866" y="26832"/>
                    <a:pt x="19816" y="26793"/>
                    <a:pt x="19764" y="26793"/>
                  </a:cubicBezTo>
                  <a:cubicBezTo>
                    <a:pt x="19723" y="26793"/>
                    <a:pt x="19680" y="26817"/>
                    <a:pt x="19667" y="26870"/>
                  </a:cubicBezTo>
                  <a:cubicBezTo>
                    <a:pt x="19606" y="27052"/>
                    <a:pt x="19576" y="27235"/>
                    <a:pt x="19545" y="27417"/>
                  </a:cubicBezTo>
                  <a:cubicBezTo>
                    <a:pt x="19545" y="27548"/>
                    <a:pt x="19500" y="27701"/>
                    <a:pt x="19546" y="27838"/>
                  </a:cubicBezTo>
                  <a:lnTo>
                    <a:pt x="19546" y="27838"/>
                  </a:lnTo>
                  <a:cubicBezTo>
                    <a:pt x="16763" y="27434"/>
                    <a:pt x="14466" y="25523"/>
                    <a:pt x="13497" y="22767"/>
                  </a:cubicBezTo>
                  <a:cubicBezTo>
                    <a:pt x="12524" y="20001"/>
                    <a:pt x="12646" y="16839"/>
                    <a:pt x="12433" y="13952"/>
                  </a:cubicBezTo>
                  <a:cubicBezTo>
                    <a:pt x="12433" y="13891"/>
                    <a:pt x="12402" y="13891"/>
                    <a:pt x="12372" y="13861"/>
                  </a:cubicBezTo>
                  <a:cubicBezTo>
                    <a:pt x="12342" y="13800"/>
                    <a:pt x="12342" y="13709"/>
                    <a:pt x="12311" y="13648"/>
                  </a:cubicBezTo>
                  <a:cubicBezTo>
                    <a:pt x="12402" y="12979"/>
                    <a:pt x="12311" y="12189"/>
                    <a:pt x="12372" y="11399"/>
                  </a:cubicBezTo>
                  <a:cubicBezTo>
                    <a:pt x="12372" y="11399"/>
                    <a:pt x="12372" y="11368"/>
                    <a:pt x="12372" y="11368"/>
                  </a:cubicBezTo>
                  <a:cubicBezTo>
                    <a:pt x="12402" y="11338"/>
                    <a:pt x="12402" y="11307"/>
                    <a:pt x="12372" y="11277"/>
                  </a:cubicBezTo>
                  <a:cubicBezTo>
                    <a:pt x="12372" y="11247"/>
                    <a:pt x="12402" y="11186"/>
                    <a:pt x="12402" y="11155"/>
                  </a:cubicBezTo>
                  <a:cubicBezTo>
                    <a:pt x="12402" y="11125"/>
                    <a:pt x="12433" y="11095"/>
                    <a:pt x="12433" y="11064"/>
                  </a:cubicBezTo>
                  <a:cubicBezTo>
                    <a:pt x="12463" y="11034"/>
                    <a:pt x="12463" y="11003"/>
                    <a:pt x="12433" y="10973"/>
                  </a:cubicBezTo>
                  <a:cubicBezTo>
                    <a:pt x="12433" y="10973"/>
                    <a:pt x="12433" y="10973"/>
                    <a:pt x="12402" y="10943"/>
                  </a:cubicBezTo>
                  <a:cubicBezTo>
                    <a:pt x="12433" y="10882"/>
                    <a:pt x="12433" y="10821"/>
                    <a:pt x="12433" y="10760"/>
                  </a:cubicBezTo>
                  <a:cubicBezTo>
                    <a:pt x="12494" y="10730"/>
                    <a:pt x="12554" y="10669"/>
                    <a:pt x="12585" y="10608"/>
                  </a:cubicBezTo>
                  <a:cubicBezTo>
                    <a:pt x="12646" y="10547"/>
                    <a:pt x="12646" y="10426"/>
                    <a:pt x="12554" y="10426"/>
                  </a:cubicBezTo>
                  <a:lnTo>
                    <a:pt x="12524" y="10426"/>
                  </a:lnTo>
                  <a:lnTo>
                    <a:pt x="12524" y="10396"/>
                  </a:lnTo>
                  <a:cubicBezTo>
                    <a:pt x="12615" y="10335"/>
                    <a:pt x="12706" y="10244"/>
                    <a:pt x="12828" y="10183"/>
                  </a:cubicBezTo>
                  <a:cubicBezTo>
                    <a:pt x="12919" y="10152"/>
                    <a:pt x="12889" y="10000"/>
                    <a:pt x="12798" y="9970"/>
                  </a:cubicBezTo>
                  <a:lnTo>
                    <a:pt x="12706" y="9970"/>
                  </a:lnTo>
                  <a:cubicBezTo>
                    <a:pt x="12737" y="9970"/>
                    <a:pt x="12737" y="9940"/>
                    <a:pt x="12737" y="9909"/>
                  </a:cubicBezTo>
                  <a:lnTo>
                    <a:pt x="12767" y="9909"/>
                  </a:lnTo>
                  <a:cubicBezTo>
                    <a:pt x="12798" y="9879"/>
                    <a:pt x="12798" y="9879"/>
                    <a:pt x="12798" y="9848"/>
                  </a:cubicBezTo>
                  <a:cubicBezTo>
                    <a:pt x="12828" y="9788"/>
                    <a:pt x="12889" y="9696"/>
                    <a:pt x="12950" y="9636"/>
                  </a:cubicBezTo>
                  <a:lnTo>
                    <a:pt x="13010" y="9636"/>
                  </a:lnTo>
                  <a:cubicBezTo>
                    <a:pt x="13132" y="9605"/>
                    <a:pt x="13132" y="9605"/>
                    <a:pt x="13254" y="9514"/>
                  </a:cubicBezTo>
                  <a:cubicBezTo>
                    <a:pt x="13375" y="9453"/>
                    <a:pt x="13345" y="9301"/>
                    <a:pt x="13284" y="9240"/>
                  </a:cubicBezTo>
                  <a:cubicBezTo>
                    <a:pt x="13345" y="9180"/>
                    <a:pt x="13314" y="9058"/>
                    <a:pt x="13254" y="9028"/>
                  </a:cubicBezTo>
                  <a:lnTo>
                    <a:pt x="13254" y="8997"/>
                  </a:lnTo>
                  <a:cubicBezTo>
                    <a:pt x="13314" y="8967"/>
                    <a:pt x="13314" y="8876"/>
                    <a:pt x="13284" y="8815"/>
                  </a:cubicBezTo>
                  <a:cubicBezTo>
                    <a:pt x="13314" y="8754"/>
                    <a:pt x="13345" y="8724"/>
                    <a:pt x="13405" y="8693"/>
                  </a:cubicBezTo>
                  <a:cubicBezTo>
                    <a:pt x="13497" y="8602"/>
                    <a:pt x="13436" y="8420"/>
                    <a:pt x="13284" y="8420"/>
                  </a:cubicBezTo>
                  <a:lnTo>
                    <a:pt x="13193" y="8420"/>
                  </a:lnTo>
                  <a:cubicBezTo>
                    <a:pt x="13223" y="8389"/>
                    <a:pt x="13223" y="8359"/>
                    <a:pt x="13223" y="8298"/>
                  </a:cubicBezTo>
                  <a:cubicBezTo>
                    <a:pt x="13223" y="8268"/>
                    <a:pt x="13223" y="8237"/>
                    <a:pt x="13193" y="8207"/>
                  </a:cubicBezTo>
                  <a:lnTo>
                    <a:pt x="13254" y="8177"/>
                  </a:lnTo>
                  <a:cubicBezTo>
                    <a:pt x="13314" y="8116"/>
                    <a:pt x="13314" y="8025"/>
                    <a:pt x="13284" y="7964"/>
                  </a:cubicBezTo>
                  <a:cubicBezTo>
                    <a:pt x="13345" y="7933"/>
                    <a:pt x="13375" y="7903"/>
                    <a:pt x="13436" y="7873"/>
                  </a:cubicBezTo>
                  <a:cubicBezTo>
                    <a:pt x="13527" y="7812"/>
                    <a:pt x="13527" y="7660"/>
                    <a:pt x="13405" y="7630"/>
                  </a:cubicBezTo>
                  <a:lnTo>
                    <a:pt x="13375" y="7630"/>
                  </a:lnTo>
                  <a:cubicBezTo>
                    <a:pt x="13436" y="7599"/>
                    <a:pt x="13436" y="7508"/>
                    <a:pt x="13405" y="7447"/>
                  </a:cubicBezTo>
                  <a:cubicBezTo>
                    <a:pt x="13405" y="7417"/>
                    <a:pt x="13405" y="7356"/>
                    <a:pt x="13375" y="7356"/>
                  </a:cubicBezTo>
                  <a:lnTo>
                    <a:pt x="13314" y="7356"/>
                  </a:lnTo>
                  <a:cubicBezTo>
                    <a:pt x="13405" y="7295"/>
                    <a:pt x="13497" y="7234"/>
                    <a:pt x="13588" y="7204"/>
                  </a:cubicBezTo>
                  <a:cubicBezTo>
                    <a:pt x="13649" y="7174"/>
                    <a:pt x="13618" y="7082"/>
                    <a:pt x="13557" y="7082"/>
                  </a:cubicBezTo>
                  <a:cubicBezTo>
                    <a:pt x="13466" y="7113"/>
                    <a:pt x="13405" y="7113"/>
                    <a:pt x="13345" y="7113"/>
                  </a:cubicBezTo>
                  <a:cubicBezTo>
                    <a:pt x="13345" y="7113"/>
                    <a:pt x="13345" y="7082"/>
                    <a:pt x="13345" y="7082"/>
                  </a:cubicBezTo>
                  <a:cubicBezTo>
                    <a:pt x="13405" y="7052"/>
                    <a:pt x="13497" y="7022"/>
                    <a:pt x="13557" y="6991"/>
                  </a:cubicBezTo>
                  <a:cubicBezTo>
                    <a:pt x="13618" y="6961"/>
                    <a:pt x="13588" y="6900"/>
                    <a:pt x="13557" y="6870"/>
                  </a:cubicBezTo>
                  <a:cubicBezTo>
                    <a:pt x="13588" y="6870"/>
                    <a:pt x="13649" y="6839"/>
                    <a:pt x="13679" y="6809"/>
                  </a:cubicBezTo>
                  <a:cubicBezTo>
                    <a:pt x="13770" y="6778"/>
                    <a:pt x="13770" y="6657"/>
                    <a:pt x="13679" y="6657"/>
                  </a:cubicBezTo>
                  <a:cubicBezTo>
                    <a:pt x="13618" y="6657"/>
                    <a:pt x="13557" y="6657"/>
                    <a:pt x="13497" y="6687"/>
                  </a:cubicBezTo>
                  <a:cubicBezTo>
                    <a:pt x="13497" y="6657"/>
                    <a:pt x="13497" y="6626"/>
                    <a:pt x="13466" y="6626"/>
                  </a:cubicBezTo>
                  <a:lnTo>
                    <a:pt x="13436" y="6626"/>
                  </a:lnTo>
                  <a:cubicBezTo>
                    <a:pt x="13436" y="6535"/>
                    <a:pt x="13466" y="6444"/>
                    <a:pt x="13466" y="6353"/>
                  </a:cubicBezTo>
                  <a:lnTo>
                    <a:pt x="13466" y="6383"/>
                  </a:lnTo>
                  <a:cubicBezTo>
                    <a:pt x="13466" y="6434"/>
                    <a:pt x="13512" y="6456"/>
                    <a:pt x="13559" y="6456"/>
                  </a:cubicBezTo>
                  <a:cubicBezTo>
                    <a:pt x="13597" y="6456"/>
                    <a:pt x="13635" y="6441"/>
                    <a:pt x="13649" y="6414"/>
                  </a:cubicBezTo>
                  <a:cubicBezTo>
                    <a:pt x="13709" y="6323"/>
                    <a:pt x="13740" y="6262"/>
                    <a:pt x="13740" y="6231"/>
                  </a:cubicBezTo>
                  <a:cubicBezTo>
                    <a:pt x="13770" y="6262"/>
                    <a:pt x="13770" y="6292"/>
                    <a:pt x="13770" y="6323"/>
                  </a:cubicBezTo>
                  <a:cubicBezTo>
                    <a:pt x="13785" y="6368"/>
                    <a:pt x="13831" y="6391"/>
                    <a:pt x="13877" y="6391"/>
                  </a:cubicBezTo>
                  <a:cubicBezTo>
                    <a:pt x="13922" y="6391"/>
                    <a:pt x="13968" y="6368"/>
                    <a:pt x="13983" y="6323"/>
                  </a:cubicBezTo>
                  <a:cubicBezTo>
                    <a:pt x="14013" y="6262"/>
                    <a:pt x="14044" y="6201"/>
                    <a:pt x="14044" y="6140"/>
                  </a:cubicBezTo>
                  <a:cubicBezTo>
                    <a:pt x="14074" y="6171"/>
                    <a:pt x="14105" y="6201"/>
                    <a:pt x="14105" y="6262"/>
                  </a:cubicBezTo>
                  <a:cubicBezTo>
                    <a:pt x="14135" y="6307"/>
                    <a:pt x="14181" y="6330"/>
                    <a:pt x="14222" y="6330"/>
                  </a:cubicBezTo>
                  <a:cubicBezTo>
                    <a:pt x="14264" y="6330"/>
                    <a:pt x="14302" y="6307"/>
                    <a:pt x="14317" y="6262"/>
                  </a:cubicBezTo>
                  <a:cubicBezTo>
                    <a:pt x="14348" y="6231"/>
                    <a:pt x="14378" y="6171"/>
                    <a:pt x="14378" y="6140"/>
                  </a:cubicBezTo>
                  <a:cubicBezTo>
                    <a:pt x="14409" y="6171"/>
                    <a:pt x="14409" y="6201"/>
                    <a:pt x="14439" y="6231"/>
                  </a:cubicBezTo>
                  <a:cubicBezTo>
                    <a:pt x="14469" y="6292"/>
                    <a:pt x="14530" y="6292"/>
                    <a:pt x="14591" y="6292"/>
                  </a:cubicBezTo>
                  <a:cubicBezTo>
                    <a:pt x="14652" y="6292"/>
                    <a:pt x="14712" y="6262"/>
                    <a:pt x="14743" y="6231"/>
                  </a:cubicBezTo>
                  <a:cubicBezTo>
                    <a:pt x="14760" y="6300"/>
                    <a:pt x="14825" y="6339"/>
                    <a:pt x="14889" y="6339"/>
                  </a:cubicBezTo>
                  <a:cubicBezTo>
                    <a:pt x="14940" y="6339"/>
                    <a:pt x="14990" y="6315"/>
                    <a:pt x="15016" y="6262"/>
                  </a:cubicBezTo>
                  <a:cubicBezTo>
                    <a:pt x="15047" y="6231"/>
                    <a:pt x="15077" y="6171"/>
                    <a:pt x="15108" y="6140"/>
                  </a:cubicBezTo>
                  <a:lnTo>
                    <a:pt x="15108" y="6171"/>
                  </a:lnTo>
                  <a:cubicBezTo>
                    <a:pt x="15138" y="6231"/>
                    <a:pt x="15199" y="6262"/>
                    <a:pt x="15260" y="6262"/>
                  </a:cubicBezTo>
                  <a:cubicBezTo>
                    <a:pt x="15442" y="6231"/>
                    <a:pt x="15472" y="6171"/>
                    <a:pt x="15533" y="6079"/>
                  </a:cubicBezTo>
                  <a:cubicBezTo>
                    <a:pt x="15550" y="6165"/>
                    <a:pt x="15625" y="6202"/>
                    <a:pt x="15698" y="6202"/>
                  </a:cubicBezTo>
                  <a:cubicBezTo>
                    <a:pt x="15755" y="6202"/>
                    <a:pt x="15811" y="6180"/>
                    <a:pt x="15837" y="6140"/>
                  </a:cubicBezTo>
                  <a:cubicBezTo>
                    <a:pt x="15837" y="6110"/>
                    <a:pt x="15868" y="6110"/>
                    <a:pt x="15868" y="6110"/>
                  </a:cubicBezTo>
                  <a:cubicBezTo>
                    <a:pt x="15884" y="6190"/>
                    <a:pt x="15950" y="6228"/>
                    <a:pt x="16019" y="6228"/>
                  </a:cubicBezTo>
                  <a:cubicBezTo>
                    <a:pt x="16080" y="6228"/>
                    <a:pt x="16143" y="6198"/>
                    <a:pt x="16171" y="6140"/>
                  </a:cubicBezTo>
                  <a:cubicBezTo>
                    <a:pt x="16202" y="6140"/>
                    <a:pt x="16202" y="6110"/>
                    <a:pt x="16232" y="6079"/>
                  </a:cubicBezTo>
                  <a:cubicBezTo>
                    <a:pt x="16232" y="6110"/>
                    <a:pt x="16232" y="6110"/>
                    <a:pt x="16263" y="6140"/>
                  </a:cubicBezTo>
                  <a:cubicBezTo>
                    <a:pt x="16293" y="6201"/>
                    <a:pt x="16354" y="6231"/>
                    <a:pt x="16415" y="6231"/>
                  </a:cubicBezTo>
                  <a:cubicBezTo>
                    <a:pt x="16627" y="6201"/>
                    <a:pt x="16658" y="5988"/>
                    <a:pt x="16779" y="5988"/>
                  </a:cubicBezTo>
                  <a:cubicBezTo>
                    <a:pt x="16719" y="5988"/>
                    <a:pt x="17053" y="6201"/>
                    <a:pt x="17114" y="6201"/>
                  </a:cubicBezTo>
                  <a:cubicBezTo>
                    <a:pt x="17130" y="6209"/>
                    <a:pt x="17149" y="6213"/>
                    <a:pt x="17167" y="6213"/>
                  </a:cubicBezTo>
                  <a:cubicBezTo>
                    <a:pt x="17219" y="6213"/>
                    <a:pt x="17274" y="6185"/>
                    <a:pt x="17296" y="6140"/>
                  </a:cubicBezTo>
                  <a:cubicBezTo>
                    <a:pt x="17313" y="6146"/>
                    <a:pt x="17330" y="6148"/>
                    <a:pt x="17346" y="6148"/>
                  </a:cubicBezTo>
                  <a:cubicBezTo>
                    <a:pt x="17420" y="6148"/>
                    <a:pt x="17490" y="6099"/>
                    <a:pt x="17539" y="6049"/>
                  </a:cubicBezTo>
                  <a:cubicBezTo>
                    <a:pt x="17552" y="6062"/>
                    <a:pt x="17575" y="6069"/>
                    <a:pt x="17602" y="6069"/>
                  </a:cubicBezTo>
                  <a:cubicBezTo>
                    <a:pt x="17640" y="6069"/>
                    <a:pt x="17686" y="6054"/>
                    <a:pt x="17722" y="6019"/>
                  </a:cubicBezTo>
                  <a:cubicBezTo>
                    <a:pt x="17722" y="6019"/>
                    <a:pt x="17722" y="6019"/>
                    <a:pt x="17722" y="6049"/>
                  </a:cubicBezTo>
                  <a:cubicBezTo>
                    <a:pt x="17741" y="6108"/>
                    <a:pt x="17799" y="6141"/>
                    <a:pt x="17854" y="6141"/>
                  </a:cubicBezTo>
                  <a:cubicBezTo>
                    <a:pt x="17884" y="6141"/>
                    <a:pt x="17913" y="6131"/>
                    <a:pt x="17934" y="6110"/>
                  </a:cubicBezTo>
                  <a:cubicBezTo>
                    <a:pt x="18061" y="5962"/>
                    <a:pt x="18129" y="5755"/>
                    <a:pt x="18179" y="5755"/>
                  </a:cubicBezTo>
                  <a:cubicBezTo>
                    <a:pt x="18201" y="5755"/>
                    <a:pt x="18220" y="5795"/>
                    <a:pt x="18238" y="5897"/>
                  </a:cubicBezTo>
                  <a:cubicBezTo>
                    <a:pt x="18256" y="5950"/>
                    <a:pt x="18305" y="5982"/>
                    <a:pt x="18348" y="5982"/>
                  </a:cubicBezTo>
                  <a:cubicBezTo>
                    <a:pt x="18379" y="5982"/>
                    <a:pt x="18408" y="5966"/>
                    <a:pt x="18421" y="5927"/>
                  </a:cubicBezTo>
                  <a:cubicBezTo>
                    <a:pt x="18452" y="5787"/>
                    <a:pt x="18475" y="5718"/>
                    <a:pt x="18499" y="5718"/>
                  </a:cubicBezTo>
                  <a:cubicBezTo>
                    <a:pt x="18521" y="5718"/>
                    <a:pt x="18543" y="5779"/>
                    <a:pt x="18573" y="5897"/>
                  </a:cubicBezTo>
                  <a:cubicBezTo>
                    <a:pt x="18573" y="5956"/>
                    <a:pt x="18611" y="5989"/>
                    <a:pt x="18654" y="5989"/>
                  </a:cubicBezTo>
                  <a:cubicBezTo>
                    <a:pt x="18678" y="5989"/>
                    <a:pt x="18703" y="5979"/>
                    <a:pt x="18725" y="5958"/>
                  </a:cubicBezTo>
                  <a:cubicBezTo>
                    <a:pt x="18817" y="5846"/>
                    <a:pt x="18842" y="5780"/>
                    <a:pt x="18868" y="5780"/>
                  </a:cubicBezTo>
                  <a:cubicBezTo>
                    <a:pt x="18885" y="5780"/>
                    <a:pt x="18902" y="5807"/>
                    <a:pt x="18937" y="5867"/>
                  </a:cubicBezTo>
                  <a:cubicBezTo>
                    <a:pt x="18954" y="5900"/>
                    <a:pt x="19007" y="5924"/>
                    <a:pt x="19057" y="5924"/>
                  </a:cubicBezTo>
                  <a:cubicBezTo>
                    <a:pt x="19098" y="5924"/>
                    <a:pt x="19137" y="5908"/>
                    <a:pt x="19150" y="5867"/>
                  </a:cubicBezTo>
                  <a:lnTo>
                    <a:pt x="19211" y="5867"/>
                  </a:lnTo>
                  <a:cubicBezTo>
                    <a:pt x="19211" y="5911"/>
                    <a:pt x="19260" y="5939"/>
                    <a:pt x="19310" y="5939"/>
                  </a:cubicBezTo>
                  <a:cubicBezTo>
                    <a:pt x="19328" y="5939"/>
                    <a:pt x="19347" y="5936"/>
                    <a:pt x="19363" y="5927"/>
                  </a:cubicBezTo>
                  <a:cubicBezTo>
                    <a:pt x="19454" y="5897"/>
                    <a:pt x="19485" y="5867"/>
                    <a:pt x="19515" y="5836"/>
                  </a:cubicBezTo>
                  <a:cubicBezTo>
                    <a:pt x="19545" y="5867"/>
                    <a:pt x="19545" y="5897"/>
                    <a:pt x="19606" y="5958"/>
                  </a:cubicBezTo>
                  <a:cubicBezTo>
                    <a:pt x="19633" y="6011"/>
                    <a:pt x="19677" y="6035"/>
                    <a:pt x="19721" y="6035"/>
                  </a:cubicBezTo>
                  <a:cubicBezTo>
                    <a:pt x="19777" y="6035"/>
                    <a:pt x="19832" y="5996"/>
                    <a:pt x="19849" y="5927"/>
                  </a:cubicBezTo>
                  <a:cubicBezTo>
                    <a:pt x="19880" y="5836"/>
                    <a:pt x="19910" y="5775"/>
                    <a:pt x="19910" y="5745"/>
                  </a:cubicBezTo>
                  <a:cubicBezTo>
                    <a:pt x="19910" y="5806"/>
                    <a:pt x="19941" y="5897"/>
                    <a:pt x="20032" y="5988"/>
                  </a:cubicBezTo>
                  <a:cubicBezTo>
                    <a:pt x="20055" y="6011"/>
                    <a:pt x="20087" y="6021"/>
                    <a:pt x="20120" y="6021"/>
                  </a:cubicBezTo>
                  <a:cubicBezTo>
                    <a:pt x="20172" y="6021"/>
                    <a:pt x="20226" y="5995"/>
                    <a:pt x="20245" y="5958"/>
                  </a:cubicBezTo>
                  <a:cubicBezTo>
                    <a:pt x="20275" y="5897"/>
                    <a:pt x="20305" y="5867"/>
                    <a:pt x="20336" y="5806"/>
                  </a:cubicBezTo>
                  <a:cubicBezTo>
                    <a:pt x="20336" y="5806"/>
                    <a:pt x="20336" y="5836"/>
                    <a:pt x="20336" y="5836"/>
                  </a:cubicBezTo>
                  <a:cubicBezTo>
                    <a:pt x="20358" y="5881"/>
                    <a:pt x="20413" y="5909"/>
                    <a:pt x="20464" y="5909"/>
                  </a:cubicBezTo>
                  <a:cubicBezTo>
                    <a:pt x="20483" y="5909"/>
                    <a:pt x="20502" y="5905"/>
                    <a:pt x="20518" y="5897"/>
                  </a:cubicBezTo>
                  <a:cubicBezTo>
                    <a:pt x="20614" y="5862"/>
                    <a:pt x="20657" y="5847"/>
                    <a:pt x="20678" y="5847"/>
                  </a:cubicBezTo>
                  <a:cubicBezTo>
                    <a:pt x="20731" y="5847"/>
                    <a:pt x="20644" y="5940"/>
                    <a:pt x="20883" y="6049"/>
                  </a:cubicBezTo>
                  <a:cubicBezTo>
                    <a:pt x="20901" y="6058"/>
                    <a:pt x="20918" y="6062"/>
                    <a:pt x="20936" y="6062"/>
                  </a:cubicBezTo>
                  <a:cubicBezTo>
                    <a:pt x="20979" y="6062"/>
                    <a:pt x="21022" y="6040"/>
                    <a:pt x="21065" y="6019"/>
                  </a:cubicBezTo>
                  <a:cubicBezTo>
                    <a:pt x="21065" y="5988"/>
                    <a:pt x="21126" y="5927"/>
                    <a:pt x="21156" y="5927"/>
                  </a:cubicBezTo>
                  <a:cubicBezTo>
                    <a:pt x="21156" y="5897"/>
                    <a:pt x="21156" y="5867"/>
                    <a:pt x="21156" y="5836"/>
                  </a:cubicBezTo>
                  <a:cubicBezTo>
                    <a:pt x="21126" y="5776"/>
                    <a:pt x="21126" y="5745"/>
                    <a:pt x="21126" y="5685"/>
                  </a:cubicBezTo>
                  <a:close/>
                  <a:moveTo>
                    <a:pt x="34014" y="33131"/>
                  </a:moveTo>
                  <a:lnTo>
                    <a:pt x="34014" y="33131"/>
                  </a:lnTo>
                  <a:cubicBezTo>
                    <a:pt x="34287" y="33223"/>
                    <a:pt x="34530" y="33283"/>
                    <a:pt x="34804" y="33405"/>
                  </a:cubicBezTo>
                  <a:cubicBezTo>
                    <a:pt x="34622" y="33496"/>
                    <a:pt x="34439" y="33587"/>
                    <a:pt x="34257" y="33679"/>
                  </a:cubicBezTo>
                  <a:cubicBezTo>
                    <a:pt x="34287" y="33557"/>
                    <a:pt x="34196" y="33405"/>
                    <a:pt x="34135" y="33314"/>
                  </a:cubicBezTo>
                  <a:cubicBezTo>
                    <a:pt x="34105" y="33253"/>
                    <a:pt x="34075" y="33192"/>
                    <a:pt x="34014" y="33131"/>
                  </a:cubicBezTo>
                  <a:close/>
                  <a:moveTo>
                    <a:pt x="8664" y="32645"/>
                  </a:moveTo>
                  <a:cubicBezTo>
                    <a:pt x="8816" y="32767"/>
                    <a:pt x="8998" y="32888"/>
                    <a:pt x="9180" y="33010"/>
                  </a:cubicBezTo>
                  <a:cubicBezTo>
                    <a:pt x="9028" y="33131"/>
                    <a:pt x="8907" y="33253"/>
                    <a:pt x="8785" y="33375"/>
                  </a:cubicBezTo>
                  <a:cubicBezTo>
                    <a:pt x="8694" y="33496"/>
                    <a:pt x="8542" y="33648"/>
                    <a:pt x="8512" y="33800"/>
                  </a:cubicBezTo>
                  <a:cubicBezTo>
                    <a:pt x="8512" y="33891"/>
                    <a:pt x="8603" y="33891"/>
                    <a:pt x="8633" y="33891"/>
                  </a:cubicBezTo>
                  <a:cubicBezTo>
                    <a:pt x="8725" y="33831"/>
                    <a:pt x="8755" y="33770"/>
                    <a:pt x="8816" y="33709"/>
                  </a:cubicBezTo>
                  <a:cubicBezTo>
                    <a:pt x="8877" y="33618"/>
                    <a:pt x="8937" y="33557"/>
                    <a:pt x="8998" y="33496"/>
                  </a:cubicBezTo>
                  <a:cubicBezTo>
                    <a:pt x="9089" y="33375"/>
                    <a:pt x="9211" y="33253"/>
                    <a:pt x="9332" y="33131"/>
                  </a:cubicBezTo>
                  <a:cubicBezTo>
                    <a:pt x="9606" y="33314"/>
                    <a:pt x="9910" y="33496"/>
                    <a:pt x="10184" y="33648"/>
                  </a:cubicBezTo>
                  <a:cubicBezTo>
                    <a:pt x="10184" y="33648"/>
                    <a:pt x="10184" y="33648"/>
                    <a:pt x="10153" y="33679"/>
                  </a:cubicBezTo>
                  <a:cubicBezTo>
                    <a:pt x="10062" y="33831"/>
                    <a:pt x="9940" y="34013"/>
                    <a:pt x="9819" y="34195"/>
                  </a:cubicBezTo>
                  <a:cubicBezTo>
                    <a:pt x="9758" y="34317"/>
                    <a:pt x="9636" y="34438"/>
                    <a:pt x="9606" y="34590"/>
                  </a:cubicBezTo>
                  <a:cubicBezTo>
                    <a:pt x="9484" y="34499"/>
                    <a:pt x="9363" y="34438"/>
                    <a:pt x="9241" y="34378"/>
                  </a:cubicBezTo>
                  <a:cubicBezTo>
                    <a:pt x="9272" y="34347"/>
                    <a:pt x="9302" y="34317"/>
                    <a:pt x="9332" y="34286"/>
                  </a:cubicBezTo>
                  <a:cubicBezTo>
                    <a:pt x="9393" y="34165"/>
                    <a:pt x="9454" y="34074"/>
                    <a:pt x="9515" y="33982"/>
                  </a:cubicBezTo>
                  <a:cubicBezTo>
                    <a:pt x="9537" y="33917"/>
                    <a:pt x="9480" y="33867"/>
                    <a:pt x="9423" y="33867"/>
                  </a:cubicBezTo>
                  <a:cubicBezTo>
                    <a:pt x="9402" y="33867"/>
                    <a:pt x="9380" y="33874"/>
                    <a:pt x="9363" y="33891"/>
                  </a:cubicBezTo>
                  <a:cubicBezTo>
                    <a:pt x="9302" y="33982"/>
                    <a:pt x="9241" y="34074"/>
                    <a:pt x="9211" y="34165"/>
                  </a:cubicBezTo>
                  <a:cubicBezTo>
                    <a:pt x="9180" y="34226"/>
                    <a:pt x="9150" y="34256"/>
                    <a:pt x="9120" y="34286"/>
                  </a:cubicBezTo>
                  <a:cubicBezTo>
                    <a:pt x="8451" y="33922"/>
                    <a:pt x="7752" y="33496"/>
                    <a:pt x="7053" y="33131"/>
                  </a:cubicBezTo>
                  <a:cubicBezTo>
                    <a:pt x="7235" y="33071"/>
                    <a:pt x="7387" y="33010"/>
                    <a:pt x="7539" y="32979"/>
                  </a:cubicBezTo>
                  <a:cubicBezTo>
                    <a:pt x="7934" y="32858"/>
                    <a:pt x="8299" y="32736"/>
                    <a:pt x="8664" y="32645"/>
                  </a:cubicBezTo>
                  <a:close/>
                  <a:moveTo>
                    <a:pt x="14682" y="25654"/>
                  </a:moveTo>
                  <a:lnTo>
                    <a:pt x="14682" y="25654"/>
                  </a:lnTo>
                  <a:cubicBezTo>
                    <a:pt x="16020" y="27174"/>
                    <a:pt x="17904" y="28207"/>
                    <a:pt x="19910" y="28299"/>
                  </a:cubicBezTo>
                  <a:cubicBezTo>
                    <a:pt x="19910" y="28390"/>
                    <a:pt x="19941" y="28481"/>
                    <a:pt x="20001" y="28542"/>
                  </a:cubicBezTo>
                  <a:cubicBezTo>
                    <a:pt x="20014" y="28554"/>
                    <a:pt x="20032" y="28562"/>
                    <a:pt x="20050" y="28562"/>
                  </a:cubicBezTo>
                  <a:cubicBezTo>
                    <a:pt x="20077" y="28562"/>
                    <a:pt x="20105" y="28547"/>
                    <a:pt x="20123" y="28511"/>
                  </a:cubicBezTo>
                  <a:cubicBezTo>
                    <a:pt x="20153" y="28450"/>
                    <a:pt x="20153" y="28390"/>
                    <a:pt x="20153" y="28329"/>
                  </a:cubicBezTo>
                  <a:cubicBezTo>
                    <a:pt x="20305" y="28329"/>
                    <a:pt x="20427" y="28329"/>
                    <a:pt x="20579" y="28299"/>
                  </a:cubicBezTo>
                  <a:cubicBezTo>
                    <a:pt x="20686" y="28307"/>
                    <a:pt x="20795" y="28311"/>
                    <a:pt x="20906" y="28311"/>
                  </a:cubicBezTo>
                  <a:cubicBezTo>
                    <a:pt x="21172" y="28311"/>
                    <a:pt x="21446" y="28290"/>
                    <a:pt x="21704" y="28268"/>
                  </a:cubicBezTo>
                  <a:cubicBezTo>
                    <a:pt x="21734" y="28299"/>
                    <a:pt x="21734" y="28359"/>
                    <a:pt x="21764" y="28390"/>
                  </a:cubicBezTo>
                  <a:cubicBezTo>
                    <a:pt x="21792" y="28417"/>
                    <a:pt x="21831" y="28432"/>
                    <a:pt x="21867" y="28432"/>
                  </a:cubicBezTo>
                  <a:cubicBezTo>
                    <a:pt x="21910" y="28432"/>
                    <a:pt x="21947" y="28410"/>
                    <a:pt x="21947" y="28359"/>
                  </a:cubicBezTo>
                  <a:cubicBezTo>
                    <a:pt x="21947" y="28329"/>
                    <a:pt x="21947" y="28268"/>
                    <a:pt x="21947" y="28238"/>
                  </a:cubicBezTo>
                  <a:cubicBezTo>
                    <a:pt x="22007" y="28207"/>
                    <a:pt x="22068" y="28207"/>
                    <a:pt x="22129" y="28207"/>
                  </a:cubicBezTo>
                  <a:cubicBezTo>
                    <a:pt x="22159" y="28390"/>
                    <a:pt x="22190" y="28602"/>
                    <a:pt x="22251" y="28785"/>
                  </a:cubicBezTo>
                  <a:cubicBezTo>
                    <a:pt x="22274" y="28808"/>
                    <a:pt x="22302" y="28818"/>
                    <a:pt x="22329" y="28818"/>
                  </a:cubicBezTo>
                  <a:cubicBezTo>
                    <a:pt x="22372" y="28818"/>
                    <a:pt x="22414" y="28792"/>
                    <a:pt x="22433" y="28754"/>
                  </a:cubicBezTo>
                  <a:cubicBezTo>
                    <a:pt x="22463" y="28542"/>
                    <a:pt x="22403" y="28359"/>
                    <a:pt x="22372" y="28147"/>
                  </a:cubicBezTo>
                  <a:cubicBezTo>
                    <a:pt x="23922" y="27782"/>
                    <a:pt x="25381" y="26870"/>
                    <a:pt x="26445" y="25654"/>
                  </a:cubicBezTo>
                  <a:lnTo>
                    <a:pt x="26445" y="25654"/>
                  </a:lnTo>
                  <a:cubicBezTo>
                    <a:pt x="26415" y="27235"/>
                    <a:pt x="26384" y="28967"/>
                    <a:pt x="26749" y="30517"/>
                  </a:cubicBezTo>
                  <a:cubicBezTo>
                    <a:pt x="26719" y="30578"/>
                    <a:pt x="26719" y="30639"/>
                    <a:pt x="26780" y="30669"/>
                  </a:cubicBezTo>
                  <a:cubicBezTo>
                    <a:pt x="26802" y="30738"/>
                    <a:pt x="26859" y="30772"/>
                    <a:pt x="26912" y="30772"/>
                  </a:cubicBezTo>
                  <a:cubicBezTo>
                    <a:pt x="26930" y="30772"/>
                    <a:pt x="26947" y="30768"/>
                    <a:pt x="26962" y="30761"/>
                  </a:cubicBezTo>
                  <a:cubicBezTo>
                    <a:pt x="28877" y="31581"/>
                    <a:pt x="30944" y="32159"/>
                    <a:pt x="32950" y="32767"/>
                  </a:cubicBezTo>
                  <a:cubicBezTo>
                    <a:pt x="29242" y="34682"/>
                    <a:pt x="25047" y="35107"/>
                    <a:pt x="20944" y="35229"/>
                  </a:cubicBezTo>
                  <a:cubicBezTo>
                    <a:pt x="20617" y="35238"/>
                    <a:pt x="20294" y="35242"/>
                    <a:pt x="19972" y="35242"/>
                  </a:cubicBezTo>
                  <a:cubicBezTo>
                    <a:pt x="15987" y="35242"/>
                    <a:pt x="12390" y="34523"/>
                    <a:pt x="8846" y="32554"/>
                  </a:cubicBezTo>
                  <a:cubicBezTo>
                    <a:pt x="10791" y="32007"/>
                    <a:pt x="12798" y="31490"/>
                    <a:pt x="14652" y="30700"/>
                  </a:cubicBezTo>
                  <a:cubicBezTo>
                    <a:pt x="14773" y="30639"/>
                    <a:pt x="14743" y="30517"/>
                    <a:pt x="14682" y="30457"/>
                  </a:cubicBezTo>
                  <a:cubicBezTo>
                    <a:pt x="14895" y="28937"/>
                    <a:pt x="14895" y="27204"/>
                    <a:pt x="14682" y="25654"/>
                  </a:cubicBezTo>
                  <a:close/>
                  <a:moveTo>
                    <a:pt x="10427" y="33770"/>
                  </a:moveTo>
                  <a:cubicBezTo>
                    <a:pt x="10598" y="33855"/>
                    <a:pt x="10795" y="33941"/>
                    <a:pt x="10969" y="34026"/>
                  </a:cubicBezTo>
                  <a:lnTo>
                    <a:pt x="10969" y="34026"/>
                  </a:lnTo>
                  <a:cubicBezTo>
                    <a:pt x="10961" y="34024"/>
                    <a:pt x="10953" y="34023"/>
                    <a:pt x="10944" y="34023"/>
                  </a:cubicBezTo>
                  <a:cubicBezTo>
                    <a:pt x="10909" y="34023"/>
                    <a:pt x="10870" y="34038"/>
                    <a:pt x="10852" y="34074"/>
                  </a:cubicBezTo>
                  <a:cubicBezTo>
                    <a:pt x="10731" y="34226"/>
                    <a:pt x="10639" y="34378"/>
                    <a:pt x="10548" y="34530"/>
                  </a:cubicBezTo>
                  <a:cubicBezTo>
                    <a:pt x="10457" y="34682"/>
                    <a:pt x="10396" y="34803"/>
                    <a:pt x="10427" y="34955"/>
                  </a:cubicBezTo>
                  <a:cubicBezTo>
                    <a:pt x="10427" y="34986"/>
                    <a:pt x="10487" y="34986"/>
                    <a:pt x="10518" y="34986"/>
                  </a:cubicBezTo>
                  <a:cubicBezTo>
                    <a:pt x="10639" y="34894"/>
                    <a:pt x="10700" y="34773"/>
                    <a:pt x="10761" y="34621"/>
                  </a:cubicBezTo>
                  <a:cubicBezTo>
                    <a:pt x="10852" y="34469"/>
                    <a:pt x="10943" y="34347"/>
                    <a:pt x="11065" y="34195"/>
                  </a:cubicBezTo>
                  <a:cubicBezTo>
                    <a:pt x="11095" y="34134"/>
                    <a:pt x="11065" y="34074"/>
                    <a:pt x="11035" y="34043"/>
                  </a:cubicBezTo>
                  <a:lnTo>
                    <a:pt x="11035" y="34043"/>
                  </a:lnTo>
                  <a:cubicBezTo>
                    <a:pt x="11673" y="34347"/>
                    <a:pt x="12372" y="34590"/>
                    <a:pt x="13071" y="34803"/>
                  </a:cubicBezTo>
                  <a:cubicBezTo>
                    <a:pt x="13071" y="34803"/>
                    <a:pt x="13071" y="34834"/>
                    <a:pt x="13071" y="34834"/>
                  </a:cubicBezTo>
                  <a:cubicBezTo>
                    <a:pt x="12950" y="35229"/>
                    <a:pt x="12767" y="35654"/>
                    <a:pt x="12767" y="36080"/>
                  </a:cubicBezTo>
                  <a:cubicBezTo>
                    <a:pt x="12554" y="36019"/>
                    <a:pt x="12372" y="35928"/>
                    <a:pt x="12190" y="35867"/>
                  </a:cubicBezTo>
                  <a:cubicBezTo>
                    <a:pt x="12402" y="35563"/>
                    <a:pt x="12433" y="35138"/>
                    <a:pt x="12494" y="34803"/>
                  </a:cubicBezTo>
                  <a:cubicBezTo>
                    <a:pt x="12494" y="34750"/>
                    <a:pt x="12442" y="34718"/>
                    <a:pt x="12399" y="34718"/>
                  </a:cubicBezTo>
                  <a:cubicBezTo>
                    <a:pt x="12368" y="34718"/>
                    <a:pt x="12342" y="34735"/>
                    <a:pt x="12342" y="34773"/>
                  </a:cubicBezTo>
                  <a:cubicBezTo>
                    <a:pt x="12311" y="34955"/>
                    <a:pt x="12250" y="35138"/>
                    <a:pt x="12190" y="35320"/>
                  </a:cubicBezTo>
                  <a:cubicBezTo>
                    <a:pt x="12159" y="35472"/>
                    <a:pt x="12098" y="35624"/>
                    <a:pt x="12068" y="35776"/>
                  </a:cubicBezTo>
                  <a:cubicBezTo>
                    <a:pt x="11825" y="35685"/>
                    <a:pt x="11612" y="35593"/>
                    <a:pt x="11399" y="35502"/>
                  </a:cubicBezTo>
                  <a:cubicBezTo>
                    <a:pt x="11612" y="35289"/>
                    <a:pt x="11734" y="34986"/>
                    <a:pt x="11825" y="34742"/>
                  </a:cubicBezTo>
                  <a:cubicBezTo>
                    <a:pt x="11887" y="34618"/>
                    <a:pt x="11794" y="34508"/>
                    <a:pt x="11700" y="34508"/>
                  </a:cubicBezTo>
                  <a:cubicBezTo>
                    <a:pt x="11655" y="34508"/>
                    <a:pt x="11611" y="34532"/>
                    <a:pt x="11582" y="34590"/>
                  </a:cubicBezTo>
                  <a:cubicBezTo>
                    <a:pt x="11460" y="34834"/>
                    <a:pt x="11247" y="35138"/>
                    <a:pt x="11247" y="35411"/>
                  </a:cubicBezTo>
                  <a:cubicBezTo>
                    <a:pt x="10761" y="35168"/>
                    <a:pt x="10305" y="34955"/>
                    <a:pt x="9849" y="34682"/>
                  </a:cubicBezTo>
                  <a:cubicBezTo>
                    <a:pt x="9940" y="34590"/>
                    <a:pt x="10032" y="34438"/>
                    <a:pt x="10092" y="34317"/>
                  </a:cubicBezTo>
                  <a:cubicBezTo>
                    <a:pt x="10214" y="34165"/>
                    <a:pt x="10305" y="33982"/>
                    <a:pt x="10427" y="33800"/>
                  </a:cubicBezTo>
                  <a:cubicBezTo>
                    <a:pt x="10427" y="33800"/>
                    <a:pt x="10427" y="33770"/>
                    <a:pt x="10427" y="33770"/>
                  </a:cubicBezTo>
                  <a:close/>
                  <a:moveTo>
                    <a:pt x="33163" y="32858"/>
                  </a:moveTo>
                  <a:cubicBezTo>
                    <a:pt x="33315" y="32888"/>
                    <a:pt x="33436" y="32919"/>
                    <a:pt x="33588" y="32979"/>
                  </a:cubicBezTo>
                  <a:cubicBezTo>
                    <a:pt x="33558" y="33010"/>
                    <a:pt x="33558" y="33040"/>
                    <a:pt x="33588" y="33101"/>
                  </a:cubicBezTo>
                  <a:cubicBezTo>
                    <a:pt x="33679" y="33223"/>
                    <a:pt x="33740" y="33344"/>
                    <a:pt x="33801" y="33466"/>
                  </a:cubicBezTo>
                  <a:cubicBezTo>
                    <a:pt x="33862" y="33587"/>
                    <a:pt x="33892" y="33709"/>
                    <a:pt x="34014" y="33800"/>
                  </a:cubicBezTo>
                  <a:cubicBezTo>
                    <a:pt x="33892" y="33831"/>
                    <a:pt x="33771" y="33891"/>
                    <a:pt x="33679" y="33952"/>
                  </a:cubicBezTo>
                  <a:lnTo>
                    <a:pt x="33649" y="33952"/>
                  </a:lnTo>
                  <a:cubicBezTo>
                    <a:pt x="33649" y="33922"/>
                    <a:pt x="33649" y="33922"/>
                    <a:pt x="33649" y="33891"/>
                  </a:cubicBezTo>
                  <a:cubicBezTo>
                    <a:pt x="33497" y="33557"/>
                    <a:pt x="33254" y="33283"/>
                    <a:pt x="32950" y="33071"/>
                  </a:cubicBezTo>
                  <a:cubicBezTo>
                    <a:pt x="32929" y="33055"/>
                    <a:pt x="32907" y="33049"/>
                    <a:pt x="32885" y="33049"/>
                  </a:cubicBezTo>
                  <a:cubicBezTo>
                    <a:pt x="32776" y="33049"/>
                    <a:pt x="32666" y="33213"/>
                    <a:pt x="32768" y="33314"/>
                  </a:cubicBezTo>
                  <a:cubicBezTo>
                    <a:pt x="33041" y="33527"/>
                    <a:pt x="33223" y="33770"/>
                    <a:pt x="33345" y="34074"/>
                  </a:cubicBezTo>
                  <a:cubicBezTo>
                    <a:pt x="33345" y="34074"/>
                    <a:pt x="33375" y="34074"/>
                    <a:pt x="33375" y="34104"/>
                  </a:cubicBezTo>
                  <a:cubicBezTo>
                    <a:pt x="32828" y="34347"/>
                    <a:pt x="32312" y="34560"/>
                    <a:pt x="31795" y="34773"/>
                  </a:cubicBezTo>
                  <a:cubicBezTo>
                    <a:pt x="31734" y="34682"/>
                    <a:pt x="31673" y="34590"/>
                    <a:pt x="31582" y="34499"/>
                  </a:cubicBezTo>
                  <a:cubicBezTo>
                    <a:pt x="31491" y="34378"/>
                    <a:pt x="31430" y="34226"/>
                    <a:pt x="31339" y="34104"/>
                  </a:cubicBezTo>
                  <a:cubicBezTo>
                    <a:pt x="31318" y="34051"/>
                    <a:pt x="31270" y="34027"/>
                    <a:pt x="31220" y="34027"/>
                  </a:cubicBezTo>
                  <a:cubicBezTo>
                    <a:pt x="31127" y="34027"/>
                    <a:pt x="31026" y="34107"/>
                    <a:pt x="31065" y="34226"/>
                  </a:cubicBezTo>
                  <a:cubicBezTo>
                    <a:pt x="31157" y="34378"/>
                    <a:pt x="31217" y="34560"/>
                    <a:pt x="31309" y="34712"/>
                  </a:cubicBezTo>
                  <a:cubicBezTo>
                    <a:pt x="31369" y="34773"/>
                    <a:pt x="31430" y="34834"/>
                    <a:pt x="31461" y="34925"/>
                  </a:cubicBezTo>
                  <a:cubicBezTo>
                    <a:pt x="31339" y="34955"/>
                    <a:pt x="31187" y="35016"/>
                    <a:pt x="31065" y="35077"/>
                  </a:cubicBezTo>
                  <a:cubicBezTo>
                    <a:pt x="31035" y="34955"/>
                    <a:pt x="30883" y="34834"/>
                    <a:pt x="30792" y="34742"/>
                  </a:cubicBezTo>
                  <a:cubicBezTo>
                    <a:pt x="30701" y="34621"/>
                    <a:pt x="30609" y="34499"/>
                    <a:pt x="30488" y="34378"/>
                  </a:cubicBezTo>
                  <a:cubicBezTo>
                    <a:pt x="30473" y="34355"/>
                    <a:pt x="30452" y="34345"/>
                    <a:pt x="30430" y="34345"/>
                  </a:cubicBezTo>
                  <a:cubicBezTo>
                    <a:pt x="30364" y="34345"/>
                    <a:pt x="30290" y="34431"/>
                    <a:pt x="30336" y="34499"/>
                  </a:cubicBezTo>
                  <a:cubicBezTo>
                    <a:pt x="30427" y="34651"/>
                    <a:pt x="30518" y="34773"/>
                    <a:pt x="30609" y="34925"/>
                  </a:cubicBezTo>
                  <a:cubicBezTo>
                    <a:pt x="30670" y="34986"/>
                    <a:pt x="30731" y="35107"/>
                    <a:pt x="30822" y="35168"/>
                  </a:cubicBezTo>
                  <a:cubicBezTo>
                    <a:pt x="30731" y="35198"/>
                    <a:pt x="30609" y="35229"/>
                    <a:pt x="30518" y="35289"/>
                  </a:cubicBezTo>
                  <a:cubicBezTo>
                    <a:pt x="30457" y="35198"/>
                    <a:pt x="30397" y="35138"/>
                    <a:pt x="30366" y="35077"/>
                  </a:cubicBezTo>
                  <a:cubicBezTo>
                    <a:pt x="30214" y="34925"/>
                    <a:pt x="30062" y="34803"/>
                    <a:pt x="29910" y="34651"/>
                  </a:cubicBezTo>
                  <a:cubicBezTo>
                    <a:pt x="29878" y="34626"/>
                    <a:pt x="29844" y="34615"/>
                    <a:pt x="29811" y="34615"/>
                  </a:cubicBezTo>
                  <a:cubicBezTo>
                    <a:pt x="29685" y="34615"/>
                    <a:pt x="29577" y="34768"/>
                    <a:pt x="29698" y="34864"/>
                  </a:cubicBezTo>
                  <a:cubicBezTo>
                    <a:pt x="29850" y="35016"/>
                    <a:pt x="30002" y="35168"/>
                    <a:pt x="30123" y="35350"/>
                  </a:cubicBezTo>
                  <a:cubicBezTo>
                    <a:pt x="30123" y="35350"/>
                    <a:pt x="30154" y="35381"/>
                    <a:pt x="30154" y="35411"/>
                  </a:cubicBezTo>
                  <a:cubicBezTo>
                    <a:pt x="30002" y="35472"/>
                    <a:pt x="29850" y="35502"/>
                    <a:pt x="29698" y="35563"/>
                  </a:cubicBezTo>
                  <a:cubicBezTo>
                    <a:pt x="29667" y="35472"/>
                    <a:pt x="29576" y="35381"/>
                    <a:pt x="29515" y="35289"/>
                  </a:cubicBezTo>
                  <a:cubicBezTo>
                    <a:pt x="29454" y="35198"/>
                    <a:pt x="29394" y="35107"/>
                    <a:pt x="29333" y="35016"/>
                  </a:cubicBezTo>
                  <a:cubicBezTo>
                    <a:pt x="29298" y="34972"/>
                    <a:pt x="29248" y="34954"/>
                    <a:pt x="29197" y="34954"/>
                  </a:cubicBezTo>
                  <a:cubicBezTo>
                    <a:pt x="29072" y="34954"/>
                    <a:pt x="28942" y="35068"/>
                    <a:pt x="29029" y="35198"/>
                  </a:cubicBezTo>
                  <a:cubicBezTo>
                    <a:pt x="29090" y="35289"/>
                    <a:pt x="29181" y="35381"/>
                    <a:pt x="29242" y="35502"/>
                  </a:cubicBezTo>
                  <a:cubicBezTo>
                    <a:pt x="29272" y="35563"/>
                    <a:pt x="29333" y="35593"/>
                    <a:pt x="29363" y="35685"/>
                  </a:cubicBezTo>
                  <a:cubicBezTo>
                    <a:pt x="28816" y="35837"/>
                    <a:pt x="28239" y="36019"/>
                    <a:pt x="27691" y="36171"/>
                  </a:cubicBezTo>
                  <a:cubicBezTo>
                    <a:pt x="27661" y="36049"/>
                    <a:pt x="27600" y="35958"/>
                    <a:pt x="27570" y="35867"/>
                  </a:cubicBezTo>
                  <a:cubicBezTo>
                    <a:pt x="27509" y="35685"/>
                    <a:pt x="27479" y="35533"/>
                    <a:pt x="27448" y="35350"/>
                  </a:cubicBezTo>
                  <a:cubicBezTo>
                    <a:pt x="27435" y="35282"/>
                    <a:pt x="27384" y="35250"/>
                    <a:pt x="27332" y="35250"/>
                  </a:cubicBezTo>
                  <a:cubicBezTo>
                    <a:pt x="27269" y="35250"/>
                    <a:pt x="27205" y="35297"/>
                    <a:pt x="27205" y="35381"/>
                  </a:cubicBezTo>
                  <a:cubicBezTo>
                    <a:pt x="27205" y="35624"/>
                    <a:pt x="27236" y="35989"/>
                    <a:pt x="27388" y="36232"/>
                  </a:cubicBezTo>
                  <a:cubicBezTo>
                    <a:pt x="27236" y="36262"/>
                    <a:pt x="27114" y="36293"/>
                    <a:pt x="26962" y="36353"/>
                  </a:cubicBezTo>
                  <a:cubicBezTo>
                    <a:pt x="26932" y="36201"/>
                    <a:pt x="26840" y="36049"/>
                    <a:pt x="26780" y="35897"/>
                  </a:cubicBezTo>
                  <a:cubicBezTo>
                    <a:pt x="26688" y="35685"/>
                    <a:pt x="26628" y="35472"/>
                    <a:pt x="26567" y="35229"/>
                  </a:cubicBezTo>
                  <a:cubicBezTo>
                    <a:pt x="26567" y="35229"/>
                    <a:pt x="26567" y="35198"/>
                    <a:pt x="26536" y="35198"/>
                  </a:cubicBezTo>
                  <a:cubicBezTo>
                    <a:pt x="26992" y="35138"/>
                    <a:pt x="27448" y="35046"/>
                    <a:pt x="27874" y="34955"/>
                  </a:cubicBezTo>
                  <a:cubicBezTo>
                    <a:pt x="27874" y="34955"/>
                    <a:pt x="27874" y="34986"/>
                    <a:pt x="27874" y="35016"/>
                  </a:cubicBezTo>
                  <a:cubicBezTo>
                    <a:pt x="28026" y="35289"/>
                    <a:pt x="28117" y="35563"/>
                    <a:pt x="28299" y="35837"/>
                  </a:cubicBezTo>
                  <a:cubicBezTo>
                    <a:pt x="28328" y="35875"/>
                    <a:pt x="28378" y="35892"/>
                    <a:pt x="28429" y="35892"/>
                  </a:cubicBezTo>
                  <a:cubicBezTo>
                    <a:pt x="28542" y="35892"/>
                    <a:pt x="28666" y="35810"/>
                    <a:pt x="28603" y="35685"/>
                  </a:cubicBezTo>
                  <a:cubicBezTo>
                    <a:pt x="28482" y="35411"/>
                    <a:pt x="28330" y="35138"/>
                    <a:pt x="28147" y="34894"/>
                  </a:cubicBezTo>
                  <a:cubicBezTo>
                    <a:pt x="29302" y="34621"/>
                    <a:pt x="30397" y="34256"/>
                    <a:pt x="31461" y="33770"/>
                  </a:cubicBezTo>
                  <a:lnTo>
                    <a:pt x="31461" y="33770"/>
                  </a:lnTo>
                  <a:cubicBezTo>
                    <a:pt x="31461" y="33800"/>
                    <a:pt x="31430" y="33861"/>
                    <a:pt x="31491" y="33922"/>
                  </a:cubicBezTo>
                  <a:cubicBezTo>
                    <a:pt x="31521" y="34013"/>
                    <a:pt x="31582" y="34074"/>
                    <a:pt x="31643" y="34165"/>
                  </a:cubicBezTo>
                  <a:cubicBezTo>
                    <a:pt x="31673" y="34256"/>
                    <a:pt x="31734" y="34347"/>
                    <a:pt x="31795" y="34408"/>
                  </a:cubicBezTo>
                  <a:cubicBezTo>
                    <a:pt x="31829" y="34442"/>
                    <a:pt x="31875" y="34457"/>
                    <a:pt x="31922" y="34457"/>
                  </a:cubicBezTo>
                  <a:cubicBezTo>
                    <a:pt x="32043" y="34457"/>
                    <a:pt x="32173" y="34357"/>
                    <a:pt x="32129" y="34226"/>
                  </a:cubicBezTo>
                  <a:cubicBezTo>
                    <a:pt x="32068" y="34043"/>
                    <a:pt x="31916" y="33891"/>
                    <a:pt x="31795" y="33739"/>
                  </a:cubicBezTo>
                  <a:cubicBezTo>
                    <a:pt x="31764" y="33679"/>
                    <a:pt x="31734" y="33679"/>
                    <a:pt x="31673" y="33648"/>
                  </a:cubicBezTo>
                  <a:cubicBezTo>
                    <a:pt x="31856" y="33587"/>
                    <a:pt x="32008" y="33496"/>
                    <a:pt x="32160" y="33405"/>
                  </a:cubicBezTo>
                  <a:cubicBezTo>
                    <a:pt x="32281" y="33709"/>
                    <a:pt x="32464" y="34043"/>
                    <a:pt x="32707" y="34226"/>
                  </a:cubicBezTo>
                  <a:cubicBezTo>
                    <a:pt x="32746" y="34265"/>
                    <a:pt x="32795" y="34282"/>
                    <a:pt x="32844" y="34282"/>
                  </a:cubicBezTo>
                  <a:cubicBezTo>
                    <a:pt x="32985" y="34282"/>
                    <a:pt x="33124" y="34140"/>
                    <a:pt x="33011" y="33982"/>
                  </a:cubicBezTo>
                  <a:cubicBezTo>
                    <a:pt x="32920" y="33861"/>
                    <a:pt x="32798" y="33739"/>
                    <a:pt x="32676" y="33587"/>
                  </a:cubicBezTo>
                  <a:cubicBezTo>
                    <a:pt x="32585" y="33466"/>
                    <a:pt x="32524" y="33375"/>
                    <a:pt x="32433" y="33283"/>
                  </a:cubicBezTo>
                  <a:cubicBezTo>
                    <a:pt x="32676" y="33131"/>
                    <a:pt x="32920" y="33010"/>
                    <a:pt x="33163" y="32858"/>
                  </a:cubicBezTo>
                  <a:close/>
                  <a:moveTo>
                    <a:pt x="13345" y="34864"/>
                  </a:moveTo>
                  <a:cubicBezTo>
                    <a:pt x="15530" y="35452"/>
                    <a:pt x="17845" y="35627"/>
                    <a:pt x="20050" y="35627"/>
                  </a:cubicBezTo>
                  <a:cubicBezTo>
                    <a:pt x="20237" y="35627"/>
                    <a:pt x="20424" y="35626"/>
                    <a:pt x="20609" y="35624"/>
                  </a:cubicBezTo>
                  <a:cubicBezTo>
                    <a:pt x="22494" y="35593"/>
                    <a:pt x="24439" y="35502"/>
                    <a:pt x="26324" y="35229"/>
                  </a:cubicBezTo>
                  <a:lnTo>
                    <a:pt x="26324" y="35229"/>
                  </a:lnTo>
                  <a:cubicBezTo>
                    <a:pt x="26293" y="35259"/>
                    <a:pt x="26293" y="35289"/>
                    <a:pt x="26293" y="35320"/>
                  </a:cubicBezTo>
                  <a:cubicBezTo>
                    <a:pt x="26354" y="35654"/>
                    <a:pt x="26445" y="36110"/>
                    <a:pt x="26658" y="36414"/>
                  </a:cubicBezTo>
                  <a:cubicBezTo>
                    <a:pt x="26080" y="36566"/>
                    <a:pt x="25473" y="36657"/>
                    <a:pt x="24895" y="36779"/>
                  </a:cubicBezTo>
                  <a:cubicBezTo>
                    <a:pt x="24986" y="36657"/>
                    <a:pt x="24925" y="36536"/>
                    <a:pt x="24895" y="36414"/>
                  </a:cubicBezTo>
                  <a:cubicBezTo>
                    <a:pt x="24865" y="36262"/>
                    <a:pt x="24804" y="36110"/>
                    <a:pt x="24743" y="35989"/>
                  </a:cubicBezTo>
                  <a:cubicBezTo>
                    <a:pt x="24730" y="35935"/>
                    <a:pt x="24681" y="35911"/>
                    <a:pt x="24634" y="35911"/>
                  </a:cubicBezTo>
                  <a:cubicBezTo>
                    <a:pt x="24573" y="35911"/>
                    <a:pt x="24513" y="35951"/>
                    <a:pt x="24530" y="36019"/>
                  </a:cubicBezTo>
                  <a:cubicBezTo>
                    <a:pt x="24591" y="36171"/>
                    <a:pt x="24621" y="36323"/>
                    <a:pt x="24621" y="36475"/>
                  </a:cubicBezTo>
                  <a:cubicBezTo>
                    <a:pt x="24652" y="36597"/>
                    <a:pt x="24652" y="36718"/>
                    <a:pt x="24743" y="36779"/>
                  </a:cubicBezTo>
                  <a:cubicBezTo>
                    <a:pt x="24591" y="36809"/>
                    <a:pt x="24409" y="36840"/>
                    <a:pt x="24226" y="36870"/>
                  </a:cubicBezTo>
                  <a:cubicBezTo>
                    <a:pt x="24226" y="36748"/>
                    <a:pt x="24196" y="36627"/>
                    <a:pt x="24135" y="36475"/>
                  </a:cubicBezTo>
                  <a:cubicBezTo>
                    <a:pt x="24074" y="36232"/>
                    <a:pt x="24044" y="35958"/>
                    <a:pt x="24014" y="35685"/>
                  </a:cubicBezTo>
                  <a:cubicBezTo>
                    <a:pt x="23998" y="35593"/>
                    <a:pt x="23922" y="35548"/>
                    <a:pt x="23850" y="35548"/>
                  </a:cubicBezTo>
                  <a:cubicBezTo>
                    <a:pt x="23778" y="35548"/>
                    <a:pt x="23710" y="35593"/>
                    <a:pt x="23710" y="35685"/>
                  </a:cubicBezTo>
                  <a:cubicBezTo>
                    <a:pt x="23710" y="35958"/>
                    <a:pt x="23740" y="36232"/>
                    <a:pt x="23801" y="36475"/>
                  </a:cubicBezTo>
                  <a:cubicBezTo>
                    <a:pt x="23801" y="36627"/>
                    <a:pt x="23831" y="36779"/>
                    <a:pt x="23922" y="36900"/>
                  </a:cubicBezTo>
                  <a:cubicBezTo>
                    <a:pt x="23801" y="36931"/>
                    <a:pt x="23679" y="36931"/>
                    <a:pt x="23527" y="36961"/>
                  </a:cubicBezTo>
                  <a:cubicBezTo>
                    <a:pt x="23558" y="36779"/>
                    <a:pt x="23497" y="36627"/>
                    <a:pt x="23466" y="36475"/>
                  </a:cubicBezTo>
                  <a:cubicBezTo>
                    <a:pt x="23436" y="36232"/>
                    <a:pt x="23406" y="35989"/>
                    <a:pt x="23375" y="35715"/>
                  </a:cubicBezTo>
                  <a:cubicBezTo>
                    <a:pt x="23360" y="35654"/>
                    <a:pt x="23307" y="35624"/>
                    <a:pt x="23257" y="35624"/>
                  </a:cubicBezTo>
                  <a:cubicBezTo>
                    <a:pt x="23208" y="35624"/>
                    <a:pt x="23163" y="35654"/>
                    <a:pt x="23163" y="35715"/>
                  </a:cubicBezTo>
                  <a:cubicBezTo>
                    <a:pt x="23163" y="35989"/>
                    <a:pt x="23193" y="36232"/>
                    <a:pt x="23223" y="36505"/>
                  </a:cubicBezTo>
                  <a:cubicBezTo>
                    <a:pt x="23254" y="36657"/>
                    <a:pt x="23254" y="36840"/>
                    <a:pt x="23345" y="36992"/>
                  </a:cubicBezTo>
                  <a:cubicBezTo>
                    <a:pt x="23102" y="36992"/>
                    <a:pt x="22859" y="37022"/>
                    <a:pt x="22615" y="37052"/>
                  </a:cubicBezTo>
                  <a:cubicBezTo>
                    <a:pt x="22615" y="36931"/>
                    <a:pt x="22585" y="36809"/>
                    <a:pt x="22585" y="36688"/>
                  </a:cubicBezTo>
                  <a:cubicBezTo>
                    <a:pt x="22555" y="36536"/>
                    <a:pt x="22555" y="36384"/>
                    <a:pt x="22585" y="36201"/>
                  </a:cubicBezTo>
                  <a:cubicBezTo>
                    <a:pt x="22585" y="36141"/>
                    <a:pt x="22532" y="36110"/>
                    <a:pt x="22479" y="36110"/>
                  </a:cubicBezTo>
                  <a:cubicBezTo>
                    <a:pt x="22425" y="36110"/>
                    <a:pt x="22372" y="36141"/>
                    <a:pt x="22372" y="36201"/>
                  </a:cubicBezTo>
                  <a:cubicBezTo>
                    <a:pt x="22342" y="36475"/>
                    <a:pt x="22311" y="36809"/>
                    <a:pt x="22403" y="37052"/>
                  </a:cubicBezTo>
                  <a:cubicBezTo>
                    <a:pt x="22220" y="37083"/>
                    <a:pt x="22038" y="37083"/>
                    <a:pt x="21855" y="37113"/>
                  </a:cubicBezTo>
                  <a:cubicBezTo>
                    <a:pt x="21916" y="36961"/>
                    <a:pt x="21886" y="36809"/>
                    <a:pt x="21886" y="36657"/>
                  </a:cubicBezTo>
                  <a:cubicBezTo>
                    <a:pt x="21886" y="36445"/>
                    <a:pt x="21855" y="36262"/>
                    <a:pt x="21855" y="36049"/>
                  </a:cubicBezTo>
                  <a:cubicBezTo>
                    <a:pt x="21855" y="35958"/>
                    <a:pt x="21795" y="35913"/>
                    <a:pt x="21734" y="35913"/>
                  </a:cubicBezTo>
                  <a:cubicBezTo>
                    <a:pt x="21673" y="35913"/>
                    <a:pt x="21612" y="35958"/>
                    <a:pt x="21612" y="36049"/>
                  </a:cubicBezTo>
                  <a:lnTo>
                    <a:pt x="21612" y="36657"/>
                  </a:lnTo>
                  <a:cubicBezTo>
                    <a:pt x="21612" y="36809"/>
                    <a:pt x="21582" y="36961"/>
                    <a:pt x="21643" y="37113"/>
                  </a:cubicBezTo>
                  <a:cubicBezTo>
                    <a:pt x="21521" y="37113"/>
                    <a:pt x="21400" y="37113"/>
                    <a:pt x="21278" y="37144"/>
                  </a:cubicBezTo>
                  <a:lnTo>
                    <a:pt x="21308" y="37113"/>
                  </a:lnTo>
                  <a:lnTo>
                    <a:pt x="21308" y="37113"/>
                  </a:lnTo>
                  <a:cubicBezTo>
                    <a:pt x="21248" y="37144"/>
                    <a:pt x="21187" y="37144"/>
                    <a:pt x="21156" y="37144"/>
                  </a:cubicBezTo>
                  <a:cubicBezTo>
                    <a:pt x="21187" y="36992"/>
                    <a:pt x="21187" y="36870"/>
                    <a:pt x="21187" y="36718"/>
                  </a:cubicBezTo>
                  <a:cubicBezTo>
                    <a:pt x="21187" y="36414"/>
                    <a:pt x="21187" y="36110"/>
                    <a:pt x="21156" y="35806"/>
                  </a:cubicBezTo>
                  <a:cubicBezTo>
                    <a:pt x="21156" y="35685"/>
                    <a:pt x="21080" y="35624"/>
                    <a:pt x="21001" y="35624"/>
                  </a:cubicBezTo>
                  <a:cubicBezTo>
                    <a:pt x="20921" y="35624"/>
                    <a:pt x="20837" y="35685"/>
                    <a:pt x="20822" y="35806"/>
                  </a:cubicBezTo>
                  <a:cubicBezTo>
                    <a:pt x="20792" y="36080"/>
                    <a:pt x="20761" y="36384"/>
                    <a:pt x="20761" y="36657"/>
                  </a:cubicBezTo>
                  <a:cubicBezTo>
                    <a:pt x="20761" y="36809"/>
                    <a:pt x="20731" y="36992"/>
                    <a:pt x="20761" y="37144"/>
                  </a:cubicBezTo>
                  <a:lnTo>
                    <a:pt x="20305" y="37144"/>
                  </a:lnTo>
                  <a:cubicBezTo>
                    <a:pt x="20427" y="36809"/>
                    <a:pt x="20336" y="36353"/>
                    <a:pt x="20336" y="35989"/>
                  </a:cubicBezTo>
                  <a:cubicBezTo>
                    <a:pt x="20321" y="35913"/>
                    <a:pt x="20260" y="35875"/>
                    <a:pt x="20199" y="35875"/>
                  </a:cubicBezTo>
                  <a:cubicBezTo>
                    <a:pt x="20138" y="35875"/>
                    <a:pt x="20077" y="35913"/>
                    <a:pt x="20062" y="35989"/>
                  </a:cubicBezTo>
                  <a:cubicBezTo>
                    <a:pt x="20062" y="36353"/>
                    <a:pt x="19971" y="36809"/>
                    <a:pt x="20093" y="37144"/>
                  </a:cubicBezTo>
                  <a:lnTo>
                    <a:pt x="18573" y="37144"/>
                  </a:lnTo>
                  <a:cubicBezTo>
                    <a:pt x="18634" y="37144"/>
                    <a:pt x="18664" y="37113"/>
                    <a:pt x="18694" y="37052"/>
                  </a:cubicBezTo>
                  <a:cubicBezTo>
                    <a:pt x="18755" y="36870"/>
                    <a:pt x="18725" y="36688"/>
                    <a:pt x="18725" y="36505"/>
                  </a:cubicBezTo>
                  <a:cubicBezTo>
                    <a:pt x="18725" y="36293"/>
                    <a:pt x="18725" y="36080"/>
                    <a:pt x="18725" y="35867"/>
                  </a:cubicBezTo>
                  <a:cubicBezTo>
                    <a:pt x="18710" y="35776"/>
                    <a:pt x="18641" y="35730"/>
                    <a:pt x="18577" y="35730"/>
                  </a:cubicBezTo>
                  <a:cubicBezTo>
                    <a:pt x="18512" y="35730"/>
                    <a:pt x="18451" y="35776"/>
                    <a:pt x="18451" y="35867"/>
                  </a:cubicBezTo>
                  <a:cubicBezTo>
                    <a:pt x="18451" y="36080"/>
                    <a:pt x="18421" y="36293"/>
                    <a:pt x="18421" y="36505"/>
                  </a:cubicBezTo>
                  <a:cubicBezTo>
                    <a:pt x="18421" y="36688"/>
                    <a:pt x="18421" y="36870"/>
                    <a:pt x="18482" y="37052"/>
                  </a:cubicBezTo>
                  <a:cubicBezTo>
                    <a:pt x="18482" y="37111"/>
                    <a:pt x="18537" y="37141"/>
                    <a:pt x="18569" y="37143"/>
                  </a:cubicBezTo>
                  <a:lnTo>
                    <a:pt x="18569" y="37143"/>
                  </a:lnTo>
                  <a:cubicBezTo>
                    <a:pt x="17810" y="37113"/>
                    <a:pt x="17021" y="37083"/>
                    <a:pt x="16263" y="36961"/>
                  </a:cubicBezTo>
                  <a:cubicBezTo>
                    <a:pt x="16354" y="36566"/>
                    <a:pt x="16293" y="36141"/>
                    <a:pt x="16293" y="35715"/>
                  </a:cubicBezTo>
                  <a:cubicBezTo>
                    <a:pt x="16278" y="35669"/>
                    <a:pt x="16232" y="35647"/>
                    <a:pt x="16190" y="35647"/>
                  </a:cubicBezTo>
                  <a:cubicBezTo>
                    <a:pt x="16149" y="35647"/>
                    <a:pt x="16111" y="35669"/>
                    <a:pt x="16111" y="35715"/>
                  </a:cubicBezTo>
                  <a:cubicBezTo>
                    <a:pt x="16111" y="36110"/>
                    <a:pt x="16080" y="36566"/>
                    <a:pt x="16141" y="36961"/>
                  </a:cubicBezTo>
                  <a:cubicBezTo>
                    <a:pt x="15564" y="36870"/>
                    <a:pt x="15016" y="36779"/>
                    <a:pt x="14500" y="36627"/>
                  </a:cubicBezTo>
                  <a:cubicBezTo>
                    <a:pt x="14591" y="36505"/>
                    <a:pt x="14621" y="36323"/>
                    <a:pt x="14652" y="36171"/>
                  </a:cubicBezTo>
                  <a:cubicBezTo>
                    <a:pt x="14682" y="35958"/>
                    <a:pt x="14682" y="35776"/>
                    <a:pt x="14682" y="35593"/>
                  </a:cubicBezTo>
                  <a:cubicBezTo>
                    <a:pt x="14697" y="35517"/>
                    <a:pt x="14644" y="35479"/>
                    <a:pt x="14587" y="35479"/>
                  </a:cubicBezTo>
                  <a:cubicBezTo>
                    <a:pt x="14530" y="35479"/>
                    <a:pt x="14469" y="35517"/>
                    <a:pt x="14469" y="35593"/>
                  </a:cubicBezTo>
                  <a:cubicBezTo>
                    <a:pt x="14469" y="35776"/>
                    <a:pt x="14439" y="35958"/>
                    <a:pt x="14409" y="36141"/>
                  </a:cubicBezTo>
                  <a:cubicBezTo>
                    <a:pt x="14378" y="36293"/>
                    <a:pt x="14317" y="36445"/>
                    <a:pt x="14317" y="36597"/>
                  </a:cubicBezTo>
                  <a:cubicBezTo>
                    <a:pt x="14135" y="36566"/>
                    <a:pt x="13983" y="36505"/>
                    <a:pt x="13801" y="36445"/>
                  </a:cubicBezTo>
                  <a:cubicBezTo>
                    <a:pt x="13892" y="36293"/>
                    <a:pt x="13922" y="36080"/>
                    <a:pt x="13953" y="35928"/>
                  </a:cubicBezTo>
                  <a:cubicBezTo>
                    <a:pt x="13983" y="35685"/>
                    <a:pt x="14013" y="35441"/>
                    <a:pt x="14044" y="35198"/>
                  </a:cubicBezTo>
                  <a:cubicBezTo>
                    <a:pt x="14044" y="35122"/>
                    <a:pt x="13991" y="35084"/>
                    <a:pt x="13934" y="35084"/>
                  </a:cubicBezTo>
                  <a:cubicBezTo>
                    <a:pt x="13877" y="35084"/>
                    <a:pt x="13816" y="35122"/>
                    <a:pt x="13801" y="35198"/>
                  </a:cubicBezTo>
                  <a:cubicBezTo>
                    <a:pt x="13770" y="35441"/>
                    <a:pt x="13740" y="35685"/>
                    <a:pt x="13679" y="35928"/>
                  </a:cubicBezTo>
                  <a:cubicBezTo>
                    <a:pt x="13649" y="36080"/>
                    <a:pt x="13588" y="36232"/>
                    <a:pt x="13618" y="36384"/>
                  </a:cubicBezTo>
                  <a:cubicBezTo>
                    <a:pt x="13497" y="36353"/>
                    <a:pt x="13405" y="36323"/>
                    <a:pt x="13284" y="36293"/>
                  </a:cubicBezTo>
                  <a:cubicBezTo>
                    <a:pt x="13193" y="36232"/>
                    <a:pt x="13071" y="36201"/>
                    <a:pt x="12950" y="36141"/>
                  </a:cubicBezTo>
                  <a:cubicBezTo>
                    <a:pt x="13162" y="35776"/>
                    <a:pt x="13223" y="35289"/>
                    <a:pt x="13345" y="34894"/>
                  </a:cubicBezTo>
                  <a:lnTo>
                    <a:pt x="13345" y="34864"/>
                  </a:lnTo>
                  <a:close/>
                  <a:moveTo>
                    <a:pt x="20822" y="0"/>
                  </a:moveTo>
                  <a:cubicBezTo>
                    <a:pt x="17965" y="365"/>
                    <a:pt x="14956" y="1368"/>
                    <a:pt x="13254" y="3830"/>
                  </a:cubicBezTo>
                  <a:cubicBezTo>
                    <a:pt x="11460" y="6474"/>
                    <a:pt x="11369" y="10152"/>
                    <a:pt x="12007" y="13192"/>
                  </a:cubicBezTo>
                  <a:cubicBezTo>
                    <a:pt x="11674" y="12820"/>
                    <a:pt x="11222" y="12616"/>
                    <a:pt x="10789" y="12616"/>
                  </a:cubicBezTo>
                  <a:cubicBezTo>
                    <a:pt x="10197" y="12616"/>
                    <a:pt x="9643" y="12999"/>
                    <a:pt x="9484" y="13861"/>
                  </a:cubicBezTo>
                  <a:cubicBezTo>
                    <a:pt x="9150" y="15472"/>
                    <a:pt x="9697" y="17295"/>
                    <a:pt x="11065" y="18055"/>
                  </a:cubicBezTo>
                  <a:cubicBezTo>
                    <a:pt x="10974" y="18420"/>
                    <a:pt x="11004" y="18845"/>
                    <a:pt x="11247" y="19058"/>
                  </a:cubicBezTo>
                  <a:cubicBezTo>
                    <a:pt x="11387" y="19198"/>
                    <a:pt x="11578" y="19259"/>
                    <a:pt x="11762" y="19259"/>
                  </a:cubicBezTo>
                  <a:cubicBezTo>
                    <a:pt x="11859" y="19259"/>
                    <a:pt x="11954" y="19242"/>
                    <a:pt x="12038" y="19210"/>
                  </a:cubicBezTo>
                  <a:cubicBezTo>
                    <a:pt x="12159" y="19180"/>
                    <a:pt x="12250" y="19119"/>
                    <a:pt x="12311" y="19028"/>
                  </a:cubicBezTo>
                  <a:cubicBezTo>
                    <a:pt x="12494" y="20943"/>
                    <a:pt x="12889" y="22827"/>
                    <a:pt x="13831" y="24438"/>
                  </a:cubicBezTo>
                  <a:cubicBezTo>
                    <a:pt x="14013" y="24773"/>
                    <a:pt x="14226" y="25077"/>
                    <a:pt x="14469" y="25381"/>
                  </a:cubicBezTo>
                  <a:cubicBezTo>
                    <a:pt x="14439" y="27022"/>
                    <a:pt x="14409" y="28754"/>
                    <a:pt x="14469" y="30426"/>
                  </a:cubicBezTo>
                  <a:cubicBezTo>
                    <a:pt x="11521" y="31338"/>
                    <a:pt x="8390" y="32037"/>
                    <a:pt x="5533" y="33253"/>
                  </a:cubicBezTo>
                  <a:cubicBezTo>
                    <a:pt x="4044" y="33891"/>
                    <a:pt x="1734" y="35077"/>
                    <a:pt x="913" y="36597"/>
                  </a:cubicBezTo>
                  <a:cubicBezTo>
                    <a:pt x="457" y="37417"/>
                    <a:pt x="427" y="38572"/>
                    <a:pt x="335" y="39484"/>
                  </a:cubicBezTo>
                  <a:cubicBezTo>
                    <a:pt x="123" y="41004"/>
                    <a:pt x="62" y="42524"/>
                    <a:pt x="1" y="44043"/>
                  </a:cubicBezTo>
                  <a:cubicBezTo>
                    <a:pt x="1" y="44089"/>
                    <a:pt x="39" y="44112"/>
                    <a:pt x="81" y="44112"/>
                  </a:cubicBezTo>
                  <a:cubicBezTo>
                    <a:pt x="123" y="44112"/>
                    <a:pt x="168" y="44089"/>
                    <a:pt x="183" y="44043"/>
                  </a:cubicBezTo>
                  <a:cubicBezTo>
                    <a:pt x="366" y="41369"/>
                    <a:pt x="123" y="37660"/>
                    <a:pt x="2159" y="35685"/>
                  </a:cubicBezTo>
                  <a:cubicBezTo>
                    <a:pt x="3436" y="34469"/>
                    <a:pt x="5290" y="33709"/>
                    <a:pt x="6962" y="33131"/>
                  </a:cubicBezTo>
                  <a:cubicBezTo>
                    <a:pt x="6962" y="33162"/>
                    <a:pt x="6962" y="33192"/>
                    <a:pt x="6992" y="33192"/>
                  </a:cubicBezTo>
                  <a:cubicBezTo>
                    <a:pt x="10541" y="36332"/>
                    <a:pt x="15332" y="37690"/>
                    <a:pt x="20222" y="37690"/>
                  </a:cubicBezTo>
                  <a:cubicBezTo>
                    <a:pt x="25509" y="37690"/>
                    <a:pt x="30912" y="36103"/>
                    <a:pt x="34986" y="33466"/>
                  </a:cubicBezTo>
                  <a:cubicBezTo>
                    <a:pt x="36415" y="33982"/>
                    <a:pt x="37813" y="34682"/>
                    <a:pt x="38907" y="35685"/>
                  </a:cubicBezTo>
                  <a:cubicBezTo>
                    <a:pt x="40944" y="37630"/>
                    <a:pt x="40701" y="41399"/>
                    <a:pt x="40883" y="44043"/>
                  </a:cubicBezTo>
                  <a:cubicBezTo>
                    <a:pt x="40898" y="44089"/>
                    <a:pt x="40944" y="44112"/>
                    <a:pt x="40986" y="44112"/>
                  </a:cubicBezTo>
                  <a:cubicBezTo>
                    <a:pt x="41028" y="44112"/>
                    <a:pt x="41066" y="44089"/>
                    <a:pt x="41066" y="44043"/>
                  </a:cubicBezTo>
                  <a:cubicBezTo>
                    <a:pt x="41005" y="41825"/>
                    <a:pt x="41187" y="38663"/>
                    <a:pt x="40154" y="36627"/>
                  </a:cubicBezTo>
                  <a:cubicBezTo>
                    <a:pt x="39394" y="35077"/>
                    <a:pt x="37084" y="33891"/>
                    <a:pt x="35564" y="33253"/>
                  </a:cubicBezTo>
                  <a:cubicBezTo>
                    <a:pt x="32859" y="32098"/>
                    <a:pt x="29880" y="31277"/>
                    <a:pt x="27053" y="30426"/>
                  </a:cubicBezTo>
                  <a:cubicBezTo>
                    <a:pt x="27053" y="28785"/>
                    <a:pt x="26810" y="27143"/>
                    <a:pt x="26780" y="25502"/>
                  </a:cubicBezTo>
                  <a:cubicBezTo>
                    <a:pt x="26780" y="25441"/>
                    <a:pt x="26719" y="25381"/>
                    <a:pt x="26658" y="25381"/>
                  </a:cubicBezTo>
                  <a:cubicBezTo>
                    <a:pt x="26901" y="25077"/>
                    <a:pt x="27114" y="24773"/>
                    <a:pt x="27296" y="24438"/>
                  </a:cubicBezTo>
                  <a:cubicBezTo>
                    <a:pt x="28330" y="22645"/>
                    <a:pt x="28725" y="20548"/>
                    <a:pt x="28877" y="18420"/>
                  </a:cubicBezTo>
                  <a:cubicBezTo>
                    <a:pt x="31096" y="18238"/>
                    <a:pt x="32038" y="15897"/>
                    <a:pt x="31673" y="13861"/>
                  </a:cubicBezTo>
                  <a:cubicBezTo>
                    <a:pt x="31515" y="12999"/>
                    <a:pt x="30951" y="12616"/>
                    <a:pt x="30355" y="12616"/>
                  </a:cubicBezTo>
                  <a:cubicBezTo>
                    <a:pt x="29921" y="12616"/>
                    <a:pt x="29471" y="12820"/>
                    <a:pt x="29150" y="13192"/>
                  </a:cubicBezTo>
                  <a:cubicBezTo>
                    <a:pt x="29758" y="10183"/>
                    <a:pt x="29667" y="6474"/>
                    <a:pt x="27874" y="3830"/>
                  </a:cubicBezTo>
                  <a:cubicBezTo>
                    <a:pt x="27600" y="3465"/>
                    <a:pt x="27296" y="3101"/>
                    <a:pt x="26962" y="2766"/>
                  </a:cubicBezTo>
                  <a:cubicBezTo>
                    <a:pt x="25929" y="1611"/>
                    <a:pt x="24561" y="760"/>
                    <a:pt x="22615" y="365"/>
                  </a:cubicBezTo>
                  <a:cubicBezTo>
                    <a:pt x="22038" y="213"/>
                    <a:pt x="21460" y="91"/>
                    <a:pt x="20913" y="31"/>
                  </a:cubicBezTo>
                  <a:cubicBezTo>
                    <a:pt x="20883" y="0"/>
                    <a:pt x="20883" y="0"/>
                    <a:pt x="208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7149425" y="3494450"/>
              <a:ext cx="8375" cy="28325"/>
            </a:xfrm>
            <a:custGeom>
              <a:rect b="b" l="l" r="r" t="t"/>
              <a:pathLst>
                <a:path extrusionOk="0" h="1133" w="335">
                  <a:moveTo>
                    <a:pt x="167" y="1"/>
                  </a:moveTo>
                  <a:cubicBezTo>
                    <a:pt x="114" y="1"/>
                    <a:pt x="61" y="31"/>
                    <a:pt x="61" y="92"/>
                  </a:cubicBezTo>
                  <a:cubicBezTo>
                    <a:pt x="61" y="396"/>
                    <a:pt x="0" y="791"/>
                    <a:pt x="91" y="1065"/>
                  </a:cubicBezTo>
                  <a:cubicBezTo>
                    <a:pt x="107" y="1110"/>
                    <a:pt x="137" y="1133"/>
                    <a:pt x="167" y="1133"/>
                  </a:cubicBezTo>
                  <a:cubicBezTo>
                    <a:pt x="198" y="1133"/>
                    <a:pt x="228" y="1110"/>
                    <a:pt x="243" y="1065"/>
                  </a:cubicBezTo>
                  <a:cubicBezTo>
                    <a:pt x="335" y="791"/>
                    <a:pt x="274" y="396"/>
                    <a:pt x="274" y="92"/>
                  </a:cubicBezTo>
                  <a:cubicBezTo>
                    <a:pt x="274" y="31"/>
                    <a:pt x="22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7185900" y="3497125"/>
              <a:ext cx="7625" cy="34200"/>
            </a:xfrm>
            <a:custGeom>
              <a:rect b="b" l="l" r="r" t="t"/>
              <a:pathLst>
                <a:path extrusionOk="0" h="1368" w="305">
                  <a:moveTo>
                    <a:pt x="137" y="0"/>
                  </a:moveTo>
                  <a:cubicBezTo>
                    <a:pt x="69" y="0"/>
                    <a:pt x="0" y="46"/>
                    <a:pt x="0" y="137"/>
                  </a:cubicBezTo>
                  <a:lnTo>
                    <a:pt x="0" y="806"/>
                  </a:lnTo>
                  <a:cubicBezTo>
                    <a:pt x="0" y="988"/>
                    <a:pt x="0" y="1170"/>
                    <a:pt x="61" y="1322"/>
                  </a:cubicBezTo>
                  <a:cubicBezTo>
                    <a:pt x="76" y="1353"/>
                    <a:pt x="107" y="1368"/>
                    <a:pt x="137" y="1368"/>
                  </a:cubicBezTo>
                  <a:cubicBezTo>
                    <a:pt x="167" y="1368"/>
                    <a:pt x="198" y="1353"/>
                    <a:pt x="213" y="1322"/>
                  </a:cubicBezTo>
                  <a:cubicBezTo>
                    <a:pt x="304" y="1170"/>
                    <a:pt x="274" y="988"/>
                    <a:pt x="274" y="806"/>
                  </a:cubicBezTo>
                  <a:lnTo>
                    <a:pt x="274" y="137"/>
                  </a:lnTo>
                  <a:cubicBezTo>
                    <a:pt x="274" y="46"/>
                    <a:pt x="205" y="0"/>
                    <a:pt x="1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7204125" y="3505850"/>
              <a:ext cx="6875" cy="28050"/>
            </a:xfrm>
            <a:custGeom>
              <a:rect b="b" l="l" r="r" t="t"/>
              <a:pathLst>
                <a:path extrusionOk="0" h="1122" w="275">
                  <a:moveTo>
                    <a:pt x="96" y="1"/>
                  </a:moveTo>
                  <a:cubicBezTo>
                    <a:pt x="46" y="1"/>
                    <a:pt x="1" y="31"/>
                    <a:pt x="1" y="92"/>
                  </a:cubicBezTo>
                  <a:cubicBezTo>
                    <a:pt x="1" y="274"/>
                    <a:pt x="31" y="426"/>
                    <a:pt x="31" y="609"/>
                  </a:cubicBezTo>
                  <a:cubicBezTo>
                    <a:pt x="61" y="760"/>
                    <a:pt x="31" y="943"/>
                    <a:pt x="92" y="1064"/>
                  </a:cubicBezTo>
                  <a:cubicBezTo>
                    <a:pt x="109" y="1098"/>
                    <a:pt x="144" y="1122"/>
                    <a:pt x="177" y="1122"/>
                  </a:cubicBezTo>
                  <a:cubicBezTo>
                    <a:pt x="204" y="1122"/>
                    <a:pt x="230" y="1106"/>
                    <a:pt x="244" y="1064"/>
                  </a:cubicBezTo>
                  <a:cubicBezTo>
                    <a:pt x="274" y="912"/>
                    <a:pt x="244" y="760"/>
                    <a:pt x="244" y="609"/>
                  </a:cubicBezTo>
                  <a:cubicBezTo>
                    <a:pt x="213" y="426"/>
                    <a:pt x="213" y="274"/>
                    <a:pt x="213" y="92"/>
                  </a:cubicBezTo>
                  <a:cubicBezTo>
                    <a:pt x="198" y="31"/>
                    <a:pt x="145"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7248200" y="3502625"/>
              <a:ext cx="6100" cy="29975"/>
            </a:xfrm>
            <a:custGeom>
              <a:rect b="b" l="l" r="r" t="t"/>
              <a:pathLst>
                <a:path extrusionOk="0" h="1199" w="244">
                  <a:moveTo>
                    <a:pt x="107" y="0"/>
                  </a:moveTo>
                  <a:cubicBezTo>
                    <a:pt x="69" y="0"/>
                    <a:pt x="31" y="23"/>
                    <a:pt x="31" y="69"/>
                  </a:cubicBezTo>
                  <a:cubicBezTo>
                    <a:pt x="1" y="282"/>
                    <a:pt x="1" y="494"/>
                    <a:pt x="31" y="707"/>
                  </a:cubicBezTo>
                  <a:cubicBezTo>
                    <a:pt x="31" y="859"/>
                    <a:pt x="31" y="1011"/>
                    <a:pt x="92" y="1163"/>
                  </a:cubicBezTo>
                  <a:cubicBezTo>
                    <a:pt x="105" y="1189"/>
                    <a:pt x="123" y="1198"/>
                    <a:pt x="142" y="1198"/>
                  </a:cubicBezTo>
                  <a:cubicBezTo>
                    <a:pt x="168" y="1198"/>
                    <a:pt x="196" y="1181"/>
                    <a:pt x="213" y="1163"/>
                  </a:cubicBezTo>
                  <a:cubicBezTo>
                    <a:pt x="244" y="981"/>
                    <a:pt x="183" y="829"/>
                    <a:pt x="183" y="646"/>
                  </a:cubicBezTo>
                  <a:cubicBezTo>
                    <a:pt x="183" y="464"/>
                    <a:pt x="183" y="282"/>
                    <a:pt x="183" y="69"/>
                  </a:cubicBezTo>
                  <a:cubicBezTo>
                    <a:pt x="183" y="23"/>
                    <a:pt x="145" y="0"/>
                    <a:pt x="1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7294550" y="3524100"/>
              <a:ext cx="25" cy="2300"/>
            </a:xfrm>
            <a:custGeom>
              <a:rect b="b" l="l" r="r" t="t"/>
              <a:pathLst>
                <a:path extrusionOk="0" h="92" w="1">
                  <a:moveTo>
                    <a:pt x="1" y="91"/>
                  </a:moveTo>
                  <a:lnTo>
                    <a:pt x="1" y="91"/>
                  </a:lnTo>
                  <a:lnTo>
                    <a:pt x="1" y="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7398950" y="3494325"/>
              <a:ext cx="10375" cy="26500"/>
            </a:xfrm>
            <a:custGeom>
              <a:rect b="b" l="l" r="r" t="t"/>
              <a:pathLst>
                <a:path extrusionOk="0" h="1060" w="415">
                  <a:moveTo>
                    <a:pt x="107" y="0"/>
                  </a:moveTo>
                  <a:cubicBezTo>
                    <a:pt x="51" y="0"/>
                    <a:pt x="1" y="52"/>
                    <a:pt x="19" y="127"/>
                  </a:cubicBezTo>
                  <a:cubicBezTo>
                    <a:pt x="19" y="279"/>
                    <a:pt x="50" y="462"/>
                    <a:pt x="80" y="614"/>
                  </a:cubicBezTo>
                  <a:cubicBezTo>
                    <a:pt x="111" y="766"/>
                    <a:pt x="111" y="918"/>
                    <a:pt x="202" y="1039"/>
                  </a:cubicBezTo>
                  <a:cubicBezTo>
                    <a:pt x="214" y="1052"/>
                    <a:pt x="237" y="1059"/>
                    <a:pt x="262" y="1059"/>
                  </a:cubicBezTo>
                  <a:cubicBezTo>
                    <a:pt x="297" y="1059"/>
                    <a:pt x="336" y="1044"/>
                    <a:pt x="354" y="1009"/>
                  </a:cubicBezTo>
                  <a:cubicBezTo>
                    <a:pt x="415" y="857"/>
                    <a:pt x="354" y="735"/>
                    <a:pt x="323" y="583"/>
                  </a:cubicBezTo>
                  <a:cubicBezTo>
                    <a:pt x="293" y="431"/>
                    <a:pt x="232" y="249"/>
                    <a:pt x="202" y="66"/>
                  </a:cubicBezTo>
                  <a:cubicBezTo>
                    <a:pt x="179" y="20"/>
                    <a:pt x="142" y="0"/>
                    <a:pt x="1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7270250" y="3234950"/>
              <a:ext cx="18250" cy="50175"/>
            </a:xfrm>
            <a:custGeom>
              <a:rect b="b" l="l" r="r" t="t"/>
              <a:pathLst>
                <a:path extrusionOk="0" h="2007" w="730">
                  <a:moveTo>
                    <a:pt x="304" y="1"/>
                  </a:moveTo>
                  <a:cubicBezTo>
                    <a:pt x="243" y="1"/>
                    <a:pt x="182" y="46"/>
                    <a:pt x="182" y="137"/>
                  </a:cubicBezTo>
                  <a:cubicBezTo>
                    <a:pt x="182" y="350"/>
                    <a:pt x="182" y="593"/>
                    <a:pt x="213" y="836"/>
                  </a:cubicBezTo>
                  <a:cubicBezTo>
                    <a:pt x="197" y="828"/>
                    <a:pt x="180" y="825"/>
                    <a:pt x="165" y="825"/>
                  </a:cubicBezTo>
                  <a:cubicBezTo>
                    <a:pt x="124" y="825"/>
                    <a:pt x="91" y="853"/>
                    <a:pt x="91" y="897"/>
                  </a:cubicBezTo>
                  <a:cubicBezTo>
                    <a:pt x="61" y="1110"/>
                    <a:pt x="31" y="1292"/>
                    <a:pt x="31" y="1505"/>
                  </a:cubicBezTo>
                  <a:cubicBezTo>
                    <a:pt x="31" y="1657"/>
                    <a:pt x="0" y="1840"/>
                    <a:pt x="91" y="1961"/>
                  </a:cubicBezTo>
                  <a:cubicBezTo>
                    <a:pt x="107" y="1991"/>
                    <a:pt x="129" y="2007"/>
                    <a:pt x="152" y="2007"/>
                  </a:cubicBezTo>
                  <a:cubicBezTo>
                    <a:pt x="175" y="2007"/>
                    <a:pt x="198" y="1991"/>
                    <a:pt x="213" y="1961"/>
                  </a:cubicBezTo>
                  <a:cubicBezTo>
                    <a:pt x="304" y="1840"/>
                    <a:pt x="274" y="1657"/>
                    <a:pt x="274" y="1505"/>
                  </a:cubicBezTo>
                  <a:cubicBezTo>
                    <a:pt x="274" y="1414"/>
                    <a:pt x="274" y="1353"/>
                    <a:pt x="274" y="1262"/>
                  </a:cubicBezTo>
                  <a:cubicBezTo>
                    <a:pt x="304" y="1384"/>
                    <a:pt x="334" y="1475"/>
                    <a:pt x="365" y="1596"/>
                  </a:cubicBezTo>
                  <a:cubicBezTo>
                    <a:pt x="393" y="1639"/>
                    <a:pt x="434" y="1661"/>
                    <a:pt x="474" y="1661"/>
                  </a:cubicBezTo>
                  <a:cubicBezTo>
                    <a:pt x="519" y="1661"/>
                    <a:pt x="561" y="1631"/>
                    <a:pt x="578" y="1566"/>
                  </a:cubicBezTo>
                  <a:cubicBezTo>
                    <a:pt x="578" y="1566"/>
                    <a:pt x="578" y="1566"/>
                    <a:pt x="578" y="1596"/>
                  </a:cubicBezTo>
                  <a:cubicBezTo>
                    <a:pt x="587" y="1605"/>
                    <a:pt x="598" y="1609"/>
                    <a:pt x="611" y="1609"/>
                  </a:cubicBezTo>
                  <a:cubicBezTo>
                    <a:pt x="641" y="1609"/>
                    <a:pt x="678" y="1587"/>
                    <a:pt x="699" y="1566"/>
                  </a:cubicBezTo>
                  <a:cubicBezTo>
                    <a:pt x="730" y="1444"/>
                    <a:pt x="699" y="1353"/>
                    <a:pt x="669" y="1232"/>
                  </a:cubicBezTo>
                  <a:cubicBezTo>
                    <a:pt x="669" y="1110"/>
                    <a:pt x="638" y="988"/>
                    <a:pt x="638" y="836"/>
                  </a:cubicBezTo>
                  <a:cubicBezTo>
                    <a:pt x="638" y="776"/>
                    <a:pt x="578" y="745"/>
                    <a:pt x="517" y="745"/>
                  </a:cubicBezTo>
                  <a:cubicBezTo>
                    <a:pt x="486" y="532"/>
                    <a:pt x="456" y="350"/>
                    <a:pt x="426" y="137"/>
                  </a:cubicBezTo>
                  <a:cubicBezTo>
                    <a:pt x="426" y="46"/>
                    <a:pt x="365" y="1"/>
                    <a:pt x="3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7017950" y="2941225"/>
              <a:ext cx="45625" cy="86300"/>
            </a:xfrm>
            <a:custGeom>
              <a:rect b="b" l="l" r="r" t="t"/>
              <a:pathLst>
                <a:path extrusionOk="0" h="3452" w="1825">
                  <a:moveTo>
                    <a:pt x="1189" y="0"/>
                  </a:moveTo>
                  <a:cubicBezTo>
                    <a:pt x="631" y="0"/>
                    <a:pt x="89" y="416"/>
                    <a:pt x="1" y="974"/>
                  </a:cubicBezTo>
                  <a:cubicBezTo>
                    <a:pt x="1" y="1005"/>
                    <a:pt x="16" y="1020"/>
                    <a:pt x="35" y="1020"/>
                  </a:cubicBezTo>
                  <a:cubicBezTo>
                    <a:pt x="54" y="1020"/>
                    <a:pt x="77" y="1005"/>
                    <a:pt x="92" y="974"/>
                  </a:cubicBezTo>
                  <a:cubicBezTo>
                    <a:pt x="183" y="731"/>
                    <a:pt x="396" y="549"/>
                    <a:pt x="609" y="427"/>
                  </a:cubicBezTo>
                  <a:cubicBezTo>
                    <a:pt x="973" y="1400"/>
                    <a:pt x="1217" y="2464"/>
                    <a:pt x="1642" y="3406"/>
                  </a:cubicBezTo>
                  <a:cubicBezTo>
                    <a:pt x="1653" y="3438"/>
                    <a:pt x="1678" y="3451"/>
                    <a:pt x="1707" y="3451"/>
                  </a:cubicBezTo>
                  <a:cubicBezTo>
                    <a:pt x="1760" y="3451"/>
                    <a:pt x="1824" y="3405"/>
                    <a:pt x="1824" y="3345"/>
                  </a:cubicBezTo>
                  <a:cubicBezTo>
                    <a:pt x="1703" y="2342"/>
                    <a:pt x="1217" y="1278"/>
                    <a:pt x="791" y="366"/>
                  </a:cubicBezTo>
                  <a:cubicBezTo>
                    <a:pt x="943" y="306"/>
                    <a:pt x="1095" y="275"/>
                    <a:pt x="1247" y="245"/>
                  </a:cubicBezTo>
                  <a:cubicBezTo>
                    <a:pt x="1369" y="214"/>
                    <a:pt x="1369" y="32"/>
                    <a:pt x="1247" y="2"/>
                  </a:cubicBezTo>
                  <a:cubicBezTo>
                    <a:pt x="1227" y="1"/>
                    <a:pt x="1208" y="0"/>
                    <a:pt x="11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7119775" y="2925200"/>
              <a:ext cx="103700" cy="23675"/>
            </a:xfrm>
            <a:custGeom>
              <a:rect b="b" l="l" r="r" t="t"/>
              <a:pathLst>
                <a:path extrusionOk="0" h="947" w="4148">
                  <a:moveTo>
                    <a:pt x="2267" y="1"/>
                  </a:moveTo>
                  <a:cubicBezTo>
                    <a:pt x="1436" y="1"/>
                    <a:pt x="581" y="249"/>
                    <a:pt x="62" y="734"/>
                  </a:cubicBezTo>
                  <a:cubicBezTo>
                    <a:pt x="1" y="795"/>
                    <a:pt x="31" y="947"/>
                    <a:pt x="153" y="947"/>
                  </a:cubicBezTo>
                  <a:cubicBezTo>
                    <a:pt x="700" y="886"/>
                    <a:pt x="1186" y="643"/>
                    <a:pt x="1764" y="582"/>
                  </a:cubicBezTo>
                  <a:cubicBezTo>
                    <a:pt x="1809" y="580"/>
                    <a:pt x="1855" y="579"/>
                    <a:pt x="1900" y="579"/>
                  </a:cubicBezTo>
                  <a:cubicBezTo>
                    <a:pt x="2546" y="579"/>
                    <a:pt x="3145" y="772"/>
                    <a:pt x="3770" y="886"/>
                  </a:cubicBezTo>
                  <a:lnTo>
                    <a:pt x="3739" y="886"/>
                  </a:lnTo>
                  <a:cubicBezTo>
                    <a:pt x="3762" y="891"/>
                    <a:pt x="3783" y="893"/>
                    <a:pt x="3804" y="893"/>
                  </a:cubicBezTo>
                  <a:cubicBezTo>
                    <a:pt x="4035" y="893"/>
                    <a:pt x="4148" y="597"/>
                    <a:pt x="3952" y="430"/>
                  </a:cubicBezTo>
                  <a:cubicBezTo>
                    <a:pt x="3508" y="142"/>
                    <a:pt x="2894" y="1"/>
                    <a:pt x="22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7132725" y="2975900"/>
              <a:ext cx="87950" cy="37375"/>
            </a:xfrm>
            <a:custGeom>
              <a:rect b="b" l="l" r="r" t="t"/>
              <a:pathLst>
                <a:path extrusionOk="0" h="1495" w="3518">
                  <a:moveTo>
                    <a:pt x="1891" y="0"/>
                  </a:moveTo>
                  <a:cubicBezTo>
                    <a:pt x="1284" y="0"/>
                    <a:pt x="668" y="109"/>
                    <a:pt x="121" y="286"/>
                  </a:cubicBezTo>
                  <a:cubicBezTo>
                    <a:pt x="8" y="315"/>
                    <a:pt x="0" y="502"/>
                    <a:pt x="123" y="502"/>
                  </a:cubicBezTo>
                  <a:cubicBezTo>
                    <a:pt x="132" y="502"/>
                    <a:pt x="141" y="501"/>
                    <a:pt x="151" y="499"/>
                  </a:cubicBezTo>
                  <a:cubicBezTo>
                    <a:pt x="395" y="499"/>
                    <a:pt x="638" y="469"/>
                    <a:pt x="851" y="438"/>
                  </a:cubicBezTo>
                  <a:lnTo>
                    <a:pt x="851" y="438"/>
                  </a:lnTo>
                  <a:cubicBezTo>
                    <a:pt x="820" y="742"/>
                    <a:pt x="972" y="1016"/>
                    <a:pt x="1215" y="1229"/>
                  </a:cubicBezTo>
                  <a:lnTo>
                    <a:pt x="1003" y="1229"/>
                  </a:lnTo>
                  <a:cubicBezTo>
                    <a:pt x="911" y="1229"/>
                    <a:pt x="881" y="1350"/>
                    <a:pt x="972" y="1381"/>
                  </a:cubicBezTo>
                  <a:cubicBezTo>
                    <a:pt x="1170" y="1457"/>
                    <a:pt x="1428" y="1495"/>
                    <a:pt x="1686" y="1495"/>
                  </a:cubicBezTo>
                  <a:cubicBezTo>
                    <a:pt x="1945" y="1495"/>
                    <a:pt x="2203" y="1457"/>
                    <a:pt x="2401" y="1381"/>
                  </a:cubicBezTo>
                  <a:cubicBezTo>
                    <a:pt x="2492" y="1350"/>
                    <a:pt x="2492" y="1229"/>
                    <a:pt x="2370" y="1229"/>
                  </a:cubicBezTo>
                  <a:cubicBezTo>
                    <a:pt x="2310" y="1198"/>
                    <a:pt x="2249" y="1198"/>
                    <a:pt x="2188" y="1198"/>
                  </a:cubicBezTo>
                  <a:cubicBezTo>
                    <a:pt x="2401" y="986"/>
                    <a:pt x="2522" y="651"/>
                    <a:pt x="2522" y="347"/>
                  </a:cubicBezTo>
                  <a:cubicBezTo>
                    <a:pt x="2796" y="347"/>
                    <a:pt x="3100" y="378"/>
                    <a:pt x="3404" y="438"/>
                  </a:cubicBezTo>
                  <a:cubicBezTo>
                    <a:pt x="3412" y="441"/>
                    <a:pt x="3420" y="442"/>
                    <a:pt x="3427" y="442"/>
                  </a:cubicBezTo>
                  <a:cubicBezTo>
                    <a:pt x="3499" y="442"/>
                    <a:pt x="3517" y="314"/>
                    <a:pt x="3434" y="286"/>
                  </a:cubicBezTo>
                  <a:cubicBezTo>
                    <a:pt x="2962" y="86"/>
                    <a:pt x="2430"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7230725" y="3078925"/>
              <a:ext cx="89700" cy="59675"/>
            </a:xfrm>
            <a:custGeom>
              <a:rect b="b" l="l" r="r" t="t"/>
              <a:pathLst>
                <a:path extrusionOk="0" h="2387" w="3588">
                  <a:moveTo>
                    <a:pt x="343" y="0"/>
                  </a:moveTo>
                  <a:cubicBezTo>
                    <a:pt x="328" y="0"/>
                    <a:pt x="313" y="8"/>
                    <a:pt x="304" y="26"/>
                  </a:cubicBezTo>
                  <a:cubicBezTo>
                    <a:pt x="122" y="390"/>
                    <a:pt x="1" y="816"/>
                    <a:pt x="335" y="1120"/>
                  </a:cubicBezTo>
                  <a:cubicBezTo>
                    <a:pt x="548" y="1333"/>
                    <a:pt x="882" y="1363"/>
                    <a:pt x="1186" y="1393"/>
                  </a:cubicBezTo>
                  <a:lnTo>
                    <a:pt x="1216" y="1393"/>
                  </a:lnTo>
                  <a:cubicBezTo>
                    <a:pt x="1156" y="1485"/>
                    <a:pt x="1156" y="1637"/>
                    <a:pt x="1156" y="1758"/>
                  </a:cubicBezTo>
                  <a:cubicBezTo>
                    <a:pt x="1156" y="1849"/>
                    <a:pt x="1156" y="1941"/>
                    <a:pt x="1186" y="2001"/>
                  </a:cubicBezTo>
                  <a:cubicBezTo>
                    <a:pt x="1216" y="2032"/>
                    <a:pt x="1216" y="2062"/>
                    <a:pt x="1216" y="2062"/>
                  </a:cubicBezTo>
                  <a:cubicBezTo>
                    <a:pt x="1216" y="2093"/>
                    <a:pt x="1216" y="2153"/>
                    <a:pt x="1216" y="2184"/>
                  </a:cubicBezTo>
                  <a:cubicBezTo>
                    <a:pt x="1216" y="2214"/>
                    <a:pt x="1216" y="2245"/>
                    <a:pt x="1247" y="2275"/>
                  </a:cubicBezTo>
                  <a:cubicBezTo>
                    <a:pt x="1247" y="2275"/>
                    <a:pt x="1247" y="2305"/>
                    <a:pt x="1277" y="2305"/>
                  </a:cubicBezTo>
                  <a:cubicBezTo>
                    <a:pt x="1315" y="2362"/>
                    <a:pt x="1368" y="2387"/>
                    <a:pt x="1419" y="2387"/>
                  </a:cubicBezTo>
                  <a:cubicBezTo>
                    <a:pt x="1531" y="2387"/>
                    <a:pt x="1634" y="2269"/>
                    <a:pt x="1551" y="2123"/>
                  </a:cubicBezTo>
                  <a:cubicBezTo>
                    <a:pt x="1551" y="2093"/>
                    <a:pt x="1551" y="2093"/>
                    <a:pt x="1520" y="2062"/>
                  </a:cubicBezTo>
                  <a:cubicBezTo>
                    <a:pt x="1490" y="2001"/>
                    <a:pt x="1429" y="1971"/>
                    <a:pt x="1368" y="1971"/>
                  </a:cubicBezTo>
                  <a:cubicBezTo>
                    <a:pt x="1338" y="1880"/>
                    <a:pt x="1308" y="1697"/>
                    <a:pt x="1308" y="1697"/>
                  </a:cubicBezTo>
                  <a:cubicBezTo>
                    <a:pt x="1308" y="1606"/>
                    <a:pt x="1308" y="1485"/>
                    <a:pt x="1338" y="1393"/>
                  </a:cubicBezTo>
                  <a:lnTo>
                    <a:pt x="1824" y="1393"/>
                  </a:lnTo>
                  <a:cubicBezTo>
                    <a:pt x="2007" y="1393"/>
                    <a:pt x="2219" y="1424"/>
                    <a:pt x="2432" y="1424"/>
                  </a:cubicBezTo>
                  <a:cubicBezTo>
                    <a:pt x="2432" y="1515"/>
                    <a:pt x="2432" y="1606"/>
                    <a:pt x="2432" y="1697"/>
                  </a:cubicBezTo>
                  <a:cubicBezTo>
                    <a:pt x="2432" y="1697"/>
                    <a:pt x="2402" y="1880"/>
                    <a:pt x="2402" y="1971"/>
                  </a:cubicBezTo>
                  <a:cubicBezTo>
                    <a:pt x="2341" y="1971"/>
                    <a:pt x="2250" y="1971"/>
                    <a:pt x="2219" y="2062"/>
                  </a:cubicBezTo>
                  <a:cubicBezTo>
                    <a:pt x="2219" y="2093"/>
                    <a:pt x="2189" y="2093"/>
                    <a:pt x="2189" y="2123"/>
                  </a:cubicBezTo>
                  <a:cubicBezTo>
                    <a:pt x="2105" y="2269"/>
                    <a:pt x="2209" y="2387"/>
                    <a:pt x="2331" y="2387"/>
                  </a:cubicBezTo>
                  <a:cubicBezTo>
                    <a:pt x="2386" y="2387"/>
                    <a:pt x="2445" y="2362"/>
                    <a:pt x="2493" y="2305"/>
                  </a:cubicBezTo>
                  <a:cubicBezTo>
                    <a:pt x="2493" y="2305"/>
                    <a:pt x="2493" y="2275"/>
                    <a:pt x="2493" y="2275"/>
                  </a:cubicBezTo>
                  <a:cubicBezTo>
                    <a:pt x="2523" y="2245"/>
                    <a:pt x="2523" y="2214"/>
                    <a:pt x="2523" y="2184"/>
                  </a:cubicBezTo>
                  <a:cubicBezTo>
                    <a:pt x="2523" y="2153"/>
                    <a:pt x="2523" y="2123"/>
                    <a:pt x="2523" y="2093"/>
                  </a:cubicBezTo>
                  <a:cubicBezTo>
                    <a:pt x="2523" y="2062"/>
                    <a:pt x="2554" y="2032"/>
                    <a:pt x="2554" y="2001"/>
                  </a:cubicBezTo>
                  <a:cubicBezTo>
                    <a:pt x="2584" y="1941"/>
                    <a:pt x="2584" y="1849"/>
                    <a:pt x="2615" y="1758"/>
                  </a:cubicBezTo>
                  <a:cubicBezTo>
                    <a:pt x="2615" y="1637"/>
                    <a:pt x="2584" y="1515"/>
                    <a:pt x="2554" y="1424"/>
                  </a:cubicBezTo>
                  <a:cubicBezTo>
                    <a:pt x="2827" y="1424"/>
                    <a:pt x="3101" y="1363"/>
                    <a:pt x="3314" y="1211"/>
                  </a:cubicBezTo>
                  <a:cubicBezTo>
                    <a:pt x="3587" y="938"/>
                    <a:pt x="3587" y="512"/>
                    <a:pt x="3405" y="178"/>
                  </a:cubicBezTo>
                  <a:cubicBezTo>
                    <a:pt x="3378" y="133"/>
                    <a:pt x="3338" y="115"/>
                    <a:pt x="3298" y="115"/>
                  </a:cubicBezTo>
                  <a:cubicBezTo>
                    <a:pt x="3200" y="115"/>
                    <a:pt x="3097" y="222"/>
                    <a:pt x="3162" y="330"/>
                  </a:cubicBezTo>
                  <a:cubicBezTo>
                    <a:pt x="3374" y="634"/>
                    <a:pt x="3283" y="907"/>
                    <a:pt x="2919" y="1120"/>
                  </a:cubicBezTo>
                  <a:cubicBezTo>
                    <a:pt x="2767" y="1150"/>
                    <a:pt x="2615" y="1150"/>
                    <a:pt x="2463" y="1150"/>
                  </a:cubicBezTo>
                  <a:cubicBezTo>
                    <a:pt x="2189" y="1150"/>
                    <a:pt x="1885" y="1120"/>
                    <a:pt x="1612" y="1120"/>
                  </a:cubicBezTo>
                  <a:cubicBezTo>
                    <a:pt x="1338" y="1120"/>
                    <a:pt x="1034" y="1120"/>
                    <a:pt x="791" y="1059"/>
                  </a:cubicBezTo>
                  <a:cubicBezTo>
                    <a:pt x="274" y="907"/>
                    <a:pt x="335" y="512"/>
                    <a:pt x="426" y="86"/>
                  </a:cubicBezTo>
                  <a:cubicBezTo>
                    <a:pt x="426" y="43"/>
                    <a:pt x="380"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7252000" y="2985800"/>
              <a:ext cx="9150" cy="24175"/>
            </a:xfrm>
            <a:custGeom>
              <a:rect b="b" l="l" r="r" t="t"/>
              <a:pathLst>
                <a:path extrusionOk="0" h="967" w="366">
                  <a:moveTo>
                    <a:pt x="106" y="0"/>
                  </a:moveTo>
                  <a:cubicBezTo>
                    <a:pt x="68" y="0"/>
                    <a:pt x="31" y="23"/>
                    <a:pt x="31" y="73"/>
                  </a:cubicBezTo>
                  <a:cubicBezTo>
                    <a:pt x="61" y="225"/>
                    <a:pt x="61" y="377"/>
                    <a:pt x="61" y="529"/>
                  </a:cubicBezTo>
                  <a:cubicBezTo>
                    <a:pt x="61" y="681"/>
                    <a:pt x="31" y="802"/>
                    <a:pt x="1" y="924"/>
                  </a:cubicBezTo>
                  <a:cubicBezTo>
                    <a:pt x="1" y="945"/>
                    <a:pt x="31" y="967"/>
                    <a:pt x="49" y="967"/>
                  </a:cubicBezTo>
                  <a:cubicBezTo>
                    <a:pt x="56" y="967"/>
                    <a:pt x="61" y="963"/>
                    <a:pt x="61" y="954"/>
                  </a:cubicBezTo>
                  <a:cubicBezTo>
                    <a:pt x="365" y="772"/>
                    <a:pt x="274" y="316"/>
                    <a:pt x="183" y="42"/>
                  </a:cubicBezTo>
                  <a:cubicBezTo>
                    <a:pt x="169" y="15"/>
                    <a:pt x="137" y="0"/>
                    <a:pt x="1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7495175" y="2941225"/>
              <a:ext cx="45300" cy="84250"/>
            </a:xfrm>
            <a:custGeom>
              <a:rect b="b" l="l" r="r" t="t"/>
              <a:pathLst>
                <a:path extrusionOk="0" h="3370" w="1812">
                  <a:moveTo>
                    <a:pt x="636" y="0"/>
                  </a:moveTo>
                  <a:cubicBezTo>
                    <a:pt x="617" y="0"/>
                    <a:pt x="597" y="1"/>
                    <a:pt x="578" y="2"/>
                  </a:cubicBezTo>
                  <a:cubicBezTo>
                    <a:pt x="426" y="32"/>
                    <a:pt x="426" y="214"/>
                    <a:pt x="578" y="245"/>
                  </a:cubicBezTo>
                  <a:cubicBezTo>
                    <a:pt x="730" y="275"/>
                    <a:pt x="882" y="306"/>
                    <a:pt x="1034" y="366"/>
                  </a:cubicBezTo>
                  <a:cubicBezTo>
                    <a:pt x="547" y="1248"/>
                    <a:pt x="61" y="2281"/>
                    <a:pt x="0" y="3284"/>
                  </a:cubicBezTo>
                  <a:cubicBezTo>
                    <a:pt x="0" y="3337"/>
                    <a:pt x="52" y="3370"/>
                    <a:pt x="101" y="3370"/>
                  </a:cubicBezTo>
                  <a:cubicBezTo>
                    <a:pt x="136" y="3370"/>
                    <a:pt x="170" y="3353"/>
                    <a:pt x="183" y="3315"/>
                  </a:cubicBezTo>
                  <a:cubicBezTo>
                    <a:pt x="578" y="2403"/>
                    <a:pt x="821" y="1400"/>
                    <a:pt x="1216" y="427"/>
                  </a:cubicBezTo>
                  <a:cubicBezTo>
                    <a:pt x="1429" y="549"/>
                    <a:pt x="1611" y="731"/>
                    <a:pt x="1702" y="974"/>
                  </a:cubicBezTo>
                  <a:cubicBezTo>
                    <a:pt x="1715" y="1000"/>
                    <a:pt x="1739" y="1009"/>
                    <a:pt x="1760" y="1009"/>
                  </a:cubicBezTo>
                  <a:cubicBezTo>
                    <a:pt x="1788" y="1009"/>
                    <a:pt x="1811" y="992"/>
                    <a:pt x="1794" y="974"/>
                  </a:cubicBezTo>
                  <a:cubicBezTo>
                    <a:pt x="1705" y="416"/>
                    <a:pt x="1192" y="0"/>
                    <a:pt x="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7334575" y="2925350"/>
              <a:ext cx="104375" cy="23525"/>
            </a:xfrm>
            <a:custGeom>
              <a:rect b="b" l="l" r="r" t="t"/>
              <a:pathLst>
                <a:path extrusionOk="0" h="941" w="4175">
                  <a:moveTo>
                    <a:pt x="1924" y="0"/>
                  </a:moveTo>
                  <a:cubicBezTo>
                    <a:pt x="1285" y="0"/>
                    <a:pt x="661" y="149"/>
                    <a:pt x="224" y="454"/>
                  </a:cubicBezTo>
                  <a:cubicBezTo>
                    <a:pt x="0" y="594"/>
                    <a:pt x="110" y="887"/>
                    <a:pt x="341" y="887"/>
                  </a:cubicBezTo>
                  <a:cubicBezTo>
                    <a:pt x="362" y="887"/>
                    <a:pt x="384" y="885"/>
                    <a:pt x="406" y="880"/>
                  </a:cubicBezTo>
                  <a:cubicBezTo>
                    <a:pt x="1031" y="766"/>
                    <a:pt x="1629" y="573"/>
                    <a:pt x="2276" y="573"/>
                  </a:cubicBezTo>
                  <a:cubicBezTo>
                    <a:pt x="2321" y="573"/>
                    <a:pt x="2366" y="574"/>
                    <a:pt x="2412" y="576"/>
                  </a:cubicBezTo>
                  <a:cubicBezTo>
                    <a:pt x="2959" y="637"/>
                    <a:pt x="3476" y="880"/>
                    <a:pt x="4023" y="941"/>
                  </a:cubicBezTo>
                  <a:cubicBezTo>
                    <a:pt x="4114" y="941"/>
                    <a:pt x="4175" y="789"/>
                    <a:pt x="4114" y="728"/>
                  </a:cubicBezTo>
                  <a:cubicBezTo>
                    <a:pt x="3600" y="248"/>
                    <a:pt x="2749" y="0"/>
                    <a:pt x="19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7337325" y="2975900"/>
              <a:ext cx="87950" cy="37375"/>
            </a:xfrm>
            <a:custGeom>
              <a:rect b="b" l="l" r="r" t="t"/>
              <a:pathLst>
                <a:path extrusionOk="0" h="1495" w="3518">
                  <a:moveTo>
                    <a:pt x="1637" y="0"/>
                  </a:moveTo>
                  <a:cubicBezTo>
                    <a:pt x="1094" y="0"/>
                    <a:pt x="555" y="86"/>
                    <a:pt x="83" y="286"/>
                  </a:cubicBezTo>
                  <a:cubicBezTo>
                    <a:pt x="0" y="314"/>
                    <a:pt x="18" y="442"/>
                    <a:pt x="90" y="442"/>
                  </a:cubicBezTo>
                  <a:cubicBezTo>
                    <a:pt x="98" y="442"/>
                    <a:pt x="105" y="441"/>
                    <a:pt x="114" y="438"/>
                  </a:cubicBezTo>
                  <a:cubicBezTo>
                    <a:pt x="417" y="378"/>
                    <a:pt x="721" y="347"/>
                    <a:pt x="1025" y="347"/>
                  </a:cubicBezTo>
                  <a:cubicBezTo>
                    <a:pt x="995" y="651"/>
                    <a:pt x="1117" y="986"/>
                    <a:pt x="1329" y="1198"/>
                  </a:cubicBezTo>
                  <a:cubicBezTo>
                    <a:pt x="1269" y="1198"/>
                    <a:pt x="1208" y="1198"/>
                    <a:pt x="1147" y="1229"/>
                  </a:cubicBezTo>
                  <a:cubicBezTo>
                    <a:pt x="1056" y="1229"/>
                    <a:pt x="1025" y="1350"/>
                    <a:pt x="1117" y="1381"/>
                  </a:cubicBezTo>
                  <a:cubicBezTo>
                    <a:pt x="1314" y="1457"/>
                    <a:pt x="1573" y="1495"/>
                    <a:pt x="1835" y="1495"/>
                  </a:cubicBezTo>
                  <a:cubicBezTo>
                    <a:pt x="2097" y="1495"/>
                    <a:pt x="2363" y="1457"/>
                    <a:pt x="2576" y="1381"/>
                  </a:cubicBezTo>
                  <a:cubicBezTo>
                    <a:pt x="2667" y="1350"/>
                    <a:pt x="2636" y="1229"/>
                    <a:pt x="2545" y="1229"/>
                  </a:cubicBezTo>
                  <a:lnTo>
                    <a:pt x="2302" y="1229"/>
                  </a:lnTo>
                  <a:cubicBezTo>
                    <a:pt x="2545" y="1046"/>
                    <a:pt x="2728" y="742"/>
                    <a:pt x="2667" y="438"/>
                  </a:cubicBezTo>
                  <a:lnTo>
                    <a:pt x="2667" y="438"/>
                  </a:lnTo>
                  <a:cubicBezTo>
                    <a:pt x="2910" y="469"/>
                    <a:pt x="3123" y="499"/>
                    <a:pt x="3366" y="530"/>
                  </a:cubicBezTo>
                  <a:cubicBezTo>
                    <a:pt x="3518" y="530"/>
                    <a:pt x="3518" y="317"/>
                    <a:pt x="3396" y="286"/>
                  </a:cubicBezTo>
                  <a:cubicBezTo>
                    <a:pt x="2865" y="109"/>
                    <a:pt x="2248" y="0"/>
                    <a:pt x="16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7296825" y="2985800"/>
              <a:ext cx="9150" cy="24175"/>
            </a:xfrm>
            <a:custGeom>
              <a:rect b="b" l="l" r="r" t="t"/>
              <a:pathLst>
                <a:path extrusionOk="0" h="967" w="366">
                  <a:moveTo>
                    <a:pt x="260" y="0"/>
                  </a:moveTo>
                  <a:cubicBezTo>
                    <a:pt x="229" y="0"/>
                    <a:pt x="197" y="15"/>
                    <a:pt x="183" y="42"/>
                  </a:cubicBezTo>
                  <a:cubicBezTo>
                    <a:pt x="123" y="316"/>
                    <a:pt x="1" y="772"/>
                    <a:pt x="305" y="954"/>
                  </a:cubicBezTo>
                  <a:cubicBezTo>
                    <a:pt x="314" y="963"/>
                    <a:pt x="323" y="967"/>
                    <a:pt x="331" y="967"/>
                  </a:cubicBezTo>
                  <a:cubicBezTo>
                    <a:pt x="351" y="967"/>
                    <a:pt x="366" y="945"/>
                    <a:pt x="366" y="924"/>
                  </a:cubicBezTo>
                  <a:cubicBezTo>
                    <a:pt x="366" y="802"/>
                    <a:pt x="305" y="681"/>
                    <a:pt x="305" y="529"/>
                  </a:cubicBezTo>
                  <a:cubicBezTo>
                    <a:pt x="305" y="377"/>
                    <a:pt x="335" y="225"/>
                    <a:pt x="335" y="73"/>
                  </a:cubicBezTo>
                  <a:cubicBezTo>
                    <a:pt x="335" y="23"/>
                    <a:pt x="298" y="0"/>
                    <a:pt x="2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7207175" y="3172350"/>
              <a:ext cx="145925" cy="28600"/>
            </a:xfrm>
            <a:custGeom>
              <a:rect b="b" l="l" r="r" t="t"/>
              <a:pathLst>
                <a:path extrusionOk="0" h="1144" w="5837">
                  <a:moveTo>
                    <a:pt x="3371" y="0"/>
                  </a:moveTo>
                  <a:cubicBezTo>
                    <a:pt x="2530" y="0"/>
                    <a:pt x="1693" y="216"/>
                    <a:pt x="973" y="666"/>
                  </a:cubicBezTo>
                  <a:cubicBezTo>
                    <a:pt x="943" y="696"/>
                    <a:pt x="973" y="726"/>
                    <a:pt x="1003" y="726"/>
                  </a:cubicBezTo>
                  <a:cubicBezTo>
                    <a:pt x="1776" y="432"/>
                    <a:pt x="2538" y="271"/>
                    <a:pt x="3316" y="271"/>
                  </a:cubicBezTo>
                  <a:cubicBezTo>
                    <a:pt x="3823" y="271"/>
                    <a:pt x="4336" y="339"/>
                    <a:pt x="4864" y="483"/>
                  </a:cubicBezTo>
                  <a:cubicBezTo>
                    <a:pt x="3932" y="690"/>
                    <a:pt x="3057" y="799"/>
                    <a:pt x="2151" y="799"/>
                  </a:cubicBezTo>
                  <a:cubicBezTo>
                    <a:pt x="1728" y="799"/>
                    <a:pt x="1297" y="775"/>
                    <a:pt x="851" y="726"/>
                  </a:cubicBezTo>
                  <a:cubicBezTo>
                    <a:pt x="851" y="726"/>
                    <a:pt x="851" y="696"/>
                    <a:pt x="851" y="696"/>
                  </a:cubicBezTo>
                  <a:cubicBezTo>
                    <a:pt x="760" y="605"/>
                    <a:pt x="669" y="483"/>
                    <a:pt x="578" y="392"/>
                  </a:cubicBezTo>
                  <a:cubicBezTo>
                    <a:pt x="487" y="331"/>
                    <a:pt x="365" y="270"/>
                    <a:pt x="243" y="270"/>
                  </a:cubicBezTo>
                  <a:cubicBezTo>
                    <a:pt x="183" y="270"/>
                    <a:pt x="152" y="301"/>
                    <a:pt x="122" y="331"/>
                  </a:cubicBezTo>
                  <a:cubicBezTo>
                    <a:pt x="0" y="726"/>
                    <a:pt x="456" y="878"/>
                    <a:pt x="760" y="909"/>
                  </a:cubicBezTo>
                  <a:lnTo>
                    <a:pt x="791" y="909"/>
                  </a:lnTo>
                  <a:cubicBezTo>
                    <a:pt x="1390" y="1065"/>
                    <a:pt x="2017" y="1143"/>
                    <a:pt x="2646" y="1143"/>
                  </a:cubicBezTo>
                  <a:cubicBezTo>
                    <a:pt x="3484" y="1143"/>
                    <a:pt x="4325" y="1004"/>
                    <a:pt x="5107" y="726"/>
                  </a:cubicBezTo>
                  <a:cubicBezTo>
                    <a:pt x="5380" y="666"/>
                    <a:pt x="5836" y="544"/>
                    <a:pt x="5715" y="149"/>
                  </a:cubicBezTo>
                  <a:cubicBezTo>
                    <a:pt x="5715" y="88"/>
                    <a:pt x="5654" y="58"/>
                    <a:pt x="5623" y="58"/>
                  </a:cubicBezTo>
                  <a:cubicBezTo>
                    <a:pt x="5472" y="58"/>
                    <a:pt x="5380" y="119"/>
                    <a:pt x="5259" y="210"/>
                  </a:cubicBezTo>
                  <a:cubicBezTo>
                    <a:pt x="5228" y="240"/>
                    <a:pt x="5168" y="301"/>
                    <a:pt x="5137" y="331"/>
                  </a:cubicBezTo>
                  <a:cubicBezTo>
                    <a:pt x="5107" y="331"/>
                    <a:pt x="5107" y="331"/>
                    <a:pt x="5076" y="301"/>
                  </a:cubicBezTo>
                  <a:cubicBezTo>
                    <a:pt x="4531" y="103"/>
                    <a:pt x="3950" y="0"/>
                    <a:pt x="33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7224175" y="3190750"/>
              <a:ext cx="117925" cy="29825"/>
            </a:xfrm>
            <a:custGeom>
              <a:rect b="b" l="l" r="r" t="t"/>
              <a:pathLst>
                <a:path extrusionOk="0" h="1193" w="4717">
                  <a:moveTo>
                    <a:pt x="4624" y="1"/>
                  </a:moveTo>
                  <a:cubicBezTo>
                    <a:pt x="4609" y="1"/>
                    <a:pt x="4593" y="7"/>
                    <a:pt x="4579" y="21"/>
                  </a:cubicBezTo>
                  <a:cubicBezTo>
                    <a:pt x="3812" y="621"/>
                    <a:pt x="2991" y="956"/>
                    <a:pt x="2165" y="956"/>
                  </a:cubicBezTo>
                  <a:cubicBezTo>
                    <a:pt x="1484" y="956"/>
                    <a:pt x="800" y="728"/>
                    <a:pt x="141" y="234"/>
                  </a:cubicBezTo>
                  <a:cubicBezTo>
                    <a:pt x="129" y="222"/>
                    <a:pt x="117" y="217"/>
                    <a:pt x="104" y="217"/>
                  </a:cubicBezTo>
                  <a:cubicBezTo>
                    <a:pt x="51" y="217"/>
                    <a:pt x="1" y="306"/>
                    <a:pt x="50" y="355"/>
                  </a:cubicBezTo>
                  <a:cubicBezTo>
                    <a:pt x="695" y="897"/>
                    <a:pt x="1523" y="1192"/>
                    <a:pt x="2338" y="1192"/>
                  </a:cubicBezTo>
                  <a:cubicBezTo>
                    <a:pt x="3213" y="1192"/>
                    <a:pt x="4072" y="852"/>
                    <a:pt x="4670" y="112"/>
                  </a:cubicBezTo>
                  <a:cubicBezTo>
                    <a:pt x="4717" y="65"/>
                    <a:pt x="4674" y="1"/>
                    <a:pt x="46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7260350" y="3247950"/>
              <a:ext cx="7625" cy="22700"/>
            </a:xfrm>
            <a:custGeom>
              <a:rect b="b" l="l" r="r" t="t"/>
              <a:pathLst>
                <a:path extrusionOk="0" h="908" w="305">
                  <a:moveTo>
                    <a:pt x="227" y="1"/>
                  </a:moveTo>
                  <a:cubicBezTo>
                    <a:pt x="199" y="1"/>
                    <a:pt x="167" y="16"/>
                    <a:pt x="153" y="43"/>
                  </a:cubicBezTo>
                  <a:cubicBezTo>
                    <a:pt x="92" y="225"/>
                    <a:pt x="31" y="377"/>
                    <a:pt x="31" y="529"/>
                  </a:cubicBezTo>
                  <a:cubicBezTo>
                    <a:pt x="31" y="681"/>
                    <a:pt x="1" y="803"/>
                    <a:pt x="123" y="894"/>
                  </a:cubicBezTo>
                  <a:cubicBezTo>
                    <a:pt x="133" y="904"/>
                    <a:pt x="143" y="907"/>
                    <a:pt x="153" y="907"/>
                  </a:cubicBezTo>
                  <a:cubicBezTo>
                    <a:pt x="173" y="907"/>
                    <a:pt x="193" y="894"/>
                    <a:pt x="214" y="894"/>
                  </a:cubicBezTo>
                  <a:cubicBezTo>
                    <a:pt x="305" y="803"/>
                    <a:pt x="275" y="651"/>
                    <a:pt x="275" y="529"/>
                  </a:cubicBezTo>
                  <a:cubicBezTo>
                    <a:pt x="275" y="377"/>
                    <a:pt x="275" y="225"/>
                    <a:pt x="275" y="73"/>
                  </a:cubicBezTo>
                  <a:cubicBezTo>
                    <a:pt x="291" y="23"/>
                    <a:pt x="262" y="1"/>
                    <a:pt x="2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7287725" y="3239275"/>
              <a:ext cx="26625" cy="48900"/>
            </a:xfrm>
            <a:custGeom>
              <a:rect b="b" l="l" r="r" t="t"/>
              <a:pathLst>
                <a:path extrusionOk="0" h="1956" w="1065">
                  <a:moveTo>
                    <a:pt x="459" y="0"/>
                  </a:moveTo>
                  <a:cubicBezTo>
                    <a:pt x="416" y="0"/>
                    <a:pt x="365" y="33"/>
                    <a:pt x="365" y="86"/>
                  </a:cubicBezTo>
                  <a:lnTo>
                    <a:pt x="365" y="451"/>
                  </a:lnTo>
                  <a:cubicBezTo>
                    <a:pt x="340" y="425"/>
                    <a:pt x="299" y="411"/>
                    <a:pt x="262" y="411"/>
                  </a:cubicBezTo>
                  <a:cubicBezTo>
                    <a:pt x="210" y="411"/>
                    <a:pt x="165" y="440"/>
                    <a:pt x="183" y="511"/>
                  </a:cubicBezTo>
                  <a:cubicBezTo>
                    <a:pt x="183" y="572"/>
                    <a:pt x="183" y="603"/>
                    <a:pt x="183" y="663"/>
                  </a:cubicBezTo>
                  <a:cubicBezTo>
                    <a:pt x="162" y="643"/>
                    <a:pt x="135" y="633"/>
                    <a:pt x="108" y="633"/>
                  </a:cubicBezTo>
                  <a:cubicBezTo>
                    <a:pt x="54" y="633"/>
                    <a:pt x="0" y="674"/>
                    <a:pt x="0" y="755"/>
                  </a:cubicBezTo>
                  <a:cubicBezTo>
                    <a:pt x="31" y="967"/>
                    <a:pt x="31" y="1180"/>
                    <a:pt x="61" y="1393"/>
                  </a:cubicBezTo>
                  <a:cubicBezTo>
                    <a:pt x="91" y="1575"/>
                    <a:pt x="91" y="1758"/>
                    <a:pt x="183" y="1910"/>
                  </a:cubicBezTo>
                  <a:cubicBezTo>
                    <a:pt x="198" y="1940"/>
                    <a:pt x="228" y="1955"/>
                    <a:pt x="259" y="1955"/>
                  </a:cubicBezTo>
                  <a:cubicBezTo>
                    <a:pt x="289" y="1955"/>
                    <a:pt x="319" y="1940"/>
                    <a:pt x="335" y="1910"/>
                  </a:cubicBezTo>
                  <a:cubicBezTo>
                    <a:pt x="365" y="1727"/>
                    <a:pt x="304" y="1575"/>
                    <a:pt x="304" y="1423"/>
                  </a:cubicBezTo>
                  <a:cubicBezTo>
                    <a:pt x="274" y="1245"/>
                    <a:pt x="245" y="1096"/>
                    <a:pt x="243" y="948"/>
                  </a:cubicBezTo>
                  <a:lnTo>
                    <a:pt x="243" y="948"/>
                  </a:lnTo>
                  <a:cubicBezTo>
                    <a:pt x="244" y="974"/>
                    <a:pt x="247" y="998"/>
                    <a:pt x="274" y="998"/>
                  </a:cubicBezTo>
                  <a:cubicBezTo>
                    <a:pt x="304" y="1150"/>
                    <a:pt x="335" y="1302"/>
                    <a:pt x="456" y="1363"/>
                  </a:cubicBezTo>
                  <a:cubicBezTo>
                    <a:pt x="487" y="1454"/>
                    <a:pt x="517" y="1545"/>
                    <a:pt x="578" y="1636"/>
                  </a:cubicBezTo>
                  <a:cubicBezTo>
                    <a:pt x="599" y="1668"/>
                    <a:pt x="631" y="1681"/>
                    <a:pt x="664" y="1681"/>
                  </a:cubicBezTo>
                  <a:cubicBezTo>
                    <a:pt x="726" y="1681"/>
                    <a:pt x="791" y="1635"/>
                    <a:pt x="791" y="1575"/>
                  </a:cubicBezTo>
                  <a:cubicBezTo>
                    <a:pt x="821" y="1332"/>
                    <a:pt x="730" y="1089"/>
                    <a:pt x="669" y="846"/>
                  </a:cubicBezTo>
                  <a:cubicBezTo>
                    <a:pt x="669" y="808"/>
                    <a:pt x="667" y="769"/>
                    <a:pt x="664" y="731"/>
                  </a:cubicBezTo>
                  <a:lnTo>
                    <a:pt x="664" y="731"/>
                  </a:lnTo>
                  <a:cubicBezTo>
                    <a:pt x="674" y="760"/>
                    <a:pt x="686" y="789"/>
                    <a:pt x="699" y="815"/>
                  </a:cubicBezTo>
                  <a:cubicBezTo>
                    <a:pt x="730" y="967"/>
                    <a:pt x="760" y="1119"/>
                    <a:pt x="882" y="1211"/>
                  </a:cubicBezTo>
                  <a:cubicBezTo>
                    <a:pt x="898" y="1219"/>
                    <a:pt x="914" y="1222"/>
                    <a:pt x="930" y="1222"/>
                  </a:cubicBezTo>
                  <a:cubicBezTo>
                    <a:pt x="973" y="1222"/>
                    <a:pt x="1011" y="1194"/>
                    <a:pt x="1034" y="1150"/>
                  </a:cubicBezTo>
                  <a:cubicBezTo>
                    <a:pt x="1064" y="998"/>
                    <a:pt x="973" y="876"/>
                    <a:pt x="912" y="724"/>
                  </a:cubicBezTo>
                  <a:cubicBezTo>
                    <a:pt x="851" y="572"/>
                    <a:pt x="791" y="420"/>
                    <a:pt x="760" y="268"/>
                  </a:cubicBezTo>
                  <a:lnTo>
                    <a:pt x="760" y="238"/>
                  </a:lnTo>
                  <a:cubicBezTo>
                    <a:pt x="749" y="191"/>
                    <a:pt x="715" y="172"/>
                    <a:pt x="679" y="172"/>
                  </a:cubicBezTo>
                  <a:cubicBezTo>
                    <a:pt x="621" y="172"/>
                    <a:pt x="559" y="224"/>
                    <a:pt x="578" y="299"/>
                  </a:cubicBezTo>
                  <a:cubicBezTo>
                    <a:pt x="547" y="208"/>
                    <a:pt x="547" y="116"/>
                    <a:pt x="517" y="56"/>
                  </a:cubicBezTo>
                  <a:cubicBezTo>
                    <a:pt x="517" y="17"/>
                    <a:pt x="490" y="0"/>
                    <a:pt x="4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7313125" y="3249350"/>
              <a:ext cx="10325" cy="16725"/>
            </a:xfrm>
            <a:custGeom>
              <a:rect b="b" l="l" r="r" t="t"/>
              <a:pathLst>
                <a:path extrusionOk="0" h="669" w="413">
                  <a:moveTo>
                    <a:pt x="109" y="1"/>
                  </a:moveTo>
                  <a:cubicBezTo>
                    <a:pt x="51" y="1"/>
                    <a:pt x="1" y="40"/>
                    <a:pt x="18" y="108"/>
                  </a:cubicBezTo>
                  <a:cubicBezTo>
                    <a:pt x="48" y="230"/>
                    <a:pt x="78" y="321"/>
                    <a:pt x="109" y="443"/>
                  </a:cubicBezTo>
                  <a:cubicBezTo>
                    <a:pt x="139" y="534"/>
                    <a:pt x="170" y="625"/>
                    <a:pt x="261" y="656"/>
                  </a:cubicBezTo>
                  <a:cubicBezTo>
                    <a:pt x="270" y="664"/>
                    <a:pt x="281" y="668"/>
                    <a:pt x="294" y="668"/>
                  </a:cubicBezTo>
                  <a:cubicBezTo>
                    <a:pt x="324" y="668"/>
                    <a:pt x="361" y="647"/>
                    <a:pt x="382" y="625"/>
                  </a:cubicBezTo>
                  <a:cubicBezTo>
                    <a:pt x="413" y="534"/>
                    <a:pt x="382" y="443"/>
                    <a:pt x="352" y="352"/>
                  </a:cubicBezTo>
                  <a:cubicBezTo>
                    <a:pt x="291" y="260"/>
                    <a:pt x="261" y="169"/>
                    <a:pt x="230" y="78"/>
                  </a:cubicBezTo>
                  <a:cubicBezTo>
                    <a:pt x="204" y="25"/>
                    <a:pt x="154" y="1"/>
                    <a:pt x="1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7283150" y="3282475"/>
              <a:ext cx="9900" cy="21775"/>
            </a:xfrm>
            <a:custGeom>
              <a:rect b="b" l="l" r="r" t="t"/>
              <a:pathLst>
                <a:path extrusionOk="0" h="871" w="396">
                  <a:moveTo>
                    <a:pt x="169" y="0"/>
                  </a:moveTo>
                  <a:cubicBezTo>
                    <a:pt x="103" y="0"/>
                    <a:pt x="31" y="50"/>
                    <a:pt x="31" y="121"/>
                  </a:cubicBezTo>
                  <a:cubicBezTo>
                    <a:pt x="1" y="273"/>
                    <a:pt x="1" y="394"/>
                    <a:pt x="31" y="546"/>
                  </a:cubicBezTo>
                  <a:cubicBezTo>
                    <a:pt x="31" y="668"/>
                    <a:pt x="62" y="790"/>
                    <a:pt x="183" y="850"/>
                  </a:cubicBezTo>
                  <a:cubicBezTo>
                    <a:pt x="196" y="863"/>
                    <a:pt x="219" y="870"/>
                    <a:pt x="244" y="870"/>
                  </a:cubicBezTo>
                  <a:cubicBezTo>
                    <a:pt x="279" y="870"/>
                    <a:pt x="317" y="856"/>
                    <a:pt x="335" y="820"/>
                  </a:cubicBezTo>
                  <a:cubicBezTo>
                    <a:pt x="396" y="698"/>
                    <a:pt x="366" y="607"/>
                    <a:pt x="335" y="486"/>
                  </a:cubicBezTo>
                  <a:cubicBezTo>
                    <a:pt x="305" y="364"/>
                    <a:pt x="274" y="212"/>
                    <a:pt x="274" y="90"/>
                  </a:cubicBezTo>
                  <a:cubicBezTo>
                    <a:pt x="262" y="27"/>
                    <a:pt x="217" y="0"/>
                    <a:pt x="1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7073425" y="3024850"/>
              <a:ext cx="151250" cy="117050"/>
            </a:xfrm>
            <a:custGeom>
              <a:rect b="b" l="l" r="r" t="t"/>
              <a:pathLst>
                <a:path extrusionOk="0" h="4682" w="6050">
                  <a:moveTo>
                    <a:pt x="3040" y="0"/>
                  </a:moveTo>
                  <a:cubicBezTo>
                    <a:pt x="1" y="0"/>
                    <a:pt x="1" y="4681"/>
                    <a:pt x="3040" y="4681"/>
                  </a:cubicBezTo>
                  <a:cubicBezTo>
                    <a:pt x="6049" y="4681"/>
                    <a:pt x="6049" y="0"/>
                    <a:pt x="3040" y="0"/>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7333300" y="3024850"/>
              <a:ext cx="151250" cy="117050"/>
            </a:xfrm>
            <a:custGeom>
              <a:rect b="b" l="l" r="r" t="t"/>
              <a:pathLst>
                <a:path extrusionOk="0" h="4682" w="6050">
                  <a:moveTo>
                    <a:pt x="3041" y="0"/>
                  </a:moveTo>
                  <a:cubicBezTo>
                    <a:pt x="1" y="0"/>
                    <a:pt x="31" y="4681"/>
                    <a:pt x="3041" y="4681"/>
                  </a:cubicBezTo>
                  <a:cubicBezTo>
                    <a:pt x="6050" y="4681"/>
                    <a:pt x="6050" y="0"/>
                    <a:pt x="3041" y="0"/>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6924500" y="3252525"/>
              <a:ext cx="1170250" cy="1115075"/>
            </a:xfrm>
            <a:custGeom>
              <a:rect b="b" l="l" r="r" t="t"/>
              <a:pathLst>
                <a:path extrusionOk="0" h="44603" w="46810">
                  <a:moveTo>
                    <a:pt x="22147" y="1"/>
                  </a:moveTo>
                  <a:cubicBezTo>
                    <a:pt x="21884" y="1"/>
                    <a:pt x="21733" y="12"/>
                    <a:pt x="21733" y="12"/>
                  </a:cubicBezTo>
                  <a:cubicBezTo>
                    <a:pt x="21733" y="12"/>
                    <a:pt x="19940" y="103"/>
                    <a:pt x="16231" y="1805"/>
                  </a:cubicBezTo>
                  <a:cubicBezTo>
                    <a:pt x="12523" y="3538"/>
                    <a:pt x="13861" y="5453"/>
                    <a:pt x="13861" y="5453"/>
                  </a:cubicBezTo>
                  <a:cubicBezTo>
                    <a:pt x="12158" y="6182"/>
                    <a:pt x="12432" y="7854"/>
                    <a:pt x="12432" y="7854"/>
                  </a:cubicBezTo>
                  <a:cubicBezTo>
                    <a:pt x="13101" y="7641"/>
                    <a:pt x="14742" y="7276"/>
                    <a:pt x="14742" y="7276"/>
                  </a:cubicBezTo>
                  <a:lnTo>
                    <a:pt x="14742" y="7276"/>
                  </a:lnTo>
                  <a:cubicBezTo>
                    <a:pt x="13709" y="9586"/>
                    <a:pt x="14742" y="14602"/>
                    <a:pt x="14742" y="14602"/>
                  </a:cubicBezTo>
                  <a:cubicBezTo>
                    <a:pt x="14742" y="14602"/>
                    <a:pt x="15624" y="15057"/>
                    <a:pt x="15578" y="15057"/>
                  </a:cubicBezTo>
                  <a:cubicBezTo>
                    <a:pt x="15556" y="15057"/>
                    <a:pt x="15316" y="14950"/>
                    <a:pt x="14651" y="14632"/>
                  </a:cubicBezTo>
                  <a:cubicBezTo>
                    <a:pt x="14300" y="14465"/>
                    <a:pt x="14015" y="14396"/>
                    <a:pt x="13782" y="14396"/>
                  </a:cubicBezTo>
                  <a:cubicBezTo>
                    <a:pt x="12662" y="14396"/>
                    <a:pt x="12766" y="16000"/>
                    <a:pt x="12766" y="16000"/>
                  </a:cubicBezTo>
                  <a:cubicBezTo>
                    <a:pt x="13290" y="19195"/>
                    <a:pt x="15336" y="19345"/>
                    <a:pt x="15715" y="19345"/>
                  </a:cubicBezTo>
                  <a:cubicBezTo>
                    <a:pt x="15754" y="19345"/>
                    <a:pt x="15775" y="19343"/>
                    <a:pt x="15775" y="19343"/>
                  </a:cubicBezTo>
                  <a:lnTo>
                    <a:pt x="15775" y="19343"/>
                  </a:lnTo>
                  <a:cubicBezTo>
                    <a:pt x="15745" y="21441"/>
                    <a:pt x="16171" y="23964"/>
                    <a:pt x="16171" y="23964"/>
                  </a:cubicBezTo>
                  <a:lnTo>
                    <a:pt x="16019" y="24359"/>
                  </a:lnTo>
                  <a:lnTo>
                    <a:pt x="13617" y="28827"/>
                  </a:lnTo>
                  <a:cubicBezTo>
                    <a:pt x="13617" y="28827"/>
                    <a:pt x="2280" y="34085"/>
                    <a:pt x="1459" y="34967"/>
                  </a:cubicBezTo>
                  <a:cubicBezTo>
                    <a:pt x="608" y="35848"/>
                    <a:pt x="30" y="44481"/>
                    <a:pt x="30" y="44481"/>
                  </a:cubicBezTo>
                  <a:lnTo>
                    <a:pt x="0" y="44481"/>
                  </a:lnTo>
                  <a:lnTo>
                    <a:pt x="46688" y="44602"/>
                  </a:lnTo>
                  <a:cubicBezTo>
                    <a:pt x="46809" y="40408"/>
                    <a:pt x="45594" y="35970"/>
                    <a:pt x="45594" y="35301"/>
                  </a:cubicBezTo>
                  <a:cubicBezTo>
                    <a:pt x="45594" y="34632"/>
                    <a:pt x="43739" y="33295"/>
                    <a:pt x="40730" y="32110"/>
                  </a:cubicBezTo>
                  <a:cubicBezTo>
                    <a:pt x="37721" y="30955"/>
                    <a:pt x="33010" y="28523"/>
                    <a:pt x="33010" y="28523"/>
                  </a:cubicBezTo>
                  <a:cubicBezTo>
                    <a:pt x="32675" y="27216"/>
                    <a:pt x="30578" y="23933"/>
                    <a:pt x="30578" y="23933"/>
                  </a:cubicBezTo>
                  <a:cubicBezTo>
                    <a:pt x="30791" y="23264"/>
                    <a:pt x="31247" y="19495"/>
                    <a:pt x="31247" y="19495"/>
                  </a:cubicBezTo>
                  <a:cubicBezTo>
                    <a:pt x="34165" y="19343"/>
                    <a:pt x="34986" y="15301"/>
                    <a:pt x="33922" y="14480"/>
                  </a:cubicBezTo>
                  <a:cubicBezTo>
                    <a:pt x="33693" y="14297"/>
                    <a:pt x="33466" y="14225"/>
                    <a:pt x="33252" y="14225"/>
                  </a:cubicBezTo>
                  <a:cubicBezTo>
                    <a:pt x="32472" y="14225"/>
                    <a:pt x="31855" y="15179"/>
                    <a:pt x="31855" y="15179"/>
                  </a:cubicBezTo>
                  <a:cubicBezTo>
                    <a:pt x="31855" y="15179"/>
                    <a:pt x="33679" y="12109"/>
                    <a:pt x="33162" y="8401"/>
                  </a:cubicBezTo>
                  <a:cubicBezTo>
                    <a:pt x="32615" y="4693"/>
                    <a:pt x="29484" y="3963"/>
                    <a:pt x="29484" y="3963"/>
                  </a:cubicBezTo>
                  <a:cubicBezTo>
                    <a:pt x="27779" y="299"/>
                    <a:pt x="23496" y="1"/>
                    <a:pt x="22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7575725" y="3684425"/>
              <a:ext cx="142875" cy="110975"/>
            </a:xfrm>
            <a:custGeom>
              <a:rect b="b" l="l" r="r" t="t"/>
              <a:pathLst>
                <a:path extrusionOk="0" h="4439" w="5715">
                  <a:moveTo>
                    <a:pt x="2857" y="1"/>
                  </a:moveTo>
                  <a:cubicBezTo>
                    <a:pt x="0" y="1"/>
                    <a:pt x="0" y="4438"/>
                    <a:pt x="2857" y="4438"/>
                  </a:cubicBezTo>
                  <a:cubicBezTo>
                    <a:pt x="5715" y="4438"/>
                    <a:pt x="5715" y="1"/>
                    <a:pt x="2857" y="1"/>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7310525" y="3680625"/>
              <a:ext cx="143625" cy="110975"/>
            </a:xfrm>
            <a:custGeom>
              <a:rect b="b" l="l" r="r" t="t"/>
              <a:pathLst>
                <a:path extrusionOk="0" h="4439" w="5745">
                  <a:moveTo>
                    <a:pt x="2888" y="1"/>
                  </a:moveTo>
                  <a:cubicBezTo>
                    <a:pt x="0" y="1"/>
                    <a:pt x="0" y="4438"/>
                    <a:pt x="2888" y="4438"/>
                  </a:cubicBezTo>
                  <a:cubicBezTo>
                    <a:pt x="5745" y="4438"/>
                    <a:pt x="5745" y="1"/>
                    <a:pt x="2888" y="1"/>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7728450" y="3627350"/>
              <a:ext cx="41075" cy="85775"/>
            </a:xfrm>
            <a:custGeom>
              <a:rect b="b" l="l" r="r" t="t"/>
              <a:pathLst>
                <a:path extrusionOk="0" h="3431" w="1643">
                  <a:moveTo>
                    <a:pt x="616" y="1"/>
                  </a:moveTo>
                  <a:cubicBezTo>
                    <a:pt x="518" y="1"/>
                    <a:pt x="524" y="188"/>
                    <a:pt x="609" y="217"/>
                  </a:cubicBezTo>
                  <a:cubicBezTo>
                    <a:pt x="761" y="277"/>
                    <a:pt x="913" y="338"/>
                    <a:pt x="1065" y="429"/>
                  </a:cubicBezTo>
                  <a:cubicBezTo>
                    <a:pt x="609" y="1311"/>
                    <a:pt x="122" y="2344"/>
                    <a:pt x="1" y="3317"/>
                  </a:cubicBezTo>
                  <a:cubicBezTo>
                    <a:pt x="1" y="3391"/>
                    <a:pt x="56" y="3431"/>
                    <a:pt x="107" y="3431"/>
                  </a:cubicBezTo>
                  <a:cubicBezTo>
                    <a:pt x="140" y="3431"/>
                    <a:pt x="171" y="3414"/>
                    <a:pt x="183" y="3378"/>
                  </a:cubicBezTo>
                  <a:cubicBezTo>
                    <a:pt x="639" y="2496"/>
                    <a:pt x="882" y="1493"/>
                    <a:pt x="1217" y="551"/>
                  </a:cubicBezTo>
                  <a:cubicBezTo>
                    <a:pt x="1369" y="703"/>
                    <a:pt x="1490" y="885"/>
                    <a:pt x="1521" y="1129"/>
                  </a:cubicBezTo>
                  <a:cubicBezTo>
                    <a:pt x="1521" y="1159"/>
                    <a:pt x="1543" y="1174"/>
                    <a:pt x="1566" y="1174"/>
                  </a:cubicBezTo>
                  <a:cubicBezTo>
                    <a:pt x="1589" y="1174"/>
                    <a:pt x="1612" y="1159"/>
                    <a:pt x="1612" y="1129"/>
                  </a:cubicBezTo>
                  <a:cubicBezTo>
                    <a:pt x="1642" y="581"/>
                    <a:pt x="1217" y="65"/>
                    <a:pt x="639" y="4"/>
                  </a:cubicBezTo>
                  <a:cubicBezTo>
                    <a:pt x="631" y="2"/>
                    <a:pt x="623" y="1"/>
                    <a:pt x="6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7257325" y="3627425"/>
              <a:ext cx="41525" cy="85700"/>
            </a:xfrm>
            <a:custGeom>
              <a:rect b="b" l="l" r="r" t="t"/>
              <a:pathLst>
                <a:path extrusionOk="0" h="3428" w="1661">
                  <a:moveTo>
                    <a:pt x="1003" y="1"/>
                  </a:moveTo>
                  <a:cubicBezTo>
                    <a:pt x="456" y="62"/>
                    <a:pt x="0" y="578"/>
                    <a:pt x="61" y="1126"/>
                  </a:cubicBezTo>
                  <a:cubicBezTo>
                    <a:pt x="61" y="1156"/>
                    <a:pt x="84" y="1171"/>
                    <a:pt x="107" y="1171"/>
                  </a:cubicBezTo>
                  <a:cubicBezTo>
                    <a:pt x="130" y="1171"/>
                    <a:pt x="152" y="1156"/>
                    <a:pt x="152" y="1126"/>
                  </a:cubicBezTo>
                  <a:cubicBezTo>
                    <a:pt x="183" y="882"/>
                    <a:pt x="304" y="700"/>
                    <a:pt x="456" y="548"/>
                  </a:cubicBezTo>
                  <a:cubicBezTo>
                    <a:pt x="791" y="1490"/>
                    <a:pt x="1034" y="2493"/>
                    <a:pt x="1459" y="3375"/>
                  </a:cubicBezTo>
                  <a:cubicBezTo>
                    <a:pt x="1483" y="3411"/>
                    <a:pt x="1522" y="3428"/>
                    <a:pt x="1557" y="3428"/>
                  </a:cubicBezTo>
                  <a:cubicBezTo>
                    <a:pt x="1612" y="3428"/>
                    <a:pt x="1660" y="3388"/>
                    <a:pt x="1642" y="3314"/>
                  </a:cubicBezTo>
                  <a:cubicBezTo>
                    <a:pt x="1551" y="2341"/>
                    <a:pt x="1064" y="1308"/>
                    <a:pt x="608" y="426"/>
                  </a:cubicBezTo>
                  <a:cubicBezTo>
                    <a:pt x="730" y="335"/>
                    <a:pt x="882" y="274"/>
                    <a:pt x="1034" y="214"/>
                  </a:cubicBezTo>
                  <a:cubicBezTo>
                    <a:pt x="1155" y="183"/>
                    <a:pt x="1155" y="1"/>
                    <a:pt x="10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7467800" y="3746325"/>
              <a:ext cx="94925" cy="35425"/>
            </a:xfrm>
            <a:custGeom>
              <a:rect b="b" l="l" r="r" t="t"/>
              <a:pathLst>
                <a:path extrusionOk="0" h="1417" w="3797">
                  <a:moveTo>
                    <a:pt x="354" y="1"/>
                  </a:moveTo>
                  <a:cubicBezTo>
                    <a:pt x="336" y="1"/>
                    <a:pt x="316" y="14"/>
                    <a:pt x="305" y="47"/>
                  </a:cubicBezTo>
                  <a:cubicBezTo>
                    <a:pt x="123" y="382"/>
                    <a:pt x="1" y="807"/>
                    <a:pt x="305" y="1142"/>
                  </a:cubicBezTo>
                  <a:cubicBezTo>
                    <a:pt x="542" y="1360"/>
                    <a:pt x="899" y="1404"/>
                    <a:pt x="1246" y="1404"/>
                  </a:cubicBezTo>
                  <a:cubicBezTo>
                    <a:pt x="1477" y="1404"/>
                    <a:pt x="1703" y="1385"/>
                    <a:pt x="1886" y="1385"/>
                  </a:cubicBezTo>
                  <a:cubicBezTo>
                    <a:pt x="2093" y="1385"/>
                    <a:pt x="2350" y="1416"/>
                    <a:pt x="2607" y="1416"/>
                  </a:cubicBezTo>
                  <a:cubicBezTo>
                    <a:pt x="2914" y="1416"/>
                    <a:pt x="3220" y="1371"/>
                    <a:pt x="3436" y="1172"/>
                  </a:cubicBezTo>
                  <a:cubicBezTo>
                    <a:pt x="3709" y="868"/>
                    <a:pt x="3709" y="443"/>
                    <a:pt x="3527" y="108"/>
                  </a:cubicBezTo>
                  <a:cubicBezTo>
                    <a:pt x="3500" y="64"/>
                    <a:pt x="3458" y="45"/>
                    <a:pt x="3414" y="45"/>
                  </a:cubicBezTo>
                  <a:cubicBezTo>
                    <a:pt x="3309" y="45"/>
                    <a:pt x="3198" y="153"/>
                    <a:pt x="3284" y="260"/>
                  </a:cubicBezTo>
                  <a:cubicBezTo>
                    <a:pt x="3797" y="1030"/>
                    <a:pt x="2860" y="1119"/>
                    <a:pt x="2177" y="1119"/>
                  </a:cubicBezTo>
                  <a:cubicBezTo>
                    <a:pt x="1970" y="1119"/>
                    <a:pt x="1786" y="1111"/>
                    <a:pt x="1673" y="1111"/>
                  </a:cubicBezTo>
                  <a:cubicBezTo>
                    <a:pt x="1536" y="1111"/>
                    <a:pt x="1392" y="1119"/>
                    <a:pt x="1247" y="1119"/>
                  </a:cubicBezTo>
                  <a:cubicBezTo>
                    <a:pt x="1103" y="1119"/>
                    <a:pt x="958" y="1111"/>
                    <a:pt x="822" y="1081"/>
                  </a:cubicBezTo>
                  <a:cubicBezTo>
                    <a:pt x="305" y="959"/>
                    <a:pt x="335" y="503"/>
                    <a:pt x="396" y="78"/>
                  </a:cubicBezTo>
                  <a:cubicBezTo>
                    <a:pt x="415" y="39"/>
                    <a:pt x="386" y="1"/>
                    <a:pt x="3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6919925" y="3437125"/>
              <a:ext cx="1180150" cy="940775"/>
            </a:xfrm>
            <a:custGeom>
              <a:rect b="b" l="l" r="r" t="t"/>
              <a:pathLst>
                <a:path extrusionOk="0" h="37631" w="47206">
                  <a:moveTo>
                    <a:pt x="23922" y="6093"/>
                  </a:moveTo>
                  <a:lnTo>
                    <a:pt x="25016" y="6124"/>
                  </a:lnTo>
                  <a:cubicBezTo>
                    <a:pt x="25016" y="6124"/>
                    <a:pt x="24986" y="6154"/>
                    <a:pt x="24986" y="6154"/>
                  </a:cubicBezTo>
                  <a:cubicBezTo>
                    <a:pt x="24895" y="6275"/>
                    <a:pt x="24804" y="6427"/>
                    <a:pt x="24712" y="6579"/>
                  </a:cubicBezTo>
                  <a:cubicBezTo>
                    <a:pt x="24560" y="6336"/>
                    <a:pt x="24256" y="6154"/>
                    <a:pt x="23922" y="6093"/>
                  </a:cubicBezTo>
                  <a:close/>
                  <a:moveTo>
                    <a:pt x="23527" y="6093"/>
                  </a:moveTo>
                  <a:cubicBezTo>
                    <a:pt x="23193" y="6154"/>
                    <a:pt x="22949" y="6367"/>
                    <a:pt x="22767" y="6640"/>
                  </a:cubicBezTo>
                  <a:cubicBezTo>
                    <a:pt x="22645" y="6458"/>
                    <a:pt x="22554" y="6275"/>
                    <a:pt x="22402" y="6093"/>
                  </a:cubicBezTo>
                  <a:close/>
                  <a:moveTo>
                    <a:pt x="14032" y="7073"/>
                  </a:moveTo>
                  <a:cubicBezTo>
                    <a:pt x="14197" y="7073"/>
                    <a:pt x="14395" y="7170"/>
                    <a:pt x="14682" y="7339"/>
                  </a:cubicBezTo>
                  <a:cubicBezTo>
                    <a:pt x="15168" y="7643"/>
                    <a:pt x="15229" y="7674"/>
                    <a:pt x="15472" y="8099"/>
                  </a:cubicBezTo>
                  <a:cubicBezTo>
                    <a:pt x="15472" y="8130"/>
                    <a:pt x="15472" y="8130"/>
                    <a:pt x="15472" y="8130"/>
                  </a:cubicBezTo>
                  <a:cubicBezTo>
                    <a:pt x="15533" y="9376"/>
                    <a:pt x="15654" y="10592"/>
                    <a:pt x="15715" y="11838"/>
                  </a:cubicBezTo>
                  <a:cubicBezTo>
                    <a:pt x="14469" y="11686"/>
                    <a:pt x="13709" y="10470"/>
                    <a:pt x="13344" y="9376"/>
                  </a:cubicBezTo>
                  <a:cubicBezTo>
                    <a:pt x="13132" y="8707"/>
                    <a:pt x="13010" y="8251"/>
                    <a:pt x="13405" y="7643"/>
                  </a:cubicBezTo>
                  <a:cubicBezTo>
                    <a:pt x="13648" y="7244"/>
                    <a:pt x="13812" y="7073"/>
                    <a:pt x="14032" y="7073"/>
                  </a:cubicBezTo>
                  <a:close/>
                  <a:moveTo>
                    <a:pt x="23703" y="6361"/>
                  </a:moveTo>
                  <a:cubicBezTo>
                    <a:pt x="24075" y="6361"/>
                    <a:pt x="24346" y="6634"/>
                    <a:pt x="24560" y="6944"/>
                  </a:cubicBezTo>
                  <a:cubicBezTo>
                    <a:pt x="24408" y="7461"/>
                    <a:pt x="24348" y="8038"/>
                    <a:pt x="24378" y="8586"/>
                  </a:cubicBezTo>
                  <a:cubicBezTo>
                    <a:pt x="24378" y="9315"/>
                    <a:pt x="24621" y="10014"/>
                    <a:pt x="25138" y="10652"/>
                  </a:cubicBezTo>
                  <a:cubicBezTo>
                    <a:pt x="25695" y="11352"/>
                    <a:pt x="26634" y="11711"/>
                    <a:pt x="27569" y="11711"/>
                  </a:cubicBezTo>
                  <a:cubicBezTo>
                    <a:pt x="28420" y="11711"/>
                    <a:pt x="29268" y="11413"/>
                    <a:pt x="29819" y="10804"/>
                  </a:cubicBezTo>
                  <a:cubicBezTo>
                    <a:pt x="30457" y="10105"/>
                    <a:pt x="30883" y="9072"/>
                    <a:pt x="30913" y="8069"/>
                  </a:cubicBezTo>
                  <a:cubicBezTo>
                    <a:pt x="31187" y="7947"/>
                    <a:pt x="31460" y="7886"/>
                    <a:pt x="31734" y="7765"/>
                  </a:cubicBezTo>
                  <a:cubicBezTo>
                    <a:pt x="31734" y="8494"/>
                    <a:pt x="31764" y="9193"/>
                    <a:pt x="31855" y="9862"/>
                  </a:cubicBezTo>
                  <a:cubicBezTo>
                    <a:pt x="31870" y="9919"/>
                    <a:pt x="31910" y="9942"/>
                    <a:pt x="31949" y="9942"/>
                  </a:cubicBezTo>
                  <a:cubicBezTo>
                    <a:pt x="31994" y="9942"/>
                    <a:pt x="32038" y="9911"/>
                    <a:pt x="32038" y="9862"/>
                  </a:cubicBezTo>
                  <a:cubicBezTo>
                    <a:pt x="32038" y="9285"/>
                    <a:pt x="32068" y="8646"/>
                    <a:pt x="32099" y="8008"/>
                  </a:cubicBezTo>
                  <a:cubicBezTo>
                    <a:pt x="32372" y="7585"/>
                    <a:pt x="32932" y="7039"/>
                    <a:pt x="33442" y="7039"/>
                  </a:cubicBezTo>
                  <a:cubicBezTo>
                    <a:pt x="33555" y="7039"/>
                    <a:pt x="33666" y="7066"/>
                    <a:pt x="33770" y="7127"/>
                  </a:cubicBezTo>
                  <a:cubicBezTo>
                    <a:pt x="34196" y="7370"/>
                    <a:pt x="34409" y="8130"/>
                    <a:pt x="34348" y="8586"/>
                  </a:cubicBezTo>
                  <a:cubicBezTo>
                    <a:pt x="34317" y="8859"/>
                    <a:pt x="34226" y="9102"/>
                    <a:pt x="34165" y="9376"/>
                  </a:cubicBezTo>
                  <a:cubicBezTo>
                    <a:pt x="33754" y="10552"/>
                    <a:pt x="32915" y="11842"/>
                    <a:pt x="31540" y="11842"/>
                  </a:cubicBezTo>
                  <a:cubicBezTo>
                    <a:pt x="31494" y="11842"/>
                    <a:pt x="31447" y="11841"/>
                    <a:pt x="31399" y="11838"/>
                  </a:cubicBezTo>
                  <a:cubicBezTo>
                    <a:pt x="31247" y="11838"/>
                    <a:pt x="31247" y="12051"/>
                    <a:pt x="31369" y="12111"/>
                  </a:cubicBezTo>
                  <a:cubicBezTo>
                    <a:pt x="30792" y="15029"/>
                    <a:pt x="30852" y="17674"/>
                    <a:pt x="28603" y="19923"/>
                  </a:cubicBezTo>
                  <a:cubicBezTo>
                    <a:pt x="27238" y="21289"/>
                    <a:pt x="25511" y="22821"/>
                    <a:pt x="23477" y="22821"/>
                  </a:cubicBezTo>
                  <a:cubicBezTo>
                    <a:pt x="23383" y="22821"/>
                    <a:pt x="23288" y="22817"/>
                    <a:pt x="23193" y="22811"/>
                  </a:cubicBezTo>
                  <a:cubicBezTo>
                    <a:pt x="21217" y="22689"/>
                    <a:pt x="19667" y="20835"/>
                    <a:pt x="18451" y="19437"/>
                  </a:cubicBezTo>
                  <a:cubicBezTo>
                    <a:pt x="17053" y="17795"/>
                    <a:pt x="16232" y="16610"/>
                    <a:pt x="16232" y="14361"/>
                  </a:cubicBezTo>
                  <a:cubicBezTo>
                    <a:pt x="16202" y="13601"/>
                    <a:pt x="16171" y="12871"/>
                    <a:pt x="16110" y="12111"/>
                  </a:cubicBezTo>
                  <a:cubicBezTo>
                    <a:pt x="16232" y="12051"/>
                    <a:pt x="16232" y="11868"/>
                    <a:pt x="16110" y="11838"/>
                  </a:cubicBezTo>
                  <a:cubicBezTo>
                    <a:pt x="16080" y="11504"/>
                    <a:pt x="16050" y="11169"/>
                    <a:pt x="16050" y="10804"/>
                  </a:cubicBezTo>
                  <a:cubicBezTo>
                    <a:pt x="15958" y="9832"/>
                    <a:pt x="15867" y="8829"/>
                    <a:pt x="15806" y="7826"/>
                  </a:cubicBezTo>
                  <a:lnTo>
                    <a:pt x="15806" y="7826"/>
                  </a:lnTo>
                  <a:cubicBezTo>
                    <a:pt x="15867" y="7886"/>
                    <a:pt x="15958" y="7947"/>
                    <a:pt x="16019" y="7978"/>
                  </a:cubicBezTo>
                  <a:cubicBezTo>
                    <a:pt x="16171" y="8099"/>
                    <a:pt x="16323" y="8160"/>
                    <a:pt x="16506" y="8251"/>
                  </a:cubicBezTo>
                  <a:cubicBezTo>
                    <a:pt x="16506" y="8373"/>
                    <a:pt x="16506" y="8464"/>
                    <a:pt x="16506" y="8586"/>
                  </a:cubicBezTo>
                  <a:cubicBezTo>
                    <a:pt x="16506" y="9315"/>
                    <a:pt x="16718" y="10014"/>
                    <a:pt x="17235" y="10652"/>
                  </a:cubicBezTo>
                  <a:cubicBezTo>
                    <a:pt x="17808" y="11352"/>
                    <a:pt x="18746" y="11711"/>
                    <a:pt x="19681" y="11711"/>
                  </a:cubicBezTo>
                  <a:cubicBezTo>
                    <a:pt x="20533" y="11711"/>
                    <a:pt x="21381" y="11413"/>
                    <a:pt x="21946" y="10804"/>
                  </a:cubicBezTo>
                  <a:cubicBezTo>
                    <a:pt x="22828" y="9832"/>
                    <a:pt x="23314" y="8221"/>
                    <a:pt x="22889" y="6944"/>
                  </a:cubicBezTo>
                  <a:cubicBezTo>
                    <a:pt x="23010" y="6731"/>
                    <a:pt x="23162" y="6519"/>
                    <a:pt x="23375" y="6427"/>
                  </a:cubicBezTo>
                  <a:cubicBezTo>
                    <a:pt x="23493" y="6382"/>
                    <a:pt x="23602" y="6361"/>
                    <a:pt x="23703" y="6361"/>
                  </a:cubicBezTo>
                  <a:close/>
                  <a:moveTo>
                    <a:pt x="17448" y="18859"/>
                  </a:moveTo>
                  <a:lnTo>
                    <a:pt x="17448" y="18859"/>
                  </a:lnTo>
                  <a:cubicBezTo>
                    <a:pt x="18299" y="19953"/>
                    <a:pt x="19302" y="20987"/>
                    <a:pt x="20335" y="21868"/>
                  </a:cubicBezTo>
                  <a:cubicBezTo>
                    <a:pt x="21359" y="22752"/>
                    <a:pt x="22418" y="23124"/>
                    <a:pt x="23468" y="23124"/>
                  </a:cubicBezTo>
                  <a:cubicBezTo>
                    <a:pt x="25163" y="23124"/>
                    <a:pt x="26835" y="22156"/>
                    <a:pt x="28299" y="20805"/>
                  </a:cubicBezTo>
                  <a:cubicBezTo>
                    <a:pt x="28816" y="20288"/>
                    <a:pt x="29333" y="19771"/>
                    <a:pt x="29788" y="19194"/>
                  </a:cubicBezTo>
                  <a:lnTo>
                    <a:pt x="29788" y="19194"/>
                  </a:lnTo>
                  <a:cubicBezTo>
                    <a:pt x="29728" y="20957"/>
                    <a:pt x="29637" y="22719"/>
                    <a:pt x="29545" y="24482"/>
                  </a:cubicBezTo>
                  <a:cubicBezTo>
                    <a:pt x="27630" y="25577"/>
                    <a:pt x="25563" y="26154"/>
                    <a:pt x="23345" y="26185"/>
                  </a:cubicBezTo>
                  <a:cubicBezTo>
                    <a:pt x="21035" y="26185"/>
                    <a:pt x="19424" y="25334"/>
                    <a:pt x="17661" y="24057"/>
                  </a:cubicBezTo>
                  <a:cubicBezTo>
                    <a:pt x="17600" y="22324"/>
                    <a:pt x="17478" y="20561"/>
                    <a:pt x="17448" y="18859"/>
                  </a:cubicBezTo>
                  <a:close/>
                  <a:moveTo>
                    <a:pt x="16202" y="16975"/>
                  </a:moveTo>
                  <a:cubicBezTo>
                    <a:pt x="16293" y="17127"/>
                    <a:pt x="16384" y="17309"/>
                    <a:pt x="16475" y="17491"/>
                  </a:cubicBezTo>
                  <a:cubicBezTo>
                    <a:pt x="16718" y="17887"/>
                    <a:pt x="16992" y="18251"/>
                    <a:pt x="17265" y="18616"/>
                  </a:cubicBezTo>
                  <a:cubicBezTo>
                    <a:pt x="17205" y="20379"/>
                    <a:pt x="17205" y="22112"/>
                    <a:pt x="17265" y="23844"/>
                  </a:cubicBezTo>
                  <a:cubicBezTo>
                    <a:pt x="17326" y="25182"/>
                    <a:pt x="17235" y="26671"/>
                    <a:pt x="17478" y="28039"/>
                  </a:cubicBezTo>
                  <a:cubicBezTo>
                    <a:pt x="16992" y="27644"/>
                    <a:pt x="16050" y="27461"/>
                    <a:pt x="15290" y="27309"/>
                  </a:cubicBezTo>
                  <a:cubicBezTo>
                    <a:pt x="13740" y="26975"/>
                    <a:pt x="13101" y="26002"/>
                    <a:pt x="13405" y="24391"/>
                  </a:cubicBezTo>
                  <a:cubicBezTo>
                    <a:pt x="13557" y="23631"/>
                    <a:pt x="13770" y="22902"/>
                    <a:pt x="14013" y="22172"/>
                  </a:cubicBezTo>
                  <a:cubicBezTo>
                    <a:pt x="14621" y="20379"/>
                    <a:pt x="15411" y="18677"/>
                    <a:pt x="16202" y="16975"/>
                  </a:cubicBezTo>
                  <a:close/>
                  <a:moveTo>
                    <a:pt x="30822" y="16792"/>
                  </a:moveTo>
                  <a:cubicBezTo>
                    <a:pt x="31643" y="18494"/>
                    <a:pt x="32494" y="20136"/>
                    <a:pt x="33102" y="21899"/>
                  </a:cubicBezTo>
                  <a:cubicBezTo>
                    <a:pt x="33375" y="22628"/>
                    <a:pt x="33618" y="23358"/>
                    <a:pt x="33770" y="24118"/>
                  </a:cubicBezTo>
                  <a:cubicBezTo>
                    <a:pt x="33953" y="24969"/>
                    <a:pt x="34044" y="25394"/>
                    <a:pt x="33649" y="26185"/>
                  </a:cubicBezTo>
                  <a:cubicBezTo>
                    <a:pt x="33254" y="27005"/>
                    <a:pt x="32828" y="27127"/>
                    <a:pt x="31947" y="27309"/>
                  </a:cubicBezTo>
                  <a:cubicBezTo>
                    <a:pt x="31156" y="27461"/>
                    <a:pt x="30275" y="27644"/>
                    <a:pt x="29758" y="28069"/>
                  </a:cubicBezTo>
                  <a:cubicBezTo>
                    <a:pt x="30001" y="26762"/>
                    <a:pt x="29910" y="25303"/>
                    <a:pt x="29971" y="23966"/>
                  </a:cubicBezTo>
                  <a:cubicBezTo>
                    <a:pt x="30001" y="22294"/>
                    <a:pt x="30001" y="20622"/>
                    <a:pt x="29971" y="18950"/>
                  </a:cubicBezTo>
                  <a:cubicBezTo>
                    <a:pt x="30336" y="18373"/>
                    <a:pt x="30640" y="17765"/>
                    <a:pt x="30792" y="17036"/>
                  </a:cubicBezTo>
                  <a:cubicBezTo>
                    <a:pt x="30822" y="16975"/>
                    <a:pt x="30822" y="16884"/>
                    <a:pt x="30822" y="16792"/>
                  </a:cubicBezTo>
                  <a:close/>
                  <a:moveTo>
                    <a:pt x="29675" y="0"/>
                  </a:moveTo>
                  <a:cubicBezTo>
                    <a:pt x="29591" y="0"/>
                    <a:pt x="29560" y="120"/>
                    <a:pt x="29637" y="196"/>
                  </a:cubicBezTo>
                  <a:cubicBezTo>
                    <a:pt x="32007" y="2020"/>
                    <a:pt x="31734" y="4816"/>
                    <a:pt x="31703" y="7491"/>
                  </a:cubicBezTo>
                  <a:cubicBezTo>
                    <a:pt x="31673" y="7522"/>
                    <a:pt x="31643" y="7522"/>
                    <a:pt x="31612" y="7552"/>
                  </a:cubicBezTo>
                  <a:cubicBezTo>
                    <a:pt x="31369" y="7674"/>
                    <a:pt x="31126" y="7795"/>
                    <a:pt x="30913" y="7917"/>
                  </a:cubicBezTo>
                  <a:cubicBezTo>
                    <a:pt x="30913" y="7248"/>
                    <a:pt x="30700" y="6579"/>
                    <a:pt x="30214" y="6063"/>
                  </a:cubicBezTo>
                  <a:lnTo>
                    <a:pt x="30457" y="6063"/>
                  </a:lnTo>
                  <a:cubicBezTo>
                    <a:pt x="30609" y="6063"/>
                    <a:pt x="30609" y="5820"/>
                    <a:pt x="30457" y="5820"/>
                  </a:cubicBezTo>
                  <a:cubicBezTo>
                    <a:pt x="29421" y="5750"/>
                    <a:pt x="28385" y="5732"/>
                    <a:pt x="27349" y="5732"/>
                  </a:cubicBezTo>
                  <a:cubicBezTo>
                    <a:pt x="26105" y="5732"/>
                    <a:pt x="24862" y="5759"/>
                    <a:pt x="23618" y="5759"/>
                  </a:cubicBezTo>
                  <a:cubicBezTo>
                    <a:pt x="22402" y="5759"/>
                    <a:pt x="21178" y="5724"/>
                    <a:pt x="19954" y="5724"/>
                  </a:cubicBezTo>
                  <a:cubicBezTo>
                    <a:pt x="18883" y="5724"/>
                    <a:pt x="17813" y="5751"/>
                    <a:pt x="16749" y="5850"/>
                  </a:cubicBezTo>
                  <a:cubicBezTo>
                    <a:pt x="16627" y="5850"/>
                    <a:pt x="16627" y="6032"/>
                    <a:pt x="16749" y="6032"/>
                  </a:cubicBezTo>
                  <a:cubicBezTo>
                    <a:pt x="16901" y="6032"/>
                    <a:pt x="17053" y="6063"/>
                    <a:pt x="17174" y="6063"/>
                  </a:cubicBezTo>
                  <a:cubicBezTo>
                    <a:pt x="17144" y="6093"/>
                    <a:pt x="17113" y="6124"/>
                    <a:pt x="17083" y="6154"/>
                  </a:cubicBezTo>
                  <a:cubicBezTo>
                    <a:pt x="16718" y="6610"/>
                    <a:pt x="16536" y="7309"/>
                    <a:pt x="16475" y="8008"/>
                  </a:cubicBezTo>
                  <a:cubicBezTo>
                    <a:pt x="16384" y="7947"/>
                    <a:pt x="16293" y="7886"/>
                    <a:pt x="16171" y="7795"/>
                  </a:cubicBezTo>
                  <a:cubicBezTo>
                    <a:pt x="16050" y="7704"/>
                    <a:pt x="15898" y="7582"/>
                    <a:pt x="15746" y="7491"/>
                  </a:cubicBezTo>
                  <a:cubicBezTo>
                    <a:pt x="15654" y="6093"/>
                    <a:pt x="15594" y="4725"/>
                    <a:pt x="15715" y="3358"/>
                  </a:cubicBezTo>
                  <a:cubicBezTo>
                    <a:pt x="15715" y="3340"/>
                    <a:pt x="15685" y="3322"/>
                    <a:pt x="15659" y="3322"/>
                  </a:cubicBezTo>
                  <a:cubicBezTo>
                    <a:pt x="15640" y="3322"/>
                    <a:pt x="15624" y="3332"/>
                    <a:pt x="15624" y="3358"/>
                  </a:cubicBezTo>
                  <a:cubicBezTo>
                    <a:pt x="15442" y="4725"/>
                    <a:pt x="15411" y="6093"/>
                    <a:pt x="15442" y="7431"/>
                  </a:cubicBezTo>
                  <a:lnTo>
                    <a:pt x="15442" y="7461"/>
                  </a:lnTo>
                  <a:cubicBezTo>
                    <a:pt x="15442" y="7552"/>
                    <a:pt x="15442" y="7613"/>
                    <a:pt x="15442" y="7704"/>
                  </a:cubicBezTo>
                  <a:cubicBezTo>
                    <a:pt x="15178" y="7177"/>
                    <a:pt x="14773" y="6791"/>
                    <a:pt x="14118" y="6791"/>
                  </a:cubicBezTo>
                  <a:cubicBezTo>
                    <a:pt x="14094" y="6791"/>
                    <a:pt x="14069" y="6791"/>
                    <a:pt x="14044" y="6792"/>
                  </a:cubicBezTo>
                  <a:cubicBezTo>
                    <a:pt x="13375" y="6823"/>
                    <a:pt x="12888" y="7218"/>
                    <a:pt x="12797" y="7886"/>
                  </a:cubicBezTo>
                  <a:cubicBezTo>
                    <a:pt x="12585" y="9528"/>
                    <a:pt x="13922" y="12051"/>
                    <a:pt x="15715" y="12142"/>
                  </a:cubicBezTo>
                  <a:cubicBezTo>
                    <a:pt x="15746" y="12446"/>
                    <a:pt x="15746" y="12750"/>
                    <a:pt x="15776" y="13054"/>
                  </a:cubicBezTo>
                  <a:cubicBezTo>
                    <a:pt x="15837" y="14330"/>
                    <a:pt x="15685" y="15546"/>
                    <a:pt x="16080" y="16701"/>
                  </a:cubicBezTo>
                  <a:cubicBezTo>
                    <a:pt x="15259" y="17978"/>
                    <a:pt x="14469" y="19528"/>
                    <a:pt x="13892" y="21109"/>
                  </a:cubicBezTo>
                  <a:cubicBezTo>
                    <a:pt x="11946" y="22142"/>
                    <a:pt x="10031" y="23115"/>
                    <a:pt x="8025" y="23996"/>
                  </a:cubicBezTo>
                  <a:cubicBezTo>
                    <a:pt x="6201" y="24817"/>
                    <a:pt x="4074" y="25546"/>
                    <a:pt x="2463" y="26701"/>
                  </a:cubicBezTo>
                  <a:cubicBezTo>
                    <a:pt x="1156" y="27674"/>
                    <a:pt x="882" y="29285"/>
                    <a:pt x="609" y="30774"/>
                  </a:cubicBezTo>
                  <a:cubicBezTo>
                    <a:pt x="274" y="32811"/>
                    <a:pt x="1" y="35030"/>
                    <a:pt x="183" y="37097"/>
                  </a:cubicBezTo>
                  <a:cubicBezTo>
                    <a:pt x="183" y="37167"/>
                    <a:pt x="265" y="37217"/>
                    <a:pt x="334" y="37217"/>
                  </a:cubicBezTo>
                  <a:cubicBezTo>
                    <a:pt x="383" y="37217"/>
                    <a:pt x="426" y="37191"/>
                    <a:pt x="426" y="37127"/>
                  </a:cubicBezTo>
                  <a:cubicBezTo>
                    <a:pt x="669" y="35455"/>
                    <a:pt x="669" y="33753"/>
                    <a:pt x="852" y="32081"/>
                  </a:cubicBezTo>
                  <a:cubicBezTo>
                    <a:pt x="973" y="30896"/>
                    <a:pt x="1034" y="29650"/>
                    <a:pt x="1490" y="28525"/>
                  </a:cubicBezTo>
                  <a:cubicBezTo>
                    <a:pt x="1794" y="27765"/>
                    <a:pt x="2250" y="27279"/>
                    <a:pt x="2827" y="26853"/>
                  </a:cubicBezTo>
                  <a:cubicBezTo>
                    <a:pt x="3283" y="30470"/>
                    <a:pt x="5016" y="34148"/>
                    <a:pt x="6323" y="37522"/>
                  </a:cubicBezTo>
                  <a:cubicBezTo>
                    <a:pt x="6348" y="37596"/>
                    <a:pt x="6412" y="37630"/>
                    <a:pt x="6477" y="37630"/>
                  </a:cubicBezTo>
                  <a:cubicBezTo>
                    <a:pt x="6570" y="37630"/>
                    <a:pt x="6663" y="37557"/>
                    <a:pt x="6627" y="37431"/>
                  </a:cubicBezTo>
                  <a:cubicBezTo>
                    <a:pt x="5381" y="33905"/>
                    <a:pt x="4013" y="30379"/>
                    <a:pt x="3040" y="26792"/>
                  </a:cubicBezTo>
                  <a:cubicBezTo>
                    <a:pt x="3010" y="26762"/>
                    <a:pt x="3010" y="26732"/>
                    <a:pt x="2979" y="26732"/>
                  </a:cubicBezTo>
                  <a:cubicBezTo>
                    <a:pt x="3375" y="26489"/>
                    <a:pt x="3770" y="26276"/>
                    <a:pt x="4226" y="26033"/>
                  </a:cubicBezTo>
                  <a:cubicBezTo>
                    <a:pt x="7356" y="24452"/>
                    <a:pt x="10791" y="23358"/>
                    <a:pt x="13770" y="21473"/>
                  </a:cubicBezTo>
                  <a:lnTo>
                    <a:pt x="13770" y="21473"/>
                  </a:lnTo>
                  <a:cubicBezTo>
                    <a:pt x="13375" y="22628"/>
                    <a:pt x="13101" y="23814"/>
                    <a:pt x="12980" y="24938"/>
                  </a:cubicBezTo>
                  <a:cubicBezTo>
                    <a:pt x="12888" y="25668"/>
                    <a:pt x="12858" y="26337"/>
                    <a:pt x="13375" y="26884"/>
                  </a:cubicBezTo>
                  <a:cubicBezTo>
                    <a:pt x="13770" y="27309"/>
                    <a:pt x="14408" y="27461"/>
                    <a:pt x="14925" y="27583"/>
                  </a:cubicBezTo>
                  <a:cubicBezTo>
                    <a:pt x="15503" y="27735"/>
                    <a:pt x="18451" y="27826"/>
                    <a:pt x="16962" y="29498"/>
                  </a:cubicBezTo>
                  <a:cubicBezTo>
                    <a:pt x="16845" y="29614"/>
                    <a:pt x="16960" y="29801"/>
                    <a:pt x="17089" y="29801"/>
                  </a:cubicBezTo>
                  <a:cubicBezTo>
                    <a:pt x="17128" y="29801"/>
                    <a:pt x="17169" y="29784"/>
                    <a:pt x="17205" y="29741"/>
                  </a:cubicBezTo>
                  <a:cubicBezTo>
                    <a:pt x="17387" y="29558"/>
                    <a:pt x="17509" y="29376"/>
                    <a:pt x="17600" y="29224"/>
                  </a:cubicBezTo>
                  <a:cubicBezTo>
                    <a:pt x="18512" y="31899"/>
                    <a:pt x="18633" y="34635"/>
                    <a:pt x="19028" y="37431"/>
                  </a:cubicBezTo>
                  <a:cubicBezTo>
                    <a:pt x="19044" y="37461"/>
                    <a:pt x="19082" y="37477"/>
                    <a:pt x="19116" y="37477"/>
                  </a:cubicBezTo>
                  <a:cubicBezTo>
                    <a:pt x="19150" y="37477"/>
                    <a:pt x="19180" y="37461"/>
                    <a:pt x="19180" y="37431"/>
                  </a:cubicBezTo>
                  <a:cubicBezTo>
                    <a:pt x="19424" y="36002"/>
                    <a:pt x="19211" y="34574"/>
                    <a:pt x="18968" y="33176"/>
                  </a:cubicBezTo>
                  <a:cubicBezTo>
                    <a:pt x="18724" y="31777"/>
                    <a:pt x="18481" y="30197"/>
                    <a:pt x="17691" y="28981"/>
                  </a:cubicBezTo>
                  <a:cubicBezTo>
                    <a:pt x="17782" y="28768"/>
                    <a:pt x="17782" y="28616"/>
                    <a:pt x="17721" y="28434"/>
                  </a:cubicBezTo>
                  <a:cubicBezTo>
                    <a:pt x="17752" y="27066"/>
                    <a:pt x="17721" y="25698"/>
                    <a:pt x="17661" y="24330"/>
                  </a:cubicBezTo>
                  <a:lnTo>
                    <a:pt x="17661" y="24330"/>
                  </a:lnTo>
                  <a:cubicBezTo>
                    <a:pt x="19245" y="25852"/>
                    <a:pt x="21443" y="26548"/>
                    <a:pt x="23669" y="26548"/>
                  </a:cubicBezTo>
                  <a:cubicBezTo>
                    <a:pt x="25756" y="26548"/>
                    <a:pt x="27867" y="25935"/>
                    <a:pt x="29515" y="24817"/>
                  </a:cubicBezTo>
                  <a:lnTo>
                    <a:pt x="29515" y="24817"/>
                  </a:lnTo>
                  <a:cubicBezTo>
                    <a:pt x="29485" y="26002"/>
                    <a:pt x="29454" y="27188"/>
                    <a:pt x="29485" y="28403"/>
                  </a:cubicBezTo>
                  <a:cubicBezTo>
                    <a:pt x="29333" y="28616"/>
                    <a:pt x="29272" y="28890"/>
                    <a:pt x="29363" y="29224"/>
                  </a:cubicBezTo>
                  <a:cubicBezTo>
                    <a:pt x="28694" y="30410"/>
                    <a:pt x="28481" y="31869"/>
                    <a:pt x="28238" y="33176"/>
                  </a:cubicBezTo>
                  <a:cubicBezTo>
                    <a:pt x="27995" y="34574"/>
                    <a:pt x="27782" y="36002"/>
                    <a:pt x="27995" y="37431"/>
                  </a:cubicBezTo>
                  <a:cubicBezTo>
                    <a:pt x="28010" y="37461"/>
                    <a:pt x="28048" y="37477"/>
                    <a:pt x="28083" y="37477"/>
                  </a:cubicBezTo>
                  <a:cubicBezTo>
                    <a:pt x="28117" y="37477"/>
                    <a:pt x="28147" y="37461"/>
                    <a:pt x="28147" y="37431"/>
                  </a:cubicBezTo>
                  <a:cubicBezTo>
                    <a:pt x="28542" y="34787"/>
                    <a:pt x="28694" y="32173"/>
                    <a:pt x="29485" y="29619"/>
                  </a:cubicBezTo>
                  <a:cubicBezTo>
                    <a:pt x="29545" y="29741"/>
                    <a:pt x="29606" y="29893"/>
                    <a:pt x="29667" y="30045"/>
                  </a:cubicBezTo>
                  <a:cubicBezTo>
                    <a:pt x="29702" y="30097"/>
                    <a:pt x="29755" y="30120"/>
                    <a:pt x="29809" y="30120"/>
                  </a:cubicBezTo>
                  <a:cubicBezTo>
                    <a:pt x="29943" y="30120"/>
                    <a:pt x="30088" y="29984"/>
                    <a:pt x="30001" y="29832"/>
                  </a:cubicBezTo>
                  <a:cubicBezTo>
                    <a:pt x="29758" y="29467"/>
                    <a:pt x="29697" y="29133"/>
                    <a:pt x="29728" y="28890"/>
                  </a:cubicBezTo>
                  <a:cubicBezTo>
                    <a:pt x="29728" y="28859"/>
                    <a:pt x="29728" y="28859"/>
                    <a:pt x="29758" y="28829"/>
                  </a:cubicBezTo>
                  <a:cubicBezTo>
                    <a:pt x="30032" y="27765"/>
                    <a:pt x="32372" y="27735"/>
                    <a:pt x="33254" y="27279"/>
                  </a:cubicBezTo>
                  <a:cubicBezTo>
                    <a:pt x="34135" y="26792"/>
                    <a:pt x="34317" y="26185"/>
                    <a:pt x="34257" y="25212"/>
                  </a:cubicBezTo>
                  <a:cubicBezTo>
                    <a:pt x="34165" y="23996"/>
                    <a:pt x="33862" y="22719"/>
                    <a:pt x="33406" y="21443"/>
                  </a:cubicBezTo>
                  <a:lnTo>
                    <a:pt x="33406" y="21443"/>
                  </a:lnTo>
                  <a:cubicBezTo>
                    <a:pt x="36384" y="23358"/>
                    <a:pt x="39849" y="24452"/>
                    <a:pt x="42980" y="26033"/>
                  </a:cubicBezTo>
                  <a:cubicBezTo>
                    <a:pt x="43406" y="26245"/>
                    <a:pt x="43831" y="26458"/>
                    <a:pt x="44226" y="26732"/>
                  </a:cubicBezTo>
                  <a:cubicBezTo>
                    <a:pt x="44196" y="26732"/>
                    <a:pt x="44166" y="26762"/>
                    <a:pt x="44166" y="26792"/>
                  </a:cubicBezTo>
                  <a:cubicBezTo>
                    <a:pt x="43193" y="30379"/>
                    <a:pt x="41825" y="33905"/>
                    <a:pt x="40579" y="37431"/>
                  </a:cubicBezTo>
                  <a:cubicBezTo>
                    <a:pt x="40525" y="37557"/>
                    <a:pt x="40621" y="37630"/>
                    <a:pt x="40720" y="37630"/>
                  </a:cubicBezTo>
                  <a:cubicBezTo>
                    <a:pt x="40789" y="37630"/>
                    <a:pt x="40858" y="37596"/>
                    <a:pt x="40883" y="37522"/>
                  </a:cubicBezTo>
                  <a:cubicBezTo>
                    <a:pt x="42190" y="34148"/>
                    <a:pt x="43953" y="30440"/>
                    <a:pt x="44378" y="26823"/>
                  </a:cubicBezTo>
                  <a:cubicBezTo>
                    <a:pt x="44865" y="27127"/>
                    <a:pt x="45260" y="27522"/>
                    <a:pt x="45533" y="28039"/>
                  </a:cubicBezTo>
                  <a:cubicBezTo>
                    <a:pt x="46111" y="29133"/>
                    <a:pt x="46172" y="30531"/>
                    <a:pt x="46324" y="31777"/>
                  </a:cubicBezTo>
                  <a:cubicBezTo>
                    <a:pt x="46506" y="33540"/>
                    <a:pt x="46537" y="35364"/>
                    <a:pt x="46780" y="37127"/>
                  </a:cubicBezTo>
                  <a:cubicBezTo>
                    <a:pt x="46780" y="37191"/>
                    <a:pt x="46823" y="37217"/>
                    <a:pt x="46872" y="37217"/>
                  </a:cubicBezTo>
                  <a:cubicBezTo>
                    <a:pt x="46941" y="37217"/>
                    <a:pt x="47023" y="37167"/>
                    <a:pt x="47023" y="37097"/>
                  </a:cubicBezTo>
                  <a:cubicBezTo>
                    <a:pt x="47205" y="35030"/>
                    <a:pt x="46901" y="32811"/>
                    <a:pt x="46567" y="30774"/>
                  </a:cubicBezTo>
                  <a:cubicBezTo>
                    <a:pt x="46324" y="29255"/>
                    <a:pt x="46050" y="27674"/>
                    <a:pt x="44743" y="26701"/>
                  </a:cubicBezTo>
                  <a:cubicBezTo>
                    <a:pt x="43132" y="25516"/>
                    <a:pt x="41005" y="24817"/>
                    <a:pt x="39181" y="23996"/>
                  </a:cubicBezTo>
                  <a:cubicBezTo>
                    <a:pt x="37175" y="23084"/>
                    <a:pt x="35199" y="22142"/>
                    <a:pt x="33254" y="21109"/>
                  </a:cubicBezTo>
                  <a:cubicBezTo>
                    <a:pt x="32646" y="19406"/>
                    <a:pt x="31764" y="17795"/>
                    <a:pt x="30883" y="16458"/>
                  </a:cubicBezTo>
                  <a:cubicBezTo>
                    <a:pt x="31126" y="15029"/>
                    <a:pt x="31247" y="13540"/>
                    <a:pt x="31430" y="12111"/>
                  </a:cubicBezTo>
                  <a:cubicBezTo>
                    <a:pt x="31512" y="12122"/>
                    <a:pt x="31592" y="12127"/>
                    <a:pt x="31673" y="12127"/>
                  </a:cubicBezTo>
                  <a:cubicBezTo>
                    <a:pt x="33500" y="12127"/>
                    <a:pt x="34886" y="9546"/>
                    <a:pt x="34682" y="7886"/>
                  </a:cubicBezTo>
                  <a:cubicBezTo>
                    <a:pt x="34591" y="7248"/>
                    <a:pt x="34165" y="6883"/>
                    <a:pt x="33558" y="6792"/>
                  </a:cubicBezTo>
                  <a:cubicBezTo>
                    <a:pt x="33474" y="6779"/>
                    <a:pt x="33395" y="6773"/>
                    <a:pt x="33319" y="6773"/>
                  </a:cubicBezTo>
                  <a:cubicBezTo>
                    <a:pt x="32868" y="6773"/>
                    <a:pt x="32541" y="6992"/>
                    <a:pt x="32281" y="7279"/>
                  </a:cubicBezTo>
                  <a:cubicBezTo>
                    <a:pt x="32220" y="7279"/>
                    <a:pt x="32159" y="7309"/>
                    <a:pt x="32099" y="7309"/>
                  </a:cubicBezTo>
                  <a:cubicBezTo>
                    <a:pt x="32190" y="4573"/>
                    <a:pt x="32038" y="1564"/>
                    <a:pt x="29728" y="14"/>
                  </a:cubicBezTo>
                  <a:cubicBezTo>
                    <a:pt x="29708" y="4"/>
                    <a:pt x="29691" y="0"/>
                    <a:pt x="296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7470225" y="3377975"/>
              <a:ext cx="40925" cy="84450"/>
            </a:xfrm>
            <a:custGeom>
              <a:rect b="b" l="l" r="r" t="t"/>
              <a:pathLst>
                <a:path extrusionOk="0" h="3378" w="1637">
                  <a:moveTo>
                    <a:pt x="94" y="1"/>
                  </a:moveTo>
                  <a:cubicBezTo>
                    <a:pt x="56" y="1"/>
                    <a:pt x="1" y="45"/>
                    <a:pt x="26" y="70"/>
                  </a:cubicBezTo>
                  <a:cubicBezTo>
                    <a:pt x="238" y="587"/>
                    <a:pt x="603" y="982"/>
                    <a:pt x="846" y="1468"/>
                  </a:cubicBezTo>
                  <a:cubicBezTo>
                    <a:pt x="1120" y="2046"/>
                    <a:pt x="1302" y="2684"/>
                    <a:pt x="1485" y="3322"/>
                  </a:cubicBezTo>
                  <a:cubicBezTo>
                    <a:pt x="1485" y="3360"/>
                    <a:pt x="1511" y="3377"/>
                    <a:pt x="1542" y="3377"/>
                  </a:cubicBezTo>
                  <a:cubicBezTo>
                    <a:pt x="1585" y="3377"/>
                    <a:pt x="1637" y="3345"/>
                    <a:pt x="1637" y="3292"/>
                  </a:cubicBezTo>
                  <a:cubicBezTo>
                    <a:pt x="1576" y="2228"/>
                    <a:pt x="1059" y="647"/>
                    <a:pt x="117" y="9"/>
                  </a:cubicBezTo>
                  <a:cubicBezTo>
                    <a:pt x="111" y="3"/>
                    <a:pt x="103" y="1"/>
                    <a:pt x="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7433625" y="3378200"/>
              <a:ext cx="56775" cy="70575"/>
            </a:xfrm>
            <a:custGeom>
              <a:rect b="b" l="l" r="r" t="t"/>
              <a:pathLst>
                <a:path extrusionOk="0" h="2823" w="2271">
                  <a:moveTo>
                    <a:pt x="122" y="0"/>
                  </a:moveTo>
                  <a:cubicBezTo>
                    <a:pt x="61" y="0"/>
                    <a:pt x="0" y="61"/>
                    <a:pt x="61" y="91"/>
                  </a:cubicBezTo>
                  <a:cubicBezTo>
                    <a:pt x="912" y="912"/>
                    <a:pt x="1672" y="1733"/>
                    <a:pt x="2158" y="2797"/>
                  </a:cubicBezTo>
                  <a:cubicBezTo>
                    <a:pt x="2168" y="2815"/>
                    <a:pt x="2183" y="2823"/>
                    <a:pt x="2199" y="2823"/>
                  </a:cubicBezTo>
                  <a:cubicBezTo>
                    <a:pt x="2234" y="2823"/>
                    <a:pt x="2270" y="2787"/>
                    <a:pt x="2249" y="2766"/>
                  </a:cubicBezTo>
                  <a:cubicBezTo>
                    <a:pt x="1854" y="1641"/>
                    <a:pt x="1155" y="608"/>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7412650" y="3402350"/>
              <a:ext cx="58600" cy="46575"/>
            </a:xfrm>
            <a:custGeom>
              <a:rect b="b" l="l" r="r" t="t"/>
              <a:pathLst>
                <a:path extrusionOk="0" h="1863" w="2344">
                  <a:moveTo>
                    <a:pt x="143" y="1"/>
                  </a:moveTo>
                  <a:cubicBezTo>
                    <a:pt x="80" y="1"/>
                    <a:pt x="1" y="76"/>
                    <a:pt x="79" y="128"/>
                  </a:cubicBezTo>
                  <a:cubicBezTo>
                    <a:pt x="778" y="706"/>
                    <a:pt x="1538" y="1131"/>
                    <a:pt x="2146" y="1831"/>
                  </a:cubicBezTo>
                  <a:cubicBezTo>
                    <a:pt x="2161" y="1853"/>
                    <a:pt x="2182" y="1863"/>
                    <a:pt x="2204" y="1863"/>
                  </a:cubicBezTo>
                  <a:cubicBezTo>
                    <a:pt x="2270" y="1863"/>
                    <a:pt x="2344" y="1777"/>
                    <a:pt x="2298" y="1709"/>
                  </a:cubicBezTo>
                  <a:cubicBezTo>
                    <a:pt x="1781" y="1010"/>
                    <a:pt x="991" y="372"/>
                    <a:pt x="170" y="7"/>
                  </a:cubicBezTo>
                  <a:cubicBezTo>
                    <a:pt x="162" y="3"/>
                    <a:pt x="153"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7368275" y="3415650"/>
              <a:ext cx="69550" cy="29800"/>
            </a:xfrm>
            <a:custGeom>
              <a:rect b="b" l="l" r="r" t="t"/>
              <a:pathLst>
                <a:path extrusionOk="0" h="1192" w="2782">
                  <a:moveTo>
                    <a:pt x="521" y="1"/>
                  </a:moveTo>
                  <a:cubicBezTo>
                    <a:pt x="380" y="1"/>
                    <a:pt x="237" y="17"/>
                    <a:pt x="91" y="52"/>
                  </a:cubicBezTo>
                  <a:cubicBezTo>
                    <a:pt x="0" y="83"/>
                    <a:pt x="0" y="204"/>
                    <a:pt x="91" y="235"/>
                  </a:cubicBezTo>
                  <a:cubicBezTo>
                    <a:pt x="547" y="326"/>
                    <a:pt x="1003" y="326"/>
                    <a:pt x="1429" y="478"/>
                  </a:cubicBezTo>
                  <a:cubicBezTo>
                    <a:pt x="1885" y="630"/>
                    <a:pt x="2249" y="934"/>
                    <a:pt x="2645" y="1177"/>
                  </a:cubicBezTo>
                  <a:cubicBezTo>
                    <a:pt x="2659" y="1187"/>
                    <a:pt x="2673" y="1191"/>
                    <a:pt x="2686" y="1191"/>
                  </a:cubicBezTo>
                  <a:cubicBezTo>
                    <a:pt x="2751" y="1191"/>
                    <a:pt x="2782" y="1076"/>
                    <a:pt x="2705" y="1025"/>
                  </a:cubicBezTo>
                  <a:cubicBezTo>
                    <a:pt x="2082" y="557"/>
                    <a:pt x="1347" y="1"/>
                    <a:pt x="5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7284675" y="3434200"/>
              <a:ext cx="91750" cy="23050"/>
            </a:xfrm>
            <a:custGeom>
              <a:rect b="b" l="l" r="r" t="t"/>
              <a:pathLst>
                <a:path extrusionOk="0" h="922" w="3670">
                  <a:moveTo>
                    <a:pt x="2658" y="0"/>
                  </a:moveTo>
                  <a:cubicBezTo>
                    <a:pt x="1741" y="0"/>
                    <a:pt x="816" y="297"/>
                    <a:pt x="61" y="800"/>
                  </a:cubicBezTo>
                  <a:cubicBezTo>
                    <a:pt x="1" y="860"/>
                    <a:pt x="31" y="921"/>
                    <a:pt x="92" y="921"/>
                  </a:cubicBezTo>
                  <a:cubicBezTo>
                    <a:pt x="1100" y="611"/>
                    <a:pt x="1954" y="213"/>
                    <a:pt x="2972" y="213"/>
                  </a:cubicBezTo>
                  <a:cubicBezTo>
                    <a:pt x="3151" y="213"/>
                    <a:pt x="3336" y="225"/>
                    <a:pt x="3527" y="253"/>
                  </a:cubicBezTo>
                  <a:cubicBezTo>
                    <a:pt x="3534" y="255"/>
                    <a:pt x="3540" y="256"/>
                    <a:pt x="3547" y="256"/>
                  </a:cubicBezTo>
                  <a:cubicBezTo>
                    <a:pt x="3626" y="256"/>
                    <a:pt x="3669" y="101"/>
                    <a:pt x="3557" y="101"/>
                  </a:cubicBezTo>
                  <a:cubicBezTo>
                    <a:pt x="3263" y="33"/>
                    <a:pt x="2961" y="0"/>
                    <a:pt x="26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7280400" y="3461025"/>
              <a:ext cx="48375" cy="29100"/>
            </a:xfrm>
            <a:custGeom>
              <a:rect b="b" l="l" r="r" t="t"/>
              <a:pathLst>
                <a:path extrusionOk="0" h="1164" w="1935">
                  <a:moveTo>
                    <a:pt x="1813" y="0"/>
                  </a:moveTo>
                  <a:cubicBezTo>
                    <a:pt x="1144" y="0"/>
                    <a:pt x="415" y="578"/>
                    <a:pt x="50" y="1094"/>
                  </a:cubicBezTo>
                  <a:cubicBezTo>
                    <a:pt x="1" y="1119"/>
                    <a:pt x="31" y="1164"/>
                    <a:pt x="77" y="1164"/>
                  </a:cubicBezTo>
                  <a:cubicBezTo>
                    <a:pt x="88" y="1164"/>
                    <a:pt x="99" y="1161"/>
                    <a:pt x="111" y="1155"/>
                  </a:cubicBezTo>
                  <a:cubicBezTo>
                    <a:pt x="658" y="821"/>
                    <a:pt x="1114" y="183"/>
                    <a:pt x="1813" y="152"/>
                  </a:cubicBezTo>
                  <a:cubicBezTo>
                    <a:pt x="1935" y="152"/>
                    <a:pt x="1935" y="0"/>
                    <a:pt x="18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7275550" y="3482650"/>
              <a:ext cx="43675" cy="34625"/>
            </a:xfrm>
            <a:custGeom>
              <a:rect b="b" l="l" r="r" t="t"/>
              <a:pathLst>
                <a:path extrusionOk="0" h="1385" w="1747">
                  <a:moveTo>
                    <a:pt x="1660" y="0"/>
                  </a:moveTo>
                  <a:cubicBezTo>
                    <a:pt x="1646" y="0"/>
                    <a:pt x="1629" y="5"/>
                    <a:pt x="1612" y="17"/>
                  </a:cubicBezTo>
                  <a:cubicBezTo>
                    <a:pt x="1308" y="169"/>
                    <a:pt x="1004" y="351"/>
                    <a:pt x="730" y="594"/>
                  </a:cubicBezTo>
                  <a:cubicBezTo>
                    <a:pt x="487" y="777"/>
                    <a:pt x="183" y="1020"/>
                    <a:pt x="31" y="1324"/>
                  </a:cubicBezTo>
                  <a:cubicBezTo>
                    <a:pt x="1" y="1354"/>
                    <a:pt x="31" y="1385"/>
                    <a:pt x="92" y="1385"/>
                  </a:cubicBezTo>
                  <a:cubicBezTo>
                    <a:pt x="366" y="1233"/>
                    <a:pt x="578" y="959"/>
                    <a:pt x="822" y="746"/>
                  </a:cubicBezTo>
                  <a:cubicBezTo>
                    <a:pt x="1095" y="533"/>
                    <a:pt x="1369" y="321"/>
                    <a:pt x="1673" y="138"/>
                  </a:cubicBezTo>
                  <a:cubicBezTo>
                    <a:pt x="1746" y="89"/>
                    <a:pt x="1721" y="0"/>
                    <a:pt x="16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7287725" y="3505500"/>
              <a:ext cx="27125" cy="26850"/>
            </a:xfrm>
            <a:custGeom>
              <a:rect b="b" l="l" r="r" t="t"/>
              <a:pathLst>
                <a:path extrusionOk="0" h="1074" w="1085">
                  <a:moveTo>
                    <a:pt x="984" y="1"/>
                  </a:moveTo>
                  <a:cubicBezTo>
                    <a:pt x="971" y="1"/>
                    <a:pt x="957" y="5"/>
                    <a:pt x="942" y="15"/>
                  </a:cubicBezTo>
                  <a:cubicBezTo>
                    <a:pt x="730" y="136"/>
                    <a:pt x="547" y="288"/>
                    <a:pt x="365" y="471"/>
                  </a:cubicBezTo>
                  <a:cubicBezTo>
                    <a:pt x="213" y="592"/>
                    <a:pt x="31" y="774"/>
                    <a:pt x="0" y="987"/>
                  </a:cubicBezTo>
                  <a:cubicBezTo>
                    <a:pt x="0" y="1030"/>
                    <a:pt x="46" y="1073"/>
                    <a:pt x="83" y="1073"/>
                  </a:cubicBezTo>
                  <a:cubicBezTo>
                    <a:pt x="99" y="1073"/>
                    <a:pt x="113" y="1066"/>
                    <a:pt x="122" y="1048"/>
                  </a:cubicBezTo>
                  <a:cubicBezTo>
                    <a:pt x="304" y="957"/>
                    <a:pt x="395" y="744"/>
                    <a:pt x="517" y="592"/>
                  </a:cubicBezTo>
                  <a:cubicBezTo>
                    <a:pt x="669" y="440"/>
                    <a:pt x="821" y="288"/>
                    <a:pt x="1034" y="167"/>
                  </a:cubicBezTo>
                  <a:cubicBezTo>
                    <a:pt x="1085" y="116"/>
                    <a:pt x="1050" y="1"/>
                    <a:pt x="9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7286200" y="3535825"/>
              <a:ext cx="14925" cy="20500"/>
            </a:xfrm>
            <a:custGeom>
              <a:rect b="b" l="l" r="r" t="t"/>
              <a:pathLst>
                <a:path extrusionOk="0" h="820" w="597">
                  <a:moveTo>
                    <a:pt x="466" y="1"/>
                  </a:moveTo>
                  <a:cubicBezTo>
                    <a:pt x="451" y="1"/>
                    <a:pt x="438" y="6"/>
                    <a:pt x="426" y="17"/>
                  </a:cubicBezTo>
                  <a:cubicBezTo>
                    <a:pt x="244" y="200"/>
                    <a:pt x="0" y="504"/>
                    <a:pt x="0" y="747"/>
                  </a:cubicBezTo>
                  <a:cubicBezTo>
                    <a:pt x="0" y="791"/>
                    <a:pt x="49" y="820"/>
                    <a:pt x="87" y="820"/>
                  </a:cubicBezTo>
                  <a:cubicBezTo>
                    <a:pt x="101" y="820"/>
                    <a:pt x="114" y="816"/>
                    <a:pt x="122" y="808"/>
                  </a:cubicBezTo>
                  <a:cubicBezTo>
                    <a:pt x="213" y="717"/>
                    <a:pt x="244" y="595"/>
                    <a:pt x="304" y="504"/>
                  </a:cubicBezTo>
                  <a:cubicBezTo>
                    <a:pt x="365" y="382"/>
                    <a:pt x="456" y="261"/>
                    <a:pt x="548" y="139"/>
                  </a:cubicBezTo>
                  <a:cubicBezTo>
                    <a:pt x="597" y="90"/>
                    <a:pt x="527" y="1"/>
                    <a:pt x="4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7287725" y="3552275"/>
              <a:ext cx="17000" cy="23075"/>
            </a:xfrm>
            <a:custGeom>
              <a:rect b="b" l="l" r="r" t="t"/>
              <a:pathLst>
                <a:path extrusionOk="0" h="923" w="680">
                  <a:moveTo>
                    <a:pt x="521" y="0"/>
                  </a:moveTo>
                  <a:cubicBezTo>
                    <a:pt x="499" y="0"/>
                    <a:pt x="476" y="8"/>
                    <a:pt x="456" y="28"/>
                  </a:cubicBezTo>
                  <a:cubicBezTo>
                    <a:pt x="274" y="241"/>
                    <a:pt x="0" y="575"/>
                    <a:pt x="0" y="879"/>
                  </a:cubicBezTo>
                  <a:cubicBezTo>
                    <a:pt x="22" y="901"/>
                    <a:pt x="58" y="922"/>
                    <a:pt x="89" y="922"/>
                  </a:cubicBezTo>
                  <a:cubicBezTo>
                    <a:pt x="101" y="922"/>
                    <a:pt x="113" y="918"/>
                    <a:pt x="122" y="910"/>
                  </a:cubicBezTo>
                  <a:cubicBezTo>
                    <a:pt x="213" y="818"/>
                    <a:pt x="274" y="697"/>
                    <a:pt x="335" y="575"/>
                  </a:cubicBezTo>
                  <a:cubicBezTo>
                    <a:pt x="426" y="454"/>
                    <a:pt x="487" y="302"/>
                    <a:pt x="608" y="180"/>
                  </a:cubicBezTo>
                  <a:cubicBezTo>
                    <a:pt x="680" y="109"/>
                    <a:pt x="602" y="0"/>
                    <a:pt x="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7290750" y="3574475"/>
              <a:ext cx="11725" cy="21375"/>
            </a:xfrm>
            <a:custGeom>
              <a:rect b="b" l="l" r="r" t="t"/>
              <a:pathLst>
                <a:path extrusionOk="0" h="855" w="469">
                  <a:moveTo>
                    <a:pt x="346" y="1"/>
                  </a:moveTo>
                  <a:cubicBezTo>
                    <a:pt x="319" y="1"/>
                    <a:pt x="293" y="15"/>
                    <a:pt x="274" y="52"/>
                  </a:cubicBezTo>
                  <a:cubicBezTo>
                    <a:pt x="214" y="174"/>
                    <a:pt x="153" y="295"/>
                    <a:pt x="92" y="417"/>
                  </a:cubicBezTo>
                  <a:cubicBezTo>
                    <a:pt x="62" y="508"/>
                    <a:pt x="1" y="630"/>
                    <a:pt x="1" y="781"/>
                  </a:cubicBezTo>
                  <a:cubicBezTo>
                    <a:pt x="1" y="832"/>
                    <a:pt x="38" y="854"/>
                    <a:pt x="76" y="854"/>
                  </a:cubicBezTo>
                  <a:cubicBezTo>
                    <a:pt x="107" y="854"/>
                    <a:pt x="139" y="839"/>
                    <a:pt x="153" y="812"/>
                  </a:cubicBezTo>
                  <a:cubicBezTo>
                    <a:pt x="244" y="721"/>
                    <a:pt x="244" y="599"/>
                    <a:pt x="305" y="508"/>
                  </a:cubicBezTo>
                  <a:cubicBezTo>
                    <a:pt x="335" y="386"/>
                    <a:pt x="396" y="265"/>
                    <a:pt x="426" y="143"/>
                  </a:cubicBezTo>
                  <a:cubicBezTo>
                    <a:pt x="469" y="79"/>
                    <a:pt x="407" y="1"/>
                    <a:pt x="3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7296075" y="3596425"/>
              <a:ext cx="8925" cy="16400"/>
            </a:xfrm>
            <a:custGeom>
              <a:rect b="b" l="l" r="r" t="t"/>
              <a:pathLst>
                <a:path extrusionOk="0" h="656" w="357">
                  <a:moveTo>
                    <a:pt x="255" y="1"/>
                  </a:moveTo>
                  <a:cubicBezTo>
                    <a:pt x="237" y="1"/>
                    <a:pt x="222" y="8"/>
                    <a:pt x="213" y="25"/>
                  </a:cubicBezTo>
                  <a:cubicBezTo>
                    <a:pt x="122" y="207"/>
                    <a:pt x="1" y="420"/>
                    <a:pt x="31" y="633"/>
                  </a:cubicBezTo>
                  <a:cubicBezTo>
                    <a:pt x="31" y="648"/>
                    <a:pt x="46" y="656"/>
                    <a:pt x="65" y="656"/>
                  </a:cubicBezTo>
                  <a:cubicBezTo>
                    <a:pt x="84" y="656"/>
                    <a:pt x="107" y="648"/>
                    <a:pt x="122" y="633"/>
                  </a:cubicBezTo>
                  <a:lnTo>
                    <a:pt x="92" y="633"/>
                  </a:lnTo>
                  <a:cubicBezTo>
                    <a:pt x="153" y="542"/>
                    <a:pt x="183" y="481"/>
                    <a:pt x="213" y="390"/>
                  </a:cubicBezTo>
                  <a:cubicBezTo>
                    <a:pt x="244" y="299"/>
                    <a:pt x="274" y="207"/>
                    <a:pt x="335" y="116"/>
                  </a:cubicBezTo>
                  <a:cubicBezTo>
                    <a:pt x="357" y="51"/>
                    <a:pt x="300" y="1"/>
                    <a:pt x="2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7232250" y="3414675"/>
              <a:ext cx="104875" cy="31925"/>
            </a:xfrm>
            <a:custGeom>
              <a:rect b="b" l="l" r="r" t="t"/>
              <a:pathLst>
                <a:path extrusionOk="0" h="1277" w="4195">
                  <a:moveTo>
                    <a:pt x="4043" y="0"/>
                  </a:moveTo>
                  <a:cubicBezTo>
                    <a:pt x="2706" y="122"/>
                    <a:pt x="1186" y="395"/>
                    <a:pt x="61" y="1155"/>
                  </a:cubicBezTo>
                  <a:cubicBezTo>
                    <a:pt x="0" y="1186"/>
                    <a:pt x="31" y="1277"/>
                    <a:pt x="92" y="1277"/>
                  </a:cubicBezTo>
                  <a:cubicBezTo>
                    <a:pt x="1429" y="882"/>
                    <a:pt x="2675" y="395"/>
                    <a:pt x="4073" y="182"/>
                  </a:cubicBezTo>
                  <a:cubicBezTo>
                    <a:pt x="4195" y="182"/>
                    <a:pt x="4165" y="0"/>
                    <a:pt x="40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7230725" y="3397775"/>
              <a:ext cx="93500" cy="23750"/>
            </a:xfrm>
            <a:custGeom>
              <a:rect b="b" l="l" r="r" t="t"/>
              <a:pathLst>
                <a:path extrusionOk="0" h="950" w="3740">
                  <a:moveTo>
                    <a:pt x="3307" y="0"/>
                  </a:moveTo>
                  <a:cubicBezTo>
                    <a:pt x="2203" y="0"/>
                    <a:pt x="1044" y="324"/>
                    <a:pt x="92" y="828"/>
                  </a:cubicBezTo>
                  <a:cubicBezTo>
                    <a:pt x="1" y="858"/>
                    <a:pt x="61" y="950"/>
                    <a:pt x="122" y="950"/>
                  </a:cubicBezTo>
                  <a:cubicBezTo>
                    <a:pt x="1203" y="673"/>
                    <a:pt x="2157" y="269"/>
                    <a:pt x="3262" y="269"/>
                  </a:cubicBezTo>
                  <a:cubicBezTo>
                    <a:pt x="3369" y="269"/>
                    <a:pt x="3477" y="273"/>
                    <a:pt x="3587" y="281"/>
                  </a:cubicBezTo>
                  <a:cubicBezTo>
                    <a:pt x="3739" y="281"/>
                    <a:pt x="3739" y="7"/>
                    <a:pt x="3587" y="7"/>
                  </a:cubicBezTo>
                  <a:cubicBezTo>
                    <a:pt x="3494" y="3"/>
                    <a:pt x="3401" y="0"/>
                    <a:pt x="33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7298350" y="3367550"/>
              <a:ext cx="49000" cy="20950"/>
            </a:xfrm>
            <a:custGeom>
              <a:rect b="b" l="l" r="r" t="t"/>
              <a:pathLst>
                <a:path extrusionOk="0" h="838" w="1960">
                  <a:moveTo>
                    <a:pt x="31" y="1"/>
                  </a:moveTo>
                  <a:cubicBezTo>
                    <a:pt x="1" y="1"/>
                    <a:pt x="1" y="92"/>
                    <a:pt x="31" y="92"/>
                  </a:cubicBezTo>
                  <a:cubicBezTo>
                    <a:pt x="639" y="274"/>
                    <a:pt x="1247" y="487"/>
                    <a:pt x="1794" y="821"/>
                  </a:cubicBezTo>
                  <a:cubicBezTo>
                    <a:pt x="1812" y="833"/>
                    <a:pt x="1829" y="838"/>
                    <a:pt x="1845" y="838"/>
                  </a:cubicBezTo>
                  <a:cubicBezTo>
                    <a:pt x="1913" y="838"/>
                    <a:pt x="1959" y="749"/>
                    <a:pt x="1885" y="700"/>
                  </a:cubicBezTo>
                  <a:cubicBezTo>
                    <a:pt x="1308" y="305"/>
                    <a:pt x="730" y="61"/>
                    <a:pt x="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7264150" y="3371000"/>
              <a:ext cx="36950" cy="9800"/>
            </a:xfrm>
            <a:custGeom>
              <a:rect b="b" l="l" r="r" t="t"/>
              <a:pathLst>
                <a:path extrusionOk="0" h="392" w="1478">
                  <a:moveTo>
                    <a:pt x="427" y="1"/>
                  </a:moveTo>
                  <a:cubicBezTo>
                    <a:pt x="313" y="1"/>
                    <a:pt x="200" y="14"/>
                    <a:pt x="92" y="45"/>
                  </a:cubicBezTo>
                  <a:cubicBezTo>
                    <a:pt x="1" y="45"/>
                    <a:pt x="1" y="197"/>
                    <a:pt x="92" y="197"/>
                  </a:cubicBezTo>
                  <a:cubicBezTo>
                    <a:pt x="518" y="258"/>
                    <a:pt x="913" y="258"/>
                    <a:pt x="1338" y="379"/>
                  </a:cubicBezTo>
                  <a:cubicBezTo>
                    <a:pt x="1356" y="388"/>
                    <a:pt x="1371" y="392"/>
                    <a:pt x="1384" y="392"/>
                  </a:cubicBezTo>
                  <a:cubicBezTo>
                    <a:pt x="1466" y="392"/>
                    <a:pt x="1477" y="253"/>
                    <a:pt x="1399" y="227"/>
                  </a:cubicBezTo>
                  <a:cubicBezTo>
                    <a:pt x="1105" y="114"/>
                    <a:pt x="759" y="1"/>
                    <a:pt x="4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7266725" y="3249250"/>
              <a:ext cx="397700" cy="100725"/>
            </a:xfrm>
            <a:custGeom>
              <a:rect b="b" l="l" r="r" t="t"/>
              <a:pathLst>
                <a:path extrusionOk="0" h="4029" w="15908">
                  <a:moveTo>
                    <a:pt x="8495" y="1"/>
                  </a:moveTo>
                  <a:cubicBezTo>
                    <a:pt x="6135" y="1"/>
                    <a:pt x="3789" y="782"/>
                    <a:pt x="1813" y="2058"/>
                  </a:cubicBezTo>
                  <a:cubicBezTo>
                    <a:pt x="1782" y="2058"/>
                    <a:pt x="1782" y="2088"/>
                    <a:pt x="1782" y="2119"/>
                  </a:cubicBezTo>
                  <a:cubicBezTo>
                    <a:pt x="1083" y="2544"/>
                    <a:pt x="475" y="3030"/>
                    <a:pt x="50" y="3638"/>
                  </a:cubicBezTo>
                  <a:cubicBezTo>
                    <a:pt x="1" y="3688"/>
                    <a:pt x="71" y="3777"/>
                    <a:pt x="132" y="3777"/>
                  </a:cubicBezTo>
                  <a:cubicBezTo>
                    <a:pt x="146" y="3777"/>
                    <a:pt x="160" y="3772"/>
                    <a:pt x="172" y="3760"/>
                  </a:cubicBezTo>
                  <a:cubicBezTo>
                    <a:pt x="992" y="3213"/>
                    <a:pt x="1691" y="2575"/>
                    <a:pt x="2573" y="2119"/>
                  </a:cubicBezTo>
                  <a:cubicBezTo>
                    <a:pt x="3545" y="1632"/>
                    <a:pt x="4548" y="1389"/>
                    <a:pt x="5612" y="1176"/>
                  </a:cubicBezTo>
                  <a:cubicBezTo>
                    <a:pt x="5734" y="1176"/>
                    <a:pt x="5734" y="964"/>
                    <a:pt x="5582" y="964"/>
                  </a:cubicBezTo>
                  <a:cubicBezTo>
                    <a:pt x="5187" y="994"/>
                    <a:pt x="4731" y="1055"/>
                    <a:pt x="4305" y="1146"/>
                  </a:cubicBezTo>
                  <a:cubicBezTo>
                    <a:pt x="5686" y="604"/>
                    <a:pt x="7091" y="280"/>
                    <a:pt x="8606" y="280"/>
                  </a:cubicBezTo>
                  <a:cubicBezTo>
                    <a:pt x="8792" y="280"/>
                    <a:pt x="8979" y="285"/>
                    <a:pt x="9169" y="295"/>
                  </a:cubicBezTo>
                  <a:cubicBezTo>
                    <a:pt x="11661" y="416"/>
                    <a:pt x="14640" y="1602"/>
                    <a:pt x="15765" y="4003"/>
                  </a:cubicBezTo>
                  <a:cubicBezTo>
                    <a:pt x="15773" y="4021"/>
                    <a:pt x="15790" y="4028"/>
                    <a:pt x="15809" y="4028"/>
                  </a:cubicBezTo>
                  <a:cubicBezTo>
                    <a:pt x="15853" y="4028"/>
                    <a:pt x="15908" y="3985"/>
                    <a:pt x="15886" y="3942"/>
                  </a:cubicBezTo>
                  <a:cubicBezTo>
                    <a:pt x="15369" y="1663"/>
                    <a:pt x="12056" y="416"/>
                    <a:pt x="10020" y="112"/>
                  </a:cubicBezTo>
                  <a:cubicBezTo>
                    <a:pt x="9513" y="37"/>
                    <a:pt x="9004" y="1"/>
                    <a:pt x="84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7264375" y="3328675"/>
              <a:ext cx="54275" cy="32975"/>
            </a:xfrm>
            <a:custGeom>
              <a:rect b="b" l="l" r="r" t="t"/>
              <a:pathLst>
                <a:path extrusionOk="0" h="1319" w="2171">
                  <a:moveTo>
                    <a:pt x="2057" y="1"/>
                  </a:moveTo>
                  <a:cubicBezTo>
                    <a:pt x="2048" y="1"/>
                    <a:pt x="2038" y="2"/>
                    <a:pt x="2028" y="5"/>
                  </a:cubicBezTo>
                  <a:cubicBezTo>
                    <a:pt x="1329" y="309"/>
                    <a:pt x="600" y="674"/>
                    <a:pt x="53" y="1221"/>
                  </a:cubicBezTo>
                  <a:cubicBezTo>
                    <a:pt x="0" y="1247"/>
                    <a:pt x="38" y="1319"/>
                    <a:pt x="88" y="1319"/>
                  </a:cubicBezTo>
                  <a:cubicBezTo>
                    <a:pt x="97" y="1319"/>
                    <a:pt x="105" y="1317"/>
                    <a:pt x="114" y="1312"/>
                  </a:cubicBezTo>
                  <a:cubicBezTo>
                    <a:pt x="782" y="887"/>
                    <a:pt x="1390" y="431"/>
                    <a:pt x="2089" y="127"/>
                  </a:cubicBezTo>
                  <a:cubicBezTo>
                    <a:pt x="2170" y="100"/>
                    <a:pt x="2131" y="1"/>
                    <a:pt x="20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7466575" y="3327625"/>
              <a:ext cx="51425" cy="112825"/>
            </a:xfrm>
            <a:custGeom>
              <a:rect b="b" l="l" r="r" t="t"/>
              <a:pathLst>
                <a:path extrusionOk="0" h="4513" w="2057">
                  <a:moveTo>
                    <a:pt x="104" y="0"/>
                  </a:moveTo>
                  <a:cubicBezTo>
                    <a:pt x="51" y="0"/>
                    <a:pt x="1" y="89"/>
                    <a:pt x="50" y="139"/>
                  </a:cubicBezTo>
                  <a:cubicBezTo>
                    <a:pt x="1479" y="1263"/>
                    <a:pt x="1600" y="2813"/>
                    <a:pt x="1935" y="4455"/>
                  </a:cubicBezTo>
                  <a:cubicBezTo>
                    <a:pt x="1935" y="4496"/>
                    <a:pt x="1959" y="4512"/>
                    <a:pt x="1986" y="4512"/>
                  </a:cubicBezTo>
                  <a:cubicBezTo>
                    <a:pt x="2020" y="4512"/>
                    <a:pt x="2056" y="4488"/>
                    <a:pt x="2056" y="4455"/>
                  </a:cubicBezTo>
                  <a:cubicBezTo>
                    <a:pt x="2026" y="2813"/>
                    <a:pt x="1631" y="929"/>
                    <a:pt x="141" y="17"/>
                  </a:cubicBezTo>
                  <a:cubicBezTo>
                    <a:pt x="130" y="5"/>
                    <a:pt x="117" y="0"/>
                    <a:pt x="1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7557000" y="3284625"/>
              <a:ext cx="95275" cy="75975"/>
            </a:xfrm>
            <a:custGeom>
              <a:rect b="b" l="l" r="r" t="t"/>
              <a:pathLst>
                <a:path extrusionOk="0" h="3039" w="3811">
                  <a:moveTo>
                    <a:pt x="147" y="1"/>
                  </a:moveTo>
                  <a:cubicBezTo>
                    <a:pt x="66" y="1"/>
                    <a:pt x="0" y="131"/>
                    <a:pt x="111" y="187"/>
                  </a:cubicBezTo>
                  <a:cubicBezTo>
                    <a:pt x="1539" y="795"/>
                    <a:pt x="2846" y="1676"/>
                    <a:pt x="3667" y="3014"/>
                  </a:cubicBezTo>
                  <a:cubicBezTo>
                    <a:pt x="3685" y="3031"/>
                    <a:pt x="3705" y="3039"/>
                    <a:pt x="3725" y="3039"/>
                  </a:cubicBezTo>
                  <a:cubicBezTo>
                    <a:pt x="3771" y="3039"/>
                    <a:pt x="3810" y="2996"/>
                    <a:pt x="3789" y="2953"/>
                  </a:cubicBezTo>
                  <a:cubicBezTo>
                    <a:pt x="2998" y="1555"/>
                    <a:pt x="1783" y="400"/>
                    <a:pt x="172" y="4"/>
                  </a:cubicBezTo>
                  <a:cubicBezTo>
                    <a:pt x="164" y="2"/>
                    <a:pt x="155"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7550650" y="3297650"/>
              <a:ext cx="86650" cy="85700"/>
            </a:xfrm>
            <a:custGeom>
              <a:rect b="b" l="l" r="r" t="t"/>
              <a:pathLst>
                <a:path extrusionOk="0" h="3428" w="3466">
                  <a:moveTo>
                    <a:pt x="152" y="0"/>
                  </a:moveTo>
                  <a:cubicBezTo>
                    <a:pt x="31" y="0"/>
                    <a:pt x="0" y="122"/>
                    <a:pt x="61" y="183"/>
                  </a:cubicBezTo>
                  <a:cubicBezTo>
                    <a:pt x="699" y="639"/>
                    <a:pt x="1429" y="912"/>
                    <a:pt x="2006" y="1459"/>
                  </a:cubicBezTo>
                  <a:cubicBezTo>
                    <a:pt x="2584" y="1976"/>
                    <a:pt x="3070" y="2614"/>
                    <a:pt x="3313" y="3374"/>
                  </a:cubicBezTo>
                  <a:cubicBezTo>
                    <a:pt x="3325" y="3410"/>
                    <a:pt x="3351" y="3427"/>
                    <a:pt x="3379" y="3427"/>
                  </a:cubicBezTo>
                  <a:cubicBezTo>
                    <a:pt x="3421" y="3427"/>
                    <a:pt x="3465" y="3387"/>
                    <a:pt x="3465" y="3313"/>
                  </a:cubicBezTo>
                  <a:cubicBezTo>
                    <a:pt x="3070" y="1794"/>
                    <a:pt x="1702" y="335"/>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7564450" y="3323275"/>
              <a:ext cx="49275" cy="70975"/>
            </a:xfrm>
            <a:custGeom>
              <a:rect b="b" l="l" r="r" t="t"/>
              <a:pathLst>
                <a:path extrusionOk="0" h="2839" w="1971">
                  <a:moveTo>
                    <a:pt x="84" y="1"/>
                  </a:moveTo>
                  <a:cubicBezTo>
                    <a:pt x="37" y="1"/>
                    <a:pt x="1" y="50"/>
                    <a:pt x="26" y="100"/>
                  </a:cubicBezTo>
                  <a:cubicBezTo>
                    <a:pt x="330" y="525"/>
                    <a:pt x="755" y="860"/>
                    <a:pt x="1059" y="1285"/>
                  </a:cubicBezTo>
                  <a:cubicBezTo>
                    <a:pt x="1424" y="1741"/>
                    <a:pt x="1667" y="2258"/>
                    <a:pt x="1849" y="2805"/>
                  </a:cubicBezTo>
                  <a:cubicBezTo>
                    <a:pt x="1861" y="2828"/>
                    <a:pt x="1881" y="2838"/>
                    <a:pt x="1902" y="2838"/>
                  </a:cubicBezTo>
                  <a:cubicBezTo>
                    <a:pt x="1936" y="2838"/>
                    <a:pt x="1971" y="2812"/>
                    <a:pt x="1971" y="2775"/>
                  </a:cubicBezTo>
                  <a:cubicBezTo>
                    <a:pt x="1697" y="1802"/>
                    <a:pt x="1120" y="434"/>
                    <a:pt x="117" y="9"/>
                  </a:cubicBezTo>
                  <a:cubicBezTo>
                    <a:pt x="106" y="3"/>
                    <a:pt x="95" y="1"/>
                    <a:pt x="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7508075" y="3310550"/>
              <a:ext cx="87125" cy="92550"/>
            </a:xfrm>
            <a:custGeom>
              <a:rect b="b" l="l" r="r" t="t"/>
              <a:pathLst>
                <a:path extrusionOk="0" h="3702" w="3485">
                  <a:moveTo>
                    <a:pt x="123" y="1"/>
                  </a:moveTo>
                  <a:cubicBezTo>
                    <a:pt x="62" y="1"/>
                    <a:pt x="1" y="62"/>
                    <a:pt x="92" y="123"/>
                  </a:cubicBezTo>
                  <a:cubicBezTo>
                    <a:pt x="1521" y="822"/>
                    <a:pt x="2737" y="2098"/>
                    <a:pt x="3284" y="3648"/>
                  </a:cubicBezTo>
                  <a:cubicBezTo>
                    <a:pt x="3296" y="3684"/>
                    <a:pt x="3331" y="3701"/>
                    <a:pt x="3368" y="3701"/>
                  </a:cubicBezTo>
                  <a:cubicBezTo>
                    <a:pt x="3425" y="3701"/>
                    <a:pt x="3484" y="3661"/>
                    <a:pt x="3466" y="3588"/>
                  </a:cubicBezTo>
                  <a:cubicBezTo>
                    <a:pt x="3253" y="2767"/>
                    <a:pt x="2676" y="2007"/>
                    <a:pt x="2159" y="1369"/>
                  </a:cubicBezTo>
                  <a:cubicBezTo>
                    <a:pt x="1642" y="761"/>
                    <a:pt x="943" y="123"/>
                    <a:pt x="1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7516050" y="3336650"/>
              <a:ext cx="58175" cy="89550"/>
            </a:xfrm>
            <a:custGeom>
              <a:rect b="b" l="l" r="r" t="t"/>
              <a:pathLst>
                <a:path extrusionOk="0" h="3582" w="2327">
                  <a:moveTo>
                    <a:pt x="65" y="0"/>
                  </a:moveTo>
                  <a:cubicBezTo>
                    <a:pt x="25" y="0"/>
                    <a:pt x="1" y="58"/>
                    <a:pt x="47" y="82"/>
                  </a:cubicBezTo>
                  <a:cubicBezTo>
                    <a:pt x="503" y="598"/>
                    <a:pt x="1050" y="1054"/>
                    <a:pt x="1415" y="1601"/>
                  </a:cubicBezTo>
                  <a:cubicBezTo>
                    <a:pt x="1840" y="2209"/>
                    <a:pt x="1931" y="2848"/>
                    <a:pt x="2144" y="3516"/>
                  </a:cubicBezTo>
                  <a:cubicBezTo>
                    <a:pt x="2158" y="3559"/>
                    <a:pt x="2198" y="3581"/>
                    <a:pt x="2238" y="3581"/>
                  </a:cubicBezTo>
                  <a:cubicBezTo>
                    <a:pt x="2283" y="3581"/>
                    <a:pt x="2326" y="3551"/>
                    <a:pt x="2326" y="3486"/>
                  </a:cubicBezTo>
                  <a:cubicBezTo>
                    <a:pt x="2296" y="1905"/>
                    <a:pt x="1354" y="872"/>
                    <a:pt x="108" y="21"/>
                  </a:cubicBezTo>
                  <a:cubicBezTo>
                    <a:pt x="93" y="6"/>
                    <a:pt x="78" y="0"/>
                    <a:pt x="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7523575" y="3368250"/>
              <a:ext cx="26325" cy="51825"/>
            </a:xfrm>
            <a:custGeom>
              <a:rect b="b" l="l" r="r" t="t"/>
              <a:pathLst>
                <a:path extrusionOk="0" h="2073" w="1053">
                  <a:moveTo>
                    <a:pt x="66" y="0"/>
                  </a:moveTo>
                  <a:cubicBezTo>
                    <a:pt x="28" y="0"/>
                    <a:pt x="0" y="26"/>
                    <a:pt x="19" y="64"/>
                  </a:cubicBezTo>
                  <a:cubicBezTo>
                    <a:pt x="384" y="702"/>
                    <a:pt x="566" y="1401"/>
                    <a:pt x="901" y="2039"/>
                  </a:cubicBezTo>
                  <a:cubicBezTo>
                    <a:pt x="924" y="2063"/>
                    <a:pt x="952" y="2073"/>
                    <a:pt x="977" y="2073"/>
                  </a:cubicBezTo>
                  <a:cubicBezTo>
                    <a:pt x="1018" y="2073"/>
                    <a:pt x="1053" y="2047"/>
                    <a:pt x="1053" y="2009"/>
                  </a:cubicBezTo>
                  <a:cubicBezTo>
                    <a:pt x="962" y="1280"/>
                    <a:pt x="536" y="611"/>
                    <a:pt x="141" y="33"/>
                  </a:cubicBezTo>
                  <a:cubicBezTo>
                    <a:pt x="118" y="10"/>
                    <a:pt x="90" y="0"/>
                    <a:pt x="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7521525" y="3396825"/>
              <a:ext cx="20475" cy="54950"/>
            </a:xfrm>
            <a:custGeom>
              <a:rect b="b" l="l" r="r" t="t"/>
              <a:pathLst>
                <a:path extrusionOk="0" h="2198" w="819">
                  <a:moveTo>
                    <a:pt x="109" y="0"/>
                  </a:moveTo>
                  <a:cubicBezTo>
                    <a:pt x="52" y="0"/>
                    <a:pt x="1" y="47"/>
                    <a:pt x="40" y="106"/>
                  </a:cubicBezTo>
                  <a:cubicBezTo>
                    <a:pt x="284" y="775"/>
                    <a:pt x="436" y="1444"/>
                    <a:pt x="618" y="2143"/>
                  </a:cubicBezTo>
                  <a:cubicBezTo>
                    <a:pt x="631" y="2181"/>
                    <a:pt x="670" y="2198"/>
                    <a:pt x="709" y="2198"/>
                  </a:cubicBezTo>
                  <a:cubicBezTo>
                    <a:pt x="764" y="2198"/>
                    <a:pt x="818" y="2165"/>
                    <a:pt x="800" y="2112"/>
                  </a:cubicBezTo>
                  <a:cubicBezTo>
                    <a:pt x="770" y="1383"/>
                    <a:pt x="496" y="684"/>
                    <a:pt x="192" y="45"/>
                  </a:cubicBezTo>
                  <a:cubicBezTo>
                    <a:pt x="171" y="14"/>
                    <a:pt x="139" y="0"/>
                    <a:pt x="1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7418425" y="3268775"/>
              <a:ext cx="113075" cy="10725"/>
            </a:xfrm>
            <a:custGeom>
              <a:rect b="b" l="l" r="r" t="t"/>
              <a:pathLst>
                <a:path extrusionOk="0" h="429" w="4523">
                  <a:moveTo>
                    <a:pt x="2223" y="0"/>
                  </a:moveTo>
                  <a:cubicBezTo>
                    <a:pt x="1490" y="0"/>
                    <a:pt x="760" y="76"/>
                    <a:pt x="61" y="274"/>
                  </a:cubicBezTo>
                  <a:cubicBezTo>
                    <a:pt x="0" y="304"/>
                    <a:pt x="0" y="365"/>
                    <a:pt x="61" y="365"/>
                  </a:cubicBezTo>
                  <a:cubicBezTo>
                    <a:pt x="840" y="349"/>
                    <a:pt x="1602" y="315"/>
                    <a:pt x="2364" y="315"/>
                  </a:cubicBezTo>
                  <a:cubicBezTo>
                    <a:pt x="3030" y="315"/>
                    <a:pt x="3697" y="341"/>
                    <a:pt x="4377" y="426"/>
                  </a:cubicBezTo>
                  <a:cubicBezTo>
                    <a:pt x="4384" y="427"/>
                    <a:pt x="4391" y="428"/>
                    <a:pt x="4398" y="428"/>
                  </a:cubicBezTo>
                  <a:cubicBezTo>
                    <a:pt x="4502" y="428"/>
                    <a:pt x="4522" y="211"/>
                    <a:pt x="4408" y="183"/>
                  </a:cubicBezTo>
                  <a:cubicBezTo>
                    <a:pt x="3693" y="76"/>
                    <a:pt x="2956" y="0"/>
                    <a:pt x="22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7350025" y="3299750"/>
              <a:ext cx="148975" cy="18425"/>
            </a:xfrm>
            <a:custGeom>
              <a:rect b="b" l="l" r="r" t="t"/>
              <a:pathLst>
                <a:path extrusionOk="0" h="737" w="5959">
                  <a:moveTo>
                    <a:pt x="3683" y="0"/>
                  </a:moveTo>
                  <a:cubicBezTo>
                    <a:pt x="2453" y="0"/>
                    <a:pt x="1218" y="236"/>
                    <a:pt x="31" y="676"/>
                  </a:cubicBezTo>
                  <a:cubicBezTo>
                    <a:pt x="1" y="676"/>
                    <a:pt x="31" y="737"/>
                    <a:pt x="61" y="737"/>
                  </a:cubicBezTo>
                  <a:cubicBezTo>
                    <a:pt x="1242" y="442"/>
                    <a:pt x="2390" y="314"/>
                    <a:pt x="3551" y="314"/>
                  </a:cubicBezTo>
                  <a:cubicBezTo>
                    <a:pt x="4303" y="314"/>
                    <a:pt x="5060" y="368"/>
                    <a:pt x="5837" y="463"/>
                  </a:cubicBezTo>
                  <a:cubicBezTo>
                    <a:pt x="5928" y="463"/>
                    <a:pt x="5958" y="281"/>
                    <a:pt x="5837" y="251"/>
                  </a:cubicBezTo>
                  <a:cubicBezTo>
                    <a:pt x="5128" y="82"/>
                    <a:pt x="4406" y="0"/>
                    <a:pt x="36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7359900" y="3329375"/>
              <a:ext cx="53225" cy="7950"/>
            </a:xfrm>
            <a:custGeom>
              <a:rect b="b" l="l" r="r" t="t"/>
              <a:pathLst>
                <a:path extrusionOk="0" h="318" w="2129">
                  <a:moveTo>
                    <a:pt x="1091" y="0"/>
                  </a:moveTo>
                  <a:cubicBezTo>
                    <a:pt x="746" y="0"/>
                    <a:pt x="396" y="38"/>
                    <a:pt x="92" y="69"/>
                  </a:cubicBezTo>
                  <a:cubicBezTo>
                    <a:pt x="1" y="99"/>
                    <a:pt x="1" y="221"/>
                    <a:pt x="92" y="221"/>
                  </a:cubicBezTo>
                  <a:cubicBezTo>
                    <a:pt x="426" y="221"/>
                    <a:pt x="761" y="221"/>
                    <a:pt x="1065" y="251"/>
                  </a:cubicBezTo>
                  <a:cubicBezTo>
                    <a:pt x="1351" y="251"/>
                    <a:pt x="1638" y="318"/>
                    <a:pt x="1905" y="318"/>
                  </a:cubicBezTo>
                  <a:cubicBezTo>
                    <a:pt x="1950" y="318"/>
                    <a:pt x="1994" y="316"/>
                    <a:pt x="2037" y="312"/>
                  </a:cubicBezTo>
                  <a:cubicBezTo>
                    <a:pt x="2129" y="312"/>
                    <a:pt x="2129" y="190"/>
                    <a:pt x="2068" y="160"/>
                  </a:cubicBezTo>
                  <a:cubicBezTo>
                    <a:pt x="1779" y="38"/>
                    <a:pt x="1437" y="0"/>
                    <a:pt x="10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7664025" y="3350725"/>
              <a:ext cx="91800" cy="121050"/>
            </a:xfrm>
            <a:custGeom>
              <a:rect b="b" l="l" r="r" t="t"/>
              <a:pathLst>
                <a:path extrusionOk="0" h="4842" w="3672">
                  <a:moveTo>
                    <a:pt x="118" y="0"/>
                  </a:moveTo>
                  <a:cubicBezTo>
                    <a:pt x="43" y="0"/>
                    <a:pt x="1" y="103"/>
                    <a:pt x="55" y="157"/>
                  </a:cubicBezTo>
                  <a:cubicBezTo>
                    <a:pt x="936" y="734"/>
                    <a:pt x="1848" y="1282"/>
                    <a:pt x="2456" y="2193"/>
                  </a:cubicBezTo>
                  <a:cubicBezTo>
                    <a:pt x="3003" y="2984"/>
                    <a:pt x="3186" y="3865"/>
                    <a:pt x="3459" y="4777"/>
                  </a:cubicBezTo>
                  <a:cubicBezTo>
                    <a:pt x="3487" y="4819"/>
                    <a:pt x="3535" y="4842"/>
                    <a:pt x="3578" y="4842"/>
                  </a:cubicBezTo>
                  <a:cubicBezTo>
                    <a:pt x="3628" y="4842"/>
                    <a:pt x="3672" y="4812"/>
                    <a:pt x="3672" y="4747"/>
                  </a:cubicBezTo>
                  <a:cubicBezTo>
                    <a:pt x="3672" y="2558"/>
                    <a:pt x="2061" y="856"/>
                    <a:pt x="146" y="5"/>
                  </a:cubicBezTo>
                  <a:cubicBezTo>
                    <a:pt x="136" y="2"/>
                    <a:pt x="127" y="0"/>
                    <a:pt x="1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7732000" y="3442100"/>
              <a:ext cx="25350" cy="84675"/>
            </a:xfrm>
            <a:custGeom>
              <a:rect b="b" l="l" r="r" t="t"/>
              <a:pathLst>
                <a:path extrusionOk="0" h="3387" w="1014">
                  <a:moveTo>
                    <a:pt x="136" y="1"/>
                  </a:moveTo>
                  <a:cubicBezTo>
                    <a:pt x="68" y="1"/>
                    <a:pt x="1" y="68"/>
                    <a:pt x="41" y="149"/>
                  </a:cubicBezTo>
                  <a:cubicBezTo>
                    <a:pt x="588" y="1183"/>
                    <a:pt x="710" y="2186"/>
                    <a:pt x="619" y="3341"/>
                  </a:cubicBezTo>
                  <a:cubicBezTo>
                    <a:pt x="619" y="3371"/>
                    <a:pt x="641" y="3386"/>
                    <a:pt x="668" y="3386"/>
                  </a:cubicBezTo>
                  <a:cubicBezTo>
                    <a:pt x="695" y="3386"/>
                    <a:pt x="725" y="3371"/>
                    <a:pt x="740" y="3341"/>
                  </a:cubicBezTo>
                  <a:cubicBezTo>
                    <a:pt x="1014" y="2216"/>
                    <a:pt x="771" y="1061"/>
                    <a:pt x="223" y="58"/>
                  </a:cubicBezTo>
                  <a:cubicBezTo>
                    <a:pt x="203" y="18"/>
                    <a:pt x="169" y="1"/>
                    <a:pt x="1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7734850" y="3480925"/>
              <a:ext cx="14900" cy="66375"/>
            </a:xfrm>
            <a:custGeom>
              <a:rect b="b" l="l" r="r" t="t"/>
              <a:pathLst>
                <a:path extrusionOk="0" h="2655" w="596">
                  <a:moveTo>
                    <a:pt x="72" y="0"/>
                  </a:moveTo>
                  <a:cubicBezTo>
                    <a:pt x="34" y="0"/>
                    <a:pt x="1" y="33"/>
                    <a:pt x="18" y="86"/>
                  </a:cubicBezTo>
                  <a:cubicBezTo>
                    <a:pt x="231" y="937"/>
                    <a:pt x="292" y="1757"/>
                    <a:pt x="383" y="2609"/>
                  </a:cubicBezTo>
                  <a:cubicBezTo>
                    <a:pt x="383" y="2639"/>
                    <a:pt x="406" y="2654"/>
                    <a:pt x="432" y="2654"/>
                  </a:cubicBezTo>
                  <a:cubicBezTo>
                    <a:pt x="459" y="2654"/>
                    <a:pt x="489" y="2639"/>
                    <a:pt x="505" y="2609"/>
                  </a:cubicBezTo>
                  <a:cubicBezTo>
                    <a:pt x="596" y="1757"/>
                    <a:pt x="413" y="876"/>
                    <a:pt x="140" y="55"/>
                  </a:cubicBezTo>
                  <a:cubicBezTo>
                    <a:pt x="127" y="17"/>
                    <a:pt x="98" y="0"/>
                    <a:pt x="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7726175" y="3522375"/>
              <a:ext cx="16750" cy="84875"/>
            </a:xfrm>
            <a:custGeom>
              <a:rect b="b" l="l" r="r" t="t"/>
              <a:pathLst>
                <a:path extrusionOk="0" h="3395" w="670">
                  <a:moveTo>
                    <a:pt x="260" y="1"/>
                  </a:moveTo>
                  <a:cubicBezTo>
                    <a:pt x="212" y="1"/>
                    <a:pt x="165" y="45"/>
                    <a:pt x="183" y="99"/>
                  </a:cubicBezTo>
                  <a:cubicBezTo>
                    <a:pt x="244" y="464"/>
                    <a:pt x="274" y="799"/>
                    <a:pt x="274" y="1163"/>
                  </a:cubicBezTo>
                  <a:cubicBezTo>
                    <a:pt x="304" y="1437"/>
                    <a:pt x="244" y="1710"/>
                    <a:pt x="244" y="1984"/>
                  </a:cubicBezTo>
                  <a:cubicBezTo>
                    <a:pt x="244" y="1862"/>
                    <a:pt x="213" y="1771"/>
                    <a:pt x="183" y="1650"/>
                  </a:cubicBezTo>
                  <a:cubicBezTo>
                    <a:pt x="171" y="1601"/>
                    <a:pt x="139" y="1582"/>
                    <a:pt x="106" y="1582"/>
                  </a:cubicBezTo>
                  <a:cubicBezTo>
                    <a:pt x="55" y="1582"/>
                    <a:pt x="1" y="1625"/>
                    <a:pt x="1" y="1680"/>
                  </a:cubicBezTo>
                  <a:cubicBezTo>
                    <a:pt x="92" y="2227"/>
                    <a:pt x="183" y="2805"/>
                    <a:pt x="213" y="3352"/>
                  </a:cubicBezTo>
                  <a:cubicBezTo>
                    <a:pt x="213" y="3373"/>
                    <a:pt x="229" y="3395"/>
                    <a:pt x="237" y="3395"/>
                  </a:cubicBezTo>
                  <a:cubicBezTo>
                    <a:pt x="241" y="3395"/>
                    <a:pt x="244" y="3391"/>
                    <a:pt x="244" y="3382"/>
                  </a:cubicBezTo>
                  <a:cubicBezTo>
                    <a:pt x="335" y="2957"/>
                    <a:pt x="335" y="2562"/>
                    <a:pt x="274" y="2166"/>
                  </a:cubicBezTo>
                  <a:lnTo>
                    <a:pt x="274" y="2166"/>
                  </a:lnTo>
                  <a:cubicBezTo>
                    <a:pt x="287" y="2179"/>
                    <a:pt x="304" y="2186"/>
                    <a:pt x="323" y="2186"/>
                  </a:cubicBezTo>
                  <a:cubicBezTo>
                    <a:pt x="350" y="2186"/>
                    <a:pt x="378" y="2172"/>
                    <a:pt x="396" y="2136"/>
                  </a:cubicBezTo>
                  <a:cubicBezTo>
                    <a:pt x="669" y="1528"/>
                    <a:pt x="517" y="707"/>
                    <a:pt x="335" y="69"/>
                  </a:cubicBezTo>
                  <a:cubicBezTo>
                    <a:pt x="323" y="20"/>
                    <a:pt x="291" y="1"/>
                    <a:pt x="2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7664250" y="3367200"/>
              <a:ext cx="41975" cy="33675"/>
            </a:xfrm>
            <a:custGeom>
              <a:rect b="b" l="l" r="r" t="t"/>
              <a:pathLst>
                <a:path extrusionOk="0" h="1347" w="1679">
                  <a:moveTo>
                    <a:pt x="123" y="0"/>
                  </a:moveTo>
                  <a:cubicBezTo>
                    <a:pt x="51" y="0"/>
                    <a:pt x="0" y="111"/>
                    <a:pt x="76" y="136"/>
                  </a:cubicBezTo>
                  <a:cubicBezTo>
                    <a:pt x="380" y="258"/>
                    <a:pt x="684" y="440"/>
                    <a:pt x="927" y="653"/>
                  </a:cubicBezTo>
                  <a:cubicBezTo>
                    <a:pt x="1171" y="866"/>
                    <a:pt x="1353" y="1109"/>
                    <a:pt x="1566" y="1322"/>
                  </a:cubicBezTo>
                  <a:cubicBezTo>
                    <a:pt x="1575" y="1339"/>
                    <a:pt x="1589" y="1347"/>
                    <a:pt x="1603" y="1347"/>
                  </a:cubicBezTo>
                  <a:cubicBezTo>
                    <a:pt x="1639" y="1347"/>
                    <a:pt x="1678" y="1304"/>
                    <a:pt x="1657" y="1261"/>
                  </a:cubicBezTo>
                  <a:cubicBezTo>
                    <a:pt x="1383" y="683"/>
                    <a:pt x="745" y="258"/>
                    <a:pt x="167" y="15"/>
                  </a:cubicBezTo>
                  <a:cubicBezTo>
                    <a:pt x="153" y="5"/>
                    <a:pt x="138" y="0"/>
                    <a:pt x="1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7661025" y="3381075"/>
              <a:ext cx="36300" cy="35325"/>
            </a:xfrm>
            <a:custGeom>
              <a:rect b="b" l="l" r="r" t="t"/>
              <a:pathLst>
                <a:path extrusionOk="0" h="1413" w="1452">
                  <a:moveTo>
                    <a:pt x="89" y="1"/>
                  </a:moveTo>
                  <a:cubicBezTo>
                    <a:pt x="39" y="1"/>
                    <a:pt x="1" y="72"/>
                    <a:pt x="53" y="98"/>
                  </a:cubicBezTo>
                  <a:cubicBezTo>
                    <a:pt x="357" y="250"/>
                    <a:pt x="600" y="463"/>
                    <a:pt x="783" y="736"/>
                  </a:cubicBezTo>
                  <a:cubicBezTo>
                    <a:pt x="965" y="949"/>
                    <a:pt x="1117" y="1223"/>
                    <a:pt x="1330" y="1405"/>
                  </a:cubicBezTo>
                  <a:cubicBezTo>
                    <a:pt x="1341" y="1410"/>
                    <a:pt x="1352" y="1413"/>
                    <a:pt x="1363" y="1413"/>
                  </a:cubicBezTo>
                  <a:cubicBezTo>
                    <a:pt x="1411" y="1413"/>
                    <a:pt x="1452" y="1363"/>
                    <a:pt x="1452" y="1314"/>
                  </a:cubicBezTo>
                  <a:cubicBezTo>
                    <a:pt x="1391" y="1010"/>
                    <a:pt x="1117" y="706"/>
                    <a:pt x="904" y="493"/>
                  </a:cubicBezTo>
                  <a:cubicBezTo>
                    <a:pt x="661" y="250"/>
                    <a:pt x="418" y="98"/>
                    <a:pt x="114" y="7"/>
                  </a:cubicBezTo>
                  <a:cubicBezTo>
                    <a:pt x="106" y="2"/>
                    <a:pt x="97" y="1"/>
                    <a:pt x="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7662725" y="3405200"/>
              <a:ext cx="29275" cy="25600"/>
            </a:xfrm>
            <a:custGeom>
              <a:rect b="b" l="l" r="r" t="t"/>
              <a:pathLst>
                <a:path extrusionOk="0" h="1024" w="1171">
                  <a:moveTo>
                    <a:pt x="124" y="0"/>
                  </a:moveTo>
                  <a:cubicBezTo>
                    <a:pt x="52" y="0"/>
                    <a:pt x="0" y="115"/>
                    <a:pt x="76" y="166"/>
                  </a:cubicBezTo>
                  <a:cubicBezTo>
                    <a:pt x="259" y="288"/>
                    <a:pt x="441" y="440"/>
                    <a:pt x="624" y="592"/>
                  </a:cubicBezTo>
                  <a:cubicBezTo>
                    <a:pt x="776" y="744"/>
                    <a:pt x="897" y="896"/>
                    <a:pt x="1080" y="1017"/>
                  </a:cubicBezTo>
                  <a:cubicBezTo>
                    <a:pt x="1088" y="1022"/>
                    <a:pt x="1096" y="1024"/>
                    <a:pt x="1103" y="1024"/>
                  </a:cubicBezTo>
                  <a:cubicBezTo>
                    <a:pt x="1148" y="1024"/>
                    <a:pt x="1166" y="952"/>
                    <a:pt x="1140" y="926"/>
                  </a:cubicBezTo>
                  <a:lnTo>
                    <a:pt x="1171" y="926"/>
                  </a:lnTo>
                  <a:cubicBezTo>
                    <a:pt x="1049" y="713"/>
                    <a:pt x="867" y="561"/>
                    <a:pt x="715" y="410"/>
                  </a:cubicBezTo>
                  <a:cubicBezTo>
                    <a:pt x="532" y="288"/>
                    <a:pt x="350" y="136"/>
                    <a:pt x="168" y="14"/>
                  </a:cubicBezTo>
                  <a:cubicBezTo>
                    <a:pt x="153" y="5"/>
                    <a:pt x="138" y="0"/>
                    <a:pt x="1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7658700" y="3422900"/>
              <a:ext cx="29500" cy="20675"/>
            </a:xfrm>
            <a:custGeom>
              <a:rect b="b" l="l" r="r" t="t"/>
              <a:pathLst>
                <a:path extrusionOk="0" h="827" w="1180">
                  <a:moveTo>
                    <a:pt x="118" y="1"/>
                  </a:moveTo>
                  <a:cubicBezTo>
                    <a:pt x="43" y="1"/>
                    <a:pt x="1" y="100"/>
                    <a:pt x="55" y="127"/>
                  </a:cubicBezTo>
                  <a:cubicBezTo>
                    <a:pt x="237" y="249"/>
                    <a:pt x="420" y="370"/>
                    <a:pt x="602" y="492"/>
                  </a:cubicBezTo>
                  <a:cubicBezTo>
                    <a:pt x="754" y="613"/>
                    <a:pt x="906" y="765"/>
                    <a:pt x="1089" y="826"/>
                  </a:cubicBezTo>
                  <a:cubicBezTo>
                    <a:pt x="1149" y="826"/>
                    <a:pt x="1180" y="765"/>
                    <a:pt x="1149" y="705"/>
                  </a:cubicBezTo>
                  <a:cubicBezTo>
                    <a:pt x="1058" y="553"/>
                    <a:pt x="876" y="431"/>
                    <a:pt x="724" y="340"/>
                  </a:cubicBezTo>
                  <a:cubicBezTo>
                    <a:pt x="541" y="218"/>
                    <a:pt x="359" y="97"/>
                    <a:pt x="146" y="5"/>
                  </a:cubicBezTo>
                  <a:cubicBezTo>
                    <a:pt x="136" y="2"/>
                    <a:pt x="127" y="1"/>
                    <a:pt x="11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7633650" y="3354125"/>
              <a:ext cx="25675" cy="54875"/>
            </a:xfrm>
            <a:custGeom>
              <a:rect b="b" l="l" r="r" t="t"/>
              <a:pathLst>
                <a:path extrusionOk="0" h="2195" w="1027">
                  <a:moveTo>
                    <a:pt x="100" y="1"/>
                  </a:moveTo>
                  <a:cubicBezTo>
                    <a:pt x="49" y="1"/>
                    <a:pt x="0" y="65"/>
                    <a:pt x="24" y="112"/>
                  </a:cubicBezTo>
                  <a:cubicBezTo>
                    <a:pt x="236" y="416"/>
                    <a:pt x="419" y="750"/>
                    <a:pt x="540" y="1115"/>
                  </a:cubicBezTo>
                  <a:cubicBezTo>
                    <a:pt x="632" y="1449"/>
                    <a:pt x="632" y="1814"/>
                    <a:pt x="692" y="2149"/>
                  </a:cubicBezTo>
                  <a:cubicBezTo>
                    <a:pt x="692" y="2179"/>
                    <a:pt x="715" y="2194"/>
                    <a:pt x="742" y="2194"/>
                  </a:cubicBezTo>
                  <a:cubicBezTo>
                    <a:pt x="768" y="2194"/>
                    <a:pt x="799" y="2179"/>
                    <a:pt x="814" y="2149"/>
                  </a:cubicBezTo>
                  <a:cubicBezTo>
                    <a:pt x="1027" y="1419"/>
                    <a:pt x="601" y="568"/>
                    <a:pt x="145" y="21"/>
                  </a:cubicBezTo>
                  <a:cubicBezTo>
                    <a:pt x="131" y="7"/>
                    <a:pt x="115" y="1"/>
                    <a:pt x="1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7616950" y="3373325"/>
              <a:ext cx="19575" cy="53150"/>
            </a:xfrm>
            <a:custGeom>
              <a:rect b="b" l="l" r="r" t="t"/>
              <a:pathLst>
                <a:path extrusionOk="0" h="2126" w="783">
                  <a:moveTo>
                    <a:pt x="80" y="1"/>
                  </a:moveTo>
                  <a:cubicBezTo>
                    <a:pt x="44" y="1"/>
                    <a:pt x="1" y="29"/>
                    <a:pt x="23" y="74"/>
                  </a:cubicBezTo>
                  <a:cubicBezTo>
                    <a:pt x="145" y="378"/>
                    <a:pt x="266" y="712"/>
                    <a:pt x="357" y="1046"/>
                  </a:cubicBezTo>
                  <a:cubicBezTo>
                    <a:pt x="418" y="1411"/>
                    <a:pt x="448" y="1745"/>
                    <a:pt x="540" y="2080"/>
                  </a:cubicBezTo>
                  <a:cubicBezTo>
                    <a:pt x="540" y="2110"/>
                    <a:pt x="562" y="2125"/>
                    <a:pt x="585" y="2125"/>
                  </a:cubicBezTo>
                  <a:cubicBezTo>
                    <a:pt x="608" y="2125"/>
                    <a:pt x="631" y="2110"/>
                    <a:pt x="631" y="2080"/>
                  </a:cubicBezTo>
                  <a:cubicBezTo>
                    <a:pt x="783" y="1411"/>
                    <a:pt x="448" y="590"/>
                    <a:pt x="114" y="13"/>
                  </a:cubicBezTo>
                  <a:cubicBezTo>
                    <a:pt x="106" y="5"/>
                    <a:pt x="93" y="1"/>
                    <a:pt x="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7416900" y="3342475"/>
              <a:ext cx="38350" cy="18675"/>
            </a:xfrm>
            <a:custGeom>
              <a:rect b="b" l="l" r="r" t="t"/>
              <a:pathLst>
                <a:path extrusionOk="0" h="747" w="1534">
                  <a:moveTo>
                    <a:pt x="122" y="1"/>
                  </a:moveTo>
                  <a:cubicBezTo>
                    <a:pt x="31" y="1"/>
                    <a:pt x="0" y="122"/>
                    <a:pt x="92" y="153"/>
                  </a:cubicBezTo>
                  <a:cubicBezTo>
                    <a:pt x="244" y="274"/>
                    <a:pt x="517" y="335"/>
                    <a:pt x="700" y="426"/>
                  </a:cubicBezTo>
                  <a:cubicBezTo>
                    <a:pt x="943" y="517"/>
                    <a:pt x="1156" y="639"/>
                    <a:pt x="1368" y="730"/>
                  </a:cubicBezTo>
                  <a:cubicBezTo>
                    <a:pt x="1392" y="742"/>
                    <a:pt x="1413" y="747"/>
                    <a:pt x="1431" y="747"/>
                  </a:cubicBezTo>
                  <a:cubicBezTo>
                    <a:pt x="1508" y="747"/>
                    <a:pt x="1533" y="658"/>
                    <a:pt x="1459" y="608"/>
                  </a:cubicBezTo>
                  <a:cubicBezTo>
                    <a:pt x="1247" y="456"/>
                    <a:pt x="1004" y="304"/>
                    <a:pt x="760" y="213"/>
                  </a:cubicBezTo>
                  <a:cubicBezTo>
                    <a:pt x="548" y="122"/>
                    <a:pt x="335"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7326475" y="3352850"/>
              <a:ext cx="94650" cy="21925"/>
            </a:xfrm>
            <a:custGeom>
              <a:rect b="b" l="l" r="r" t="t"/>
              <a:pathLst>
                <a:path extrusionOk="0" h="877" w="3786">
                  <a:moveTo>
                    <a:pt x="1005" y="1"/>
                  </a:moveTo>
                  <a:cubicBezTo>
                    <a:pt x="682" y="1"/>
                    <a:pt x="363" y="25"/>
                    <a:pt x="61" y="72"/>
                  </a:cubicBezTo>
                  <a:cubicBezTo>
                    <a:pt x="0" y="102"/>
                    <a:pt x="0" y="193"/>
                    <a:pt x="61" y="193"/>
                  </a:cubicBezTo>
                  <a:cubicBezTo>
                    <a:pt x="1277" y="467"/>
                    <a:pt x="2462" y="224"/>
                    <a:pt x="3617" y="862"/>
                  </a:cubicBezTo>
                  <a:cubicBezTo>
                    <a:pt x="3632" y="872"/>
                    <a:pt x="3647" y="876"/>
                    <a:pt x="3661" y="876"/>
                  </a:cubicBezTo>
                  <a:cubicBezTo>
                    <a:pt x="3733" y="876"/>
                    <a:pt x="3785" y="761"/>
                    <a:pt x="3709" y="710"/>
                  </a:cubicBezTo>
                  <a:cubicBezTo>
                    <a:pt x="2939" y="212"/>
                    <a:pt x="1949" y="1"/>
                    <a:pt x="1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a:off x="7362175" y="3389500"/>
              <a:ext cx="27150" cy="10075"/>
            </a:xfrm>
            <a:custGeom>
              <a:rect b="b" l="l" r="r" t="t"/>
              <a:pathLst>
                <a:path extrusionOk="0" h="403" w="1086">
                  <a:moveTo>
                    <a:pt x="197" y="0"/>
                  </a:moveTo>
                  <a:cubicBezTo>
                    <a:pt x="172" y="0"/>
                    <a:pt x="147" y="1"/>
                    <a:pt x="123" y="4"/>
                  </a:cubicBezTo>
                  <a:lnTo>
                    <a:pt x="123" y="34"/>
                  </a:lnTo>
                  <a:cubicBezTo>
                    <a:pt x="62" y="34"/>
                    <a:pt x="1" y="126"/>
                    <a:pt x="92" y="156"/>
                  </a:cubicBezTo>
                  <a:cubicBezTo>
                    <a:pt x="214" y="217"/>
                    <a:pt x="366" y="247"/>
                    <a:pt x="487" y="278"/>
                  </a:cubicBezTo>
                  <a:cubicBezTo>
                    <a:pt x="639" y="308"/>
                    <a:pt x="791" y="338"/>
                    <a:pt x="943" y="399"/>
                  </a:cubicBezTo>
                  <a:cubicBezTo>
                    <a:pt x="950" y="402"/>
                    <a:pt x="957" y="403"/>
                    <a:pt x="964" y="403"/>
                  </a:cubicBezTo>
                  <a:cubicBezTo>
                    <a:pt x="1043" y="403"/>
                    <a:pt x="1086" y="245"/>
                    <a:pt x="974" y="217"/>
                  </a:cubicBezTo>
                  <a:cubicBezTo>
                    <a:pt x="752" y="134"/>
                    <a:pt x="455" y="0"/>
                    <a:pt x="1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7369300" y="3780875"/>
              <a:ext cx="115750" cy="59950"/>
            </a:xfrm>
            <a:custGeom>
              <a:rect b="b" l="l" r="r" t="t"/>
              <a:pathLst>
                <a:path extrusionOk="0" h="2398" w="4630">
                  <a:moveTo>
                    <a:pt x="497" y="0"/>
                  </a:moveTo>
                  <a:cubicBezTo>
                    <a:pt x="478" y="0"/>
                    <a:pt x="457" y="10"/>
                    <a:pt x="445" y="33"/>
                  </a:cubicBezTo>
                  <a:cubicBezTo>
                    <a:pt x="0" y="1132"/>
                    <a:pt x="425" y="2376"/>
                    <a:pt x="1720" y="2376"/>
                  </a:cubicBezTo>
                  <a:cubicBezTo>
                    <a:pt x="1751" y="2376"/>
                    <a:pt x="1782" y="2375"/>
                    <a:pt x="1813" y="2374"/>
                  </a:cubicBezTo>
                  <a:lnTo>
                    <a:pt x="1874" y="2374"/>
                  </a:lnTo>
                  <a:cubicBezTo>
                    <a:pt x="1988" y="2390"/>
                    <a:pt x="2104" y="2397"/>
                    <a:pt x="2221" y="2397"/>
                  </a:cubicBezTo>
                  <a:cubicBezTo>
                    <a:pt x="2540" y="2397"/>
                    <a:pt x="2861" y="2341"/>
                    <a:pt x="3151" y="2252"/>
                  </a:cubicBezTo>
                  <a:cubicBezTo>
                    <a:pt x="3212" y="2222"/>
                    <a:pt x="3212" y="2130"/>
                    <a:pt x="3151" y="2130"/>
                  </a:cubicBezTo>
                  <a:lnTo>
                    <a:pt x="2786" y="2130"/>
                  </a:lnTo>
                  <a:cubicBezTo>
                    <a:pt x="3576" y="1796"/>
                    <a:pt x="4275" y="1158"/>
                    <a:pt x="4610" y="398"/>
                  </a:cubicBezTo>
                  <a:cubicBezTo>
                    <a:pt x="4630" y="317"/>
                    <a:pt x="4556" y="263"/>
                    <a:pt x="4495" y="263"/>
                  </a:cubicBezTo>
                  <a:cubicBezTo>
                    <a:pt x="4464" y="263"/>
                    <a:pt x="4437" y="276"/>
                    <a:pt x="4427" y="307"/>
                  </a:cubicBezTo>
                  <a:cubicBezTo>
                    <a:pt x="4154" y="823"/>
                    <a:pt x="3850" y="1249"/>
                    <a:pt x="3424" y="1583"/>
                  </a:cubicBezTo>
                  <a:cubicBezTo>
                    <a:pt x="3303" y="1644"/>
                    <a:pt x="3151" y="1705"/>
                    <a:pt x="3029" y="1766"/>
                  </a:cubicBezTo>
                  <a:cubicBezTo>
                    <a:pt x="2847" y="1827"/>
                    <a:pt x="2695" y="1857"/>
                    <a:pt x="2512" y="1887"/>
                  </a:cubicBezTo>
                  <a:cubicBezTo>
                    <a:pt x="2452" y="1918"/>
                    <a:pt x="2452" y="2009"/>
                    <a:pt x="2512" y="2009"/>
                  </a:cubicBezTo>
                  <a:cubicBezTo>
                    <a:pt x="2604" y="1979"/>
                    <a:pt x="2695" y="1979"/>
                    <a:pt x="2786" y="1979"/>
                  </a:cubicBezTo>
                  <a:cubicBezTo>
                    <a:pt x="2725" y="2009"/>
                    <a:pt x="2664" y="2039"/>
                    <a:pt x="2573" y="2039"/>
                  </a:cubicBezTo>
                  <a:cubicBezTo>
                    <a:pt x="2452" y="2100"/>
                    <a:pt x="2330" y="2130"/>
                    <a:pt x="2178" y="2161"/>
                  </a:cubicBezTo>
                  <a:cubicBezTo>
                    <a:pt x="1692" y="2130"/>
                    <a:pt x="1205" y="2039"/>
                    <a:pt x="719" y="1766"/>
                  </a:cubicBezTo>
                  <a:cubicBezTo>
                    <a:pt x="324" y="1310"/>
                    <a:pt x="354" y="611"/>
                    <a:pt x="537" y="64"/>
                  </a:cubicBezTo>
                  <a:cubicBezTo>
                    <a:pt x="555" y="26"/>
                    <a:pt x="528" y="0"/>
                    <a:pt x="4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7"/>
            <p:cNvSpPr/>
            <p:nvPr/>
          </p:nvSpPr>
          <p:spPr>
            <a:xfrm>
              <a:off x="7422975" y="3783350"/>
              <a:ext cx="53750" cy="40925"/>
            </a:xfrm>
            <a:custGeom>
              <a:rect b="b" l="l" r="r" t="t"/>
              <a:pathLst>
                <a:path extrusionOk="0" h="1637" w="2150">
                  <a:moveTo>
                    <a:pt x="2075" y="0"/>
                  </a:moveTo>
                  <a:cubicBezTo>
                    <a:pt x="2060" y="0"/>
                    <a:pt x="2046" y="8"/>
                    <a:pt x="2037" y="25"/>
                  </a:cubicBezTo>
                  <a:cubicBezTo>
                    <a:pt x="1490" y="755"/>
                    <a:pt x="730" y="1028"/>
                    <a:pt x="61" y="1545"/>
                  </a:cubicBezTo>
                  <a:cubicBezTo>
                    <a:pt x="1" y="1576"/>
                    <a:pt x="61" y="1636"/>
                    <a:pt x="92" y="1636"/>
                  </a:cubicBezTo>
                  <a:cubicBezTo>
                    <a:pt x="943" y="1484"/>
                    <a:pt x="1733" y="846"/>
                    <a:pt x="2128" y="86"/>
                  </a:cubicBezTo>
                  <a:cubicBezTo>
                    <a:pt x="2150" y="43"/>
                    <a:pt x="2111" y="0"/>
                    <a:pt x="20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7460575" y="3786650"/>
              <a:ext cx="33600" cy="48750"/>
            </a:xfrm>
            <a:custGeom>
              <a:rect b="b" l="l" r="r" t="t"/>
              <a:pathLst>
                <a:path extrusionOk="0" h="1950" w="1344">
                  <a:moveTo>
                    <a:pt x="1248" y="0"/>
                  </a:moveTo>
                  <a:cubicBezTo>
                    <a:pt x="1221" y="0"/>
                    <a:pt x="1193" y="14"/>
                    <a:pt x="1171" y="45"/>
                  </a:cubicBezTo>
                  <a:cubicBezTo>
                    <a:pt x="807" y="653"/>
                    <a:pt x="472" y="1261"/>
                    <a:pt x="47" y="1839"/>
                  </a:cubicBezTo>
                  <a:cubicBezTo>
                    <a:pt x="0" y="1885"/>
                    <a:pt x="61" y="1950"/>
                    <a:pt x="119" y="1950"/>
                  </a:cubicBezTo>
                  <a:cubicBezTo>
                    <a:pt x="137" y="1950"/>
                    <a:pt x="154" y="1944"/>
                    <a:pt x="168" y="1930"/>
                  </a:cubicBezTo>
                  <a:cubicBezTo>
                    <a:pt x="685" y="1444"/>
                    <a:pt x="1141" y="805"/>
                    <a:pt x="1323" y="106"/>
                  </a:cubicBezTo>
                  <a:cubicBezTo>
                    <a:pt x="1343" y="47"/>
                    <a:pt x="1299" y="0"/>
                    <a:pt x="12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7486350" y="3801375"/>
              <a:ext cx="11125" cy="29050"/>
            </a:xfrm>
            <a:custGeom>
              <a:rect b="b" l="l" r="r" t="t"/>
              <a:pathLst>
                <a:path extrusionOk="0" h="1162" w="445">
                  <a:moveTo>
                    <a:pt x="376" y="1"/>
                  </a:moveTo>
                  <a:cubicBezTo>
                    <a:pt x="355" y="1"/>
                    <a:pt x="334" y="11"/>
                    <a:pt x="323" y="34"/>
                  </a:cubicBezTo>
                  <a:cubicBezTo>
                    <a:pt x="232" y="399"/>
                    <a:pt x="80" y="733"/>
                    <a:pt x="19" y="1098"/>
                  </a:cubicBezTo>
                  <a:cubicBezTo>
                    <a:pt x="0" y="1135"/>
                    <a:pt x="28" y="1161"/>
                    <a:pt x="59" y="1161"/>
                  </a:cubicBezTo>
                  <a:cubicBezTo>
                    <a:pt x="78" y="1161"/>
                    <a:pt x="98" y="1151"/>
                    <a:pt x="110" y="1128"/>
                  </a:cubicBezTo>
                  <a:cubicBezTo>
                    <a:pt x="323" y="824"/>
                    <a:pt x="384" y="429"/>
                    <a:pt x="444" y="64"/>
                  </a:cubicBezTo>
                  <a:cubicBezTo>
                    <a:pt x="444" y="27"/>
                    <a:pt x="410" y="1"/>
                    <a:pt x="3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7499725" y="3783775"/>
              <a:ext cx="6100" cy="24650"/>
            </a:xfrm>
            <a:custGeom>
              <a:rect b="b" l="l" r="r" t="t"/>
              <a:pathLst>
                <a:path extrusionOk="0" h="986" w="244">
                  <a:moveTo>
                    <a:pt x="183" y="1"/>
                  </a:moveTo>
                  <a:cubicBezTo>
                    <a:pt x="153" y="1"/>
                    <a:pt x="122" y="24"/>
                    <a:pt x="122" y="69"/>
                  </a:cubicBezTo>
                  <a:cubicBezTo>
                    <a:pt x="92" y="373"/>
                    <a:pt x="1" y="647"/>
                    <a:pt x="1" y="951"/>
                  </a:cubicBezTo>
                  <a:cubicBezTo>
                    <a:pt x="1" y="968"/>
                    <a:pt x="31" y="986"/>
                    <a:pt x="57" y="986"/>
                  </a:cubicBezTo>
                  <a:cubicBezTo>
                    <a:pt x="76" y="986"/>
                    <a:pt x="92" y="976"/>
                    <a:pt x="92" y="951"/>
                  </a:cubicBezTo>
                  <a:cubicBezTo>
                    <a:pt x="244" y="707"/>
                    <a:pt x="244" y="343"/>
                    <a:pt x="244" y="69"/>
                  </a:cubicBezTo>
                  <a:cubicBezTo>
                    <a:pt x="244" y="24"/>
                    <a:pt x="213"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7502775" y="3813800"/>
              <a:ext cx="6100" cy="33325"/>
            </a:xfrm>
            <a:custGeom>
              <a:rect b="b" l="l" r="r" t="t"/>
              <a:pathLst>
                <a:path extrusionOk="0" h="1333" w="244">
                  <a:moveTo>
                    <a:pt x="228" y="0"/>
                  </a:moveTo>
                  <a:cubicBezTo>
                    <a:pt x="221" y="0"/>
                    <a:pt x="213" y="8"/>
                    <a:pt x="213" y="23"/>
                  </a:cubicBezTo>
                  <a:cubicBezTo>
                    <a:pt x="152" y="449"/>
                    <a:pt x="0" y="874"/>
                    <a:pt x="0" y="1269"/>
                  </a:cubicBezTo>
                  <a:cubicBezTo>
                    <a:pt x="0" y="1307"/>
                    <a:pt x="23" y="1333"/>
                    <a:pt x="48" y="1333"/>
                  </a:cubicBezTo>
                  <a:cubicBezTo>
                    <a:pt x="64" y="1333"/>
                    <a:pt x="80" y="1323"/>
                    <a:pt x="91" y="1300"/>
                  </a:cubicBezTo>
                  <a:cubicBezTo>
                    <a:pt x="243" y="935"/>
                    <a:pt x="243" y="418"/>
                    <a:pt x="243" y="23"/>
                  </a:cubicBezTo>
                  <a:cubicBezTo>
                    <a:pt x="243" y="8"/>
                    <a:pt x="236" y="0"/>
                    <a:pt x="2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7511125" y="3782075"/>
              <a:ext cx="8375" cy="22175"/>
            </a:xfrm>
            <a:custGeom>
              <a:rect b="b" l="l" r="r" t="t"/>
              <a:pathLst>
                <a:path extrusionOk="0" h="887" w="335">
                  <a:moveTo>
                    <a:pt x="198" y="0"/>
                  </a:moveTo>
                  <a:cubicBezTo>
                    <a:pt x="168" y="0"/>
                    <a:pt x="137" y="16"/>
                    <a:pt x="122" y="46"/>
                  </a:cubicBezTo>
                  <a:cubicBezTo>
                    <a:pt x="61" y="168"/>
                    <a:pt x="92" y="289"/>
                    <a:pt x="61" y="441"/>
                  </a:cubicBezTo>
                  <a:cubicBezTo>
                    <a:pt x="61" y="563"/>
                    <a:pt x="1" y="715"/>
                    <a:pt x="92" y="836"/>
                  </a:cubicBezTo>
                  <a:cubicBezTo>
                    <a:pt x="92" y="872"/>
                    <a:pt x="113" y="887"/>
                    <a:pt x="142" y="887"/>
                  </a:cubicBezTo>
                  <a:cubicBezTo>
                    <a:pt x="163" y="887"/>
                    <a:pt x="188" y="879"/>
                    <a:pt x="213" y="867"/>
                  </a:cubicBezTo>
                  <a:cubicBezTo>
                    <a:pt x="305" y="745"/>
                    <a:pt x="305" y="593"/>
                    <a:pt x="305" y="472"/>
                  </a:cubicBezTo>
                  <a:cubicBezTo>
                    <a:pt x="335" y="320"/>
                    <a:pt x="335" y="168"/>
                    <a:pt x="274" y="46"/>
                  </a:cubicBezTo>
                  <a:cubicBezTo>
                    <a:pt x="259" y="16"/>
                    <a:pt x="229" y="0"/>
                    <a:pt x="1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7"/>
            <p:cNvSpPr/>
            <p:nvPr/>
          </p:nvSpPr>
          <p:spPr>
            <a:xfrm>
              <a:off x="7479400" y="3821150"/>
              <a:ext cx="21575" cy="36300"/>
            </a:xfrm>
            <a:custGeom>
              <a:rect b="b" l="l" r="r" t="t"/>
              <a:pathLst>
                <a:path extrusionOk="0" h="1452" w="863">
                  <a:moveTo>
                    <a:pt x="784" y="0"/>
                  </a:moveTo>
                  <a:cubicBezTo>
                    <a:pt x="759" y="0"/>
                    <a:pt x="734" y="10"/>
                    <a:pt x="722" y="33"/>
                  </a:cubicBezTo>
                  <a:cubicBezTo>
                    <a:pt x="631" y="276"/>
                    <a:pt x="540" y="519"/>
                    <a:pt x="418" y="763"/>
                  </a:cubicBezTo>
                  <a:cubicBezTo>
                    <a:pt x="297" y="975"/>
                    <a:pt x="115" y="1158"/>
                    <a:pt x="23" y="1371"/>
                  </a:cubicBezTo>
                  <a:cubicBezTo>
                    <a:pt x="0" y="1394"/>
                    <a:pt x="30" y="1452"/>
                    <a:pt x="72" y="1452"/>
                  </a:cubicBezTo>
                  <a:cubicBezTo>
                    <a:pt x="85" y="1452"/>
                    <a:pt x="100" y="1446"/>
                    <a:pt x="115" y="1431"/>
                  </a:cubicBezTo>
                  <a:cubicBezTo>
                    <a:pt x="479" y="1158"/>
                    <a:pt x="722" y="519"/>
                    <a:pt x="844" y="64"/>
                  </a:cubicBezTo>
                  <a:cubicBezTo>
                    <a:pt x="863" y="26"/>
                    <a:pt x="824" y="0"/>
                    <a:pt x="7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a:off x="7431350" y="3839700"/>
              <a:ext cx="46775" cy="28650"/>
            </a:xfrm>
            <a:custGeom>
              <a:rect b="b" l="l" r="r" t="t"/>
              <a:pathLst>
                <a:path extrusionOk="0" h="1146" w="1871">
                  <a:moveTo>
                    <a:pt x="1778" y="1"/>
                  </a:moveTo>
                  <a:cubicBezTo>
                    <a:pt x="1762" y="1"/>
                    <a:pt x="1747" y="7"/>
                    <a:pt x="1733" y="21"/>
                  </a:cubicBezTo>
                  <a:cubicBezTo>
                    <a:pt x="1246" y="537"/>
                    <a:pt x="699" y="750"/>
                    <a:pt x="61" y="1024"/>
                  </a:cubicBezTo>
                  <a:cubicBezTo>
                    <a:pt x="0" y="1054"/>
                    <a:pt x="30" y="1145"/>
                    <a:pt x="91" y="1145"/>
                  </a:cubicBezTo>
                  <a:cubicBezTo>
                    <a:pt x="760" y="1084"/>
                    <a:pt x="1398" y="598"/>
                    <a:pt x="1824" y="112"/>
                  </a:cubicBezTo>
                  <a:cubicBezTo>
                    <a:pt x="1870" y="65"/>
                    <a:pt x="1828" y="1"/>
                    <a:pt x="17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7544300" y="3780425"/>
              <a:ext cx="115525" cy="59850"/>
            </a:xfrm>
            <a:custGeom>
              <a:rect b="b" l="l" r="r" t="t"/>
              <a:pathLst>
                <a:path extrusionOk="0" h="2394" w="4621">
                  <a:moveTo>
                    <a:pt x="4119" y="1"/>
                  </a:moveTo>
                  <a:cubicBezTo>
                    <a:pt x="4090" y="1"/>
                    <a:pt x="4066" y="16"/>
                    <a:pt x="4084" y="51"/>
                  </a:cubicBezTo>
                  <a:cubicBezTo>
                    <a:pt x="4297" y="659"/>
                    <a:pt x="4327" y="1328"/>
                    <a:pt x="3871" y="1814"/>
                  </a:cubicBezTo>
                  <a:cubicBezTo>
                    <a:pt x="3628" y="2092"/>
                    <a:pt x="3256" y="2191"/>
                    <a:pt x="2874" y="2191"/>
                  </a:cubicBezTo>
                  <a:cubicBezTo>
                    <a:pt x="2587" y="2191"/>
                    <a:pt x="2295" y="2135"/>
                    <a:pt x="2047" y="2057"/>
                  </a:cubicBezTo>
                  <a:cubicBezTo>
                    <a:pt x="1166" y="1753"/>
                    <a:pt x="619" y="1115"/>
                    <a:pt x="224" y="325"/>
                  </a:cubicBezTo>
                  <a:cubicBezTo>
                    <a:pt x="203" y="294"/>
                    <a:pt x="170" y="281"/>
                    <a:pt x="136" y="281"/>
                  </a:cubicBezTo>
                  <a:cubicBezTo>
                    <a:pt x="68" y="281"/>
                    <a:pt x="1" y="335"/>
                    <a:pt x="41" y="416"/>
                  </a:cubicBezTo>
                  <a:cubicBezTo>
                    <a:pt x="467" y="1480"/>
                    <a:pt x="1652" y="2331"/>
                    <a:pt x="2807" y="2392"/>
                  </a:cubicBezTo>
                  <a:cubicBezTo>
                    <a:pt x="2839" y="2393"/>
                    <a:pt x="2870" y="2394"/>
                    <a:pt x="2900" y="2394"/>
                  </a:cubicBezTo>
                  <a:cubicBezTo>
                    <a:pt x="4224" y="2394"/>
                    <a:pt x="4621" y="1120"/>
                    <a:pt x="4175" y="21"/>
                  </a:cubicBezTo>
                  <a:cubicBezTo>
                    <a:pt x="4163" y="8"/>
                    <a:pt x="4140" y="1"/>
                    <a:pt x="41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p:nvPr/>
          </p:nvSpPr>
          <p:spPr>
            <a:xfrm>
              <a:off x="7552375" y="3783350"/>
              <a:ext cx="53775" cy="40925"/>
            </a:xfrm>
            <a:custGeom>
              <a:rect b="b" l="l" r="r" t="t"/>
              <a:pathLst>
                <a:path extrusionOk="0" h="1637" w="2151">
                  <a:moveTo>
                    <a:pt x="86" y="0"/>
                  </a:moveTo>
                  <a:cubicBezTo>
                    <a:pt x="40" y="0"/>
                    <a:pt x="1" y="43"/>
                    <a:pt x="22" y="86"/>
                  </a:cubicBezTo>
                  <a:cubicBezTo>
                    <a:pt x="417" y="846"/>
                    <a:pt x="1238" y="1484"/>
                    <a:pt x="2059" y="1636"/>
                  </a:cubicBezTo>
                  <a:cubicBezTo>
                    <a:pt x="2120" y="1636"/>
                    <a:pt x="2150" y="1576"/>
                    <a:pt x="2120" y="1545"/>
                  </a:cubicBezTo>
                  <a:cubicBezTo>
                    <a:pt x="1421" y="1028"/>
                    <a:pt x="661" y="755"/>
                    <a:pt x="144" y="25"/>
                  </a:cubicBezTo>
                  <a:cubicBezTo>
                    <a:pt x="126" y="8"/>
                    <a:pt x="106" y="0"/>
                    <a:pt x="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7"/>
            <p:cNvSpPr/>
            <p:nvPr/>
          </p:nvSpPr>
          <p:spPr>
            <a:xfrm>
              <a:off x="7534950" y="3786650"/>
              <a:ext cx="33600" cy="48750"/>
            </a:xfrm>
            <a:custGeom>
              <a:rect b="b" l="l" r="r" t="t"/>
              <a:pathLst>
                <a:path extrusionOk="0" h="1950" w="1344">
                  <a:moveTo>
                    <a:pt x="95" y="0"/>
                  </a:moveTo>
                  <a:cubicBezTo>
                    <a:pt x="45" y="0"/>
                    <a:pt x="0" y="47"/>
                    <a:pt x="20" y="106"/>
                  </a:cubicBezTo>
                  <a:cubicBezTo>
                    <a:pt x="203" y="805"/>
                    <a:pt x="659" y="1444"/>
                    <a:pt x="1175" y="1930"/>
                  </a:cubicBezTo>
                  <a:cubicBezTo>
                    <a:pt x="1189" y="1944"/>
                    <a:pt x="1207" y="1950"/>
                    <a:pt x="1224" y="1950"/>
                  </a:cubicBezTo>
                  <a:cubicBezTo>
                    <a:pt x="1283" y="1950"/>
                    <a:pt x="1343" y="1885"/>
                    <a:pt x="1297" y="1839"/>
                  </a:cubicBezTo>
                  <a:cubicBezTo>
                    <a:pt x="871" y="1261"/>
                    <a:pt x="537" y="653"/>
                    <a:pt x="172" y="45"/>
                  </a:cubicBezTo>
                  <a:cubicBezTo>
                    <a:pt x="151" y="14"/>
                    <a:pt x="122" y="0"/>
                    <a:pt x="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7531925" y="3801375"/>
              <a:ext cx="11150" cy="29050"/>
            </a:xfrm>
            <a:custGeom>
              <a:rect b="b" l="l" r="r" t="t"/>
              <a:pathLst>
                <a:path extrusionOk="0" h="1162" w="446">
                  <a:moveTo>
                    <a:pt x="60" y="1"/>
                  </a:moveTo>
                  <a:cubicBezTo>
                    <a:pt x="29" y="1"/>
                    <a:pt x="1" y="27"/>
                    <a:pt x="20" y="64"/>
                  </a:cubicBezTo>
                  <a:cubicBezTo>
                    <a:pt x="80" y="429"/>
                    <a:pt x="141" y="824"/>
                    <a:pt x="324" y="1128"/>
                  </a:cubicBezTo>
                  <a:cubicBezTo>
                    <a:pt x="335" y="1151"/>
                    <a:pt x="356" y="1161"/>
                    <a:pt x="377" y="1161"/>
                  </a:cubicBezTo>
                  <a:cubicBezTo>
                    <a:pt x="410" y="1161"/>
                    <a:pt x="445" y="1135"/>
                    <a:pt x="445" y="1098"/>
                  </a:cubicBezTo>
                  <a:cubicBezTo>
                    <a:pt x="384" y="733"/>
                    <a:pt x="202" y="399"/>
                    <a:pt x="111" y="34"/>
                  </a:cubicBezTo>
                  <a:cubicBezTo>
                    <a:pt x="99" y="11"/>
                    <a:pt x="79" y="1"/>
                    <a:pt x="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a:off x="7523275" y="3783775"/>
              <a:ext cx="6125" cy="24650"/>
            </a:xfrm>
            <a:custGeom>
              <a:rect b="b" l="l" r="r" t="t"/>
              <a:pathLst>
                <a:path extrusionOk="0" h="986" w="245">
                  <a:moveTo>
                    <a:pt x="62" y="1"/>
                  </a:moveTo>
                  <a:cubicBezTo>
                    <a:pt x="31" y="1"/>
                    <a:pt x="1" y="24"/>
                    <a:pt x="1" y="69"/>
                  </a:cubicBezTo>
                  <a:cubicBezTo>
                    <a:pt x="1" y="343"/>
                    <a:pt x="1" y="707"/>
                    <a:pt x="153" y="951"/>
                  </a:cubicBezTo>
                  <a:cubicBezTo>
                    <a:pt x="153" y="976"/>
                    <a:pt x="164" y="986"/>
                    <a:pt x="176" y="986"/>
                  </a:cubicBezTo>
                  <a:cubicBezTo>
                    <a:pt x="193" y="986"/>
                    <a:pt x="214" y="968"/>
                    <a:pt x="214" y="951"/>
                  </a:cubicBezTo>
                  <a:cubicBezTo>
                    <a:pt x="244" y="647"/>
                    <a:pt x="153" y="373"/>
                    <a:pt x="122" y="69"/>
                  </a:cubicBezTo>
                  <a:cubicBezTo>
                    <a:pt x="122" y="24"/>
                    <a:pt x="92" y="1"/>
                    <a:pt x="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a:off x="7520250" y="3813800"/>
              <a:ext cx="6850" cy="33325"/>
            </a:xfrm>
            <a:custGeom>
              <a:rect b="b" l="l" r="r" t="t"/>
              <a:pathLst>
                <a:path extrusionOk="0" h="1333" w="274">
                  <a:moveTo>
                    <a:pt x="31" y="0"/>
                  </a:moveTo>
                  <a:cubicBezTo>
                    <a:pt x="16" y="0"/>
                    <a:pt x="0" y="8"/>
                    <a:pt x="0" y="23"/>
                  </a:cubicBezTo>
                  <a:cubicBezTo>
                    <a:pt x="0" y="418"/>
                    <a:pt x="0" y="935"/>
                    <a:pt x="152" y="1300"/>
                  </a:cubicBezTo>
                  <a:cubicBezTo>
                    <a:pt x="164" y="1323"/>
                    <a:pt x="184" y="1333"/>
                    <a:pt x="205" y="1333"/>
                  </a:cubicBezTo>
                  <a:cubicBezTo>
                    <a:pt x="239" y="1333"/>
                    <a:pt x="274" y="1307"/>
                    <a:pt x="274" y="1269"/>
                  </a:cubicBezTo>
                  <a:cubicBezTo>
                    <a:pt x="243" y="874"/>
                    <a:pt x="91" y="418"/>
                    <a:pt x="61" y="23"/>
                  </a:cubicBezTo>
                  <a:cubicBezTo>
                    <a:pt x="61" y="8"/>
                    <a:pt x="46" y="0"/>
                    <a:pt x="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a:off x="7528600" y="3821150"/>
              <a:ext cx="21200" cy="36700"/>
            </a:xfrm>
            <a:custGeom>
              <a:rect b="b" l="l" r="r" t="t"/>
              <a:pathLst>
                <a:path extrusionOk="0" h="1468" w="848">
                  <a:moveTo>
                    <a:pt x="69" y="0"/>
                  </a:moveTo>
                  <a:cubicBezTo>
                    <a:pt x="35" y="0"/>
                    <a:pt x="1" y="26"/>
                    <a:pt x="1" y="64"/>
                  </a:cubicBezTo>
                  <a:cubicBezTo>
                    <a:pt x="153" y="519"/>
                    <a:pt x="365" y="1158"/>
                    <a:pt x="761" y="1462"/>
                  </a:cubicBezTo>
                  <a:cubicBezTo>
                    <a:pt x="765" y="1466"/>
                    <a:pt x="770" y="1468"/>
                    <a:pt x="775" y="1468"/>
                  </a:cubicBezTo>
                  <a:cubicBezTo>
                    <a:pt x="806" y="1468"/>
                    <a:pt x="847" y="1397"/>
                    <a:pt x="821" y="1371"/>
                  </a:cubicBezTo>
                  <a:cubicBezTo>
                    <a:pt x="730" y="1158"/>
                    <a:pt x="548" y="975"/>
                    <a:pt x="426" y="763"/>
                  </a:cubicBezTo>
                  <a:cubicBezTo>
                    <a:pt x="305" y="550"/>
                    <a:pt x="213" y="307"/>
                    <a:pt x="122" y="33"/>
                  </a:cubicBezTo>
                  <a:cubicBezTo>
                    <a:pt x="111" y="10"/>
                    <a:pt x="90" y="0"/>
                    <a:pt x="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7579525" y="3837725"/>
              <a:ext cx="68250" cy="17850"/>
            </a:xfrm>
            <a:custGeom>
              <a:rect b="b" l="l" r="r" t="t"/>
              <a:pathLst>
                <a:path extrusionOk="0" h="714" w="2730">
                  <a:moveTo>
                    <a:pt x="2664" y="0"/>
                  </a:moveTo>
                  <a:cubicBezTo>
                    <a:pt x="2657" y="0"/>
                    <a:pt x="2650" y="3"/>
                    <a:pt x="2645" y="8"/>
                  </a:cubicBezTo>
                  <a:cubicBezTo>
                    <a:pt x="2061" y="376"/>
                    <a:pt x="1478" y="467"/>
                    <a:pt x="862" y="467"/>
                  </a:cubicBezTo>
                  <a:cubicBezTo>
                    <a:pt x="611" y="467"/>
                    <a:pt x="355" y="452"/>
                    <a:pt x="91" y="434"/>
                  </a:cubicBezTo>
                  <a:cubicBezTo>
                    <a:pt x="0" y="434"/>
                    <a:pt x="0" y="525"/>
                    <a:pt x="61" y="556"/>
                  </a:cubicBezTo>
                  <a:cubicBezTo>
                    <a:pt x="343" y="662"/>
                    <a:pt x="643" y="713"/>
                    <a:pt x="945" y="713"/>
                  </a:cubicBezTo>
                  <a:cubicBezTo>
                    <a:pt x="1585" y="713"/>
                    <a:pt x="2230" y="483"/>
                    <a:pt x="2705" y="69"/>
                  </a:cubicBezTo>
                  <a:cubicBezTo>
                    <a:pt x="2730" y="45"/>
                    <a:pt x="2695" y="0"/>
                    <a:pt x="2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7551000" y="3839700"/>
              <a:ext cx="46775" cy="28650"/>
            </a:xfrm>
            <a:custGeom>
              <a:rect b="b" l="l" r="r" t="t"/>
              <a:pathLst>
                <a:path extrusionOk="0" h="1146" w="1871">
                  <a:moveTo>
                    <a:pt x="93" y="1"/>
                  </a:moveTo>
                  <a:cubicBezTo>
                    <a:pt x="43" y="1"/>
                    <a:pt x="0" y="65"/>
                    <a:pt x="47" y="112"/>
                  </a:cubicBezTo>
                  <a:cubicBezTo>
                    <a:pt x="472" y="598"/>
                    <a:pt x="1111" y="1084"/>
                    <a:pt x="1779" y="1145"/>
                  </a:cubicBezTo>
                  <a:cubicBezTo>
                    <a:pt x="1840" y="1145"/>
                    <a:pt x="1871" y="1054"/>
                    <a:pt x="1810" y="1024"/>
                  </a:cubicBezTo>
                  <a:cubicBezTo>
                    <a:pt x="1202" y="750"/>
                    <a:pt x="624" y="537"/>
                    <a:pt x="138" y="21"/>
                  </a:cubicBezTo>
                  <a:cubicBezTo>
                    <a:pt x="124" y="7"/>
                    <a:pt x="108" y="1"/>
                    <a:pt x="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7570550" y="3834675"/>
              <a:ext cx="28000" cy="10875"/>
            </a:xfrm>
            <a:custGeom>
              <a:rect b="b" l="l" r="r" t="t"/>
              <a:pathLst>
                <a:path extrusionOk="0" h="435" w="1120">
                  <a:moveTo>
                    <a:pt x="54" y="1"/>
                  </a:moveTo>
                  <a:cubicBezTo>
                    <a:pt x="15" y="1"/>
                    <a:pt x="0" y="45"/>
                    <a:pt x="25" y="70"/>
                  </a:cubicBezTo>
                  <a:cubicBezTo>
                    <a:pt x="268" y="343"/>
                    <a:pt x="724" y="404"/>
                    <a:pt x="1058" y="434"/>
                  </a:cubicBezTo>
                  <a:cubicBezTo>
                    <a:pt x="1119" y="434"/>
                    <a:pt x="1119" y="343"/>
                    <a:pt x="1058" y="313"/>
                  </a:cubicBezTo>
                  <a:cubicBezTo>
                    <a:pt x="906" y="282"/>
                    <a:pt x="724" y="252"/>
                    <a:pt x="572" y="191"/>
                  </a:cubicBezTo>
                  <a:cubicBezTo>
                    <a:pt x="390" y="130"/>
                    <a:pt x="238" y="39"/>
                    <a:pt x="86" y="9"/>
                  </a:cubicBezTo>
                  <a:cubicBezTo>
                    <a:pt x="74" y="3"/>
                    <a:pt x="63" y="1"/>
                    <a:pt x="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7502000" y="3936650"/>
              <a:ext cx="6875" cy="21925"/>
            </a:xfrm>
            <a:custGeom>
              <a:rect b="b" l="l" r="r" t="t"/>
              <a:pathLst>
                <a:path extrusionOk="0" h="877" w="275">
                  <a:moveTo>
                    <a:pt x="145" y="0"/>
                  </a:moveTo>
                  <a:cubicBezTo>
                    <a:pt x="124" y="0"/>
                    <a:pt x="104" y="10"/>
                    <a:pt x="92" y="33"/>
                  </a:cubicBezTo>
                  <a:cubicBezTo>
                    <a:pt x="62" y="185"/>
                    <a:pt x="62" y="337"/>
                    <a:pt x="31" y="489"/>
                  </a:cubicBezTo>
                  <a:cubicBezTo>
                    <a:pt x="31" y="611"/>
                    <a:pt x="1" y="763"/>
                    <a:pt x="92" y="854"/>
                  </a:cubicBezTo>
                  <a:cubicBezTo>
                    <a:pt x="107" y="869"/>
                    <a:pt x="122" y="877"/>
                    <a:pt x="138" y="877"/>
                  </a:cubicBezTo>
                  <a:cubicBezTo>
                    <a:pt x="153" y="877"/>
                    <a:pt x="168" y="869"/>
                    <a:pt x="183" y="854"/>
                  </a:cubicBezTo>
                  <a:cubicBezTo>
                    <a:pt x="274" y="763"/>
                    <a:pt x="244" y="641"/>
                    <a:pt x="244" y="520"/>
                  </a:cubicBezTo>
                  <a:cubicBezTo>
                    <a:pt x="244" y="368"/>
                    <a:pt x="244" y="216"/>
                    <a:pt x="244" y="64"/>
                  </a:cubicBezTo>
                  <a:lnTo>
                    <a:pt x="214" y="64"/>
                  </a:lnTo>
                  <a:cubicBezTo>
                    <a:pt x="214" y="26"/>
                    <a:pt x="179" y="0"/>
                    <a:pt x="1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7509600" y="3938150"/>
              <a:ext cx="7625" cy="27200"/>
            </a:xfrm>
            <a:custGeom>
              <a:rect b="b" l="l" r="r" t="t"/>
              <a:pathLst>
                <a:path extrusionOk="0" h="1088" w="305">
                  <a:moveTo>
                    <a:pt x="152" y="1"/>
                  </a:moveTo>
                  <a:cubicBezTo>
                    <a:pt x="136" y="1"/>
                    <a:pt x="122" y="11"/>
                    <a:pt x="122" y="34"/>
                  </a:cubicBezTo>
                  <a:cubicBezTo>
                    <a:pt x="62" y="368"/>
                    <a:pt x="1" y="764"/>
                    <a:pt x="183" y="1068"/>
                  </a:cubicBezTo>
                  <a:cubicBezTo>
                    <a:pt x="196" y="1080"/>
                    <a:pt x="214" y="1087"/>
                    <a:pt x="230" y="1087"/>
                  </a:cubicBezTo>
                  <a:cubicBezTo>
                    <a:pt x="253" y="1087"/>
                    <a:pt x="274" y="1073"/>
                    <a:pt x="274" y="1037"/>
                  </a:cubicBezTo>
                  <a:cubicBezTo>
                    <a:pt x="305" y="885"/>
                    <a:pt x="244" y="703"/>
                    <a:pt x="244" y="551"/>
                  </a:cubicBezTo>
                  <a:cubicBezTo>
                    <a:pt x="244" y="399"/>
                    <a:pt x="214" y="216"/>
                    <a:pt x="214" y="64"/>
                  </a:cubicBezTo>
                  <a:cubicBezTo>
                    <a:pt x="214" y="27"/>
                    <a:pt x="17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7517525" y="3942925"/>
              <a:ext cx="6550" cy="14125"/>
            </a:xfrm>
            <a:custGeom>
              <a:rect b="b" l="l" r="r" t="t"/>
              <a:pathLst>
                <a:path extrusionOk="0" h="565" w="262">
                  <a:moveTo>
                    <a:pt x="90" y="1"/>
                  </a:moveTo>
                  <a:cubicBezTo>
                    <a:pt x="44" y="1"/>
                    <a:pt x="0" y="33"/>
                    <a:pt x="18" y="86"/>
                  </a:cubicBezTo>
                  <a:cubicBezTo>
                    <a:pt x="49" y="177"/>
                    <a:pt x="49" y="269"/>
                    <a:pt x="49" y="360"/>
                  </a:cubicBezTo>
                  <a:cubicBezTo>
                    <a:pt x="49" y="451"/>
                    <a:pt x="49" y="512"/>
                    <a:pt x="109" y="542"/>
                  </a:cubicBezTo>
                  <a:cubicBezTo>
                    <a:pt x="125" y="557"/>
                    <a:pt x="140" y="565"/>
                    <a:pt x="151" y="565"/>
                  </a:cubicBezTo>
                  <a:cubicBezTo>
                    <a:pt x="162" y="565"/>
                    <a:pt x="170" y="557"/>
                    <a:pt x="170" y="542"/>
                  </a:cubicBezTo>
                  <a:cubicBezTo>
                    <a:pt x="261" y="512"/>
                    <a:pt x="261" y="421"/>
                    <a:pt x="231" y="329"/>
                  </a:cubicBezTo>
                  <a:cubicBezTo>
                    <a:pt x="231" y="238"/>
                    <a:pt x="200" y="147"/>
                    <a:pt x="170" y="56"/>
                  </a:cubicBezTo>
                  <a:cubicBezTo>
                    <a:pt x="157" y="18"/>
                    <a:pt x="123" y="1"/>
                    <a:pt x="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7475825" y="3869525"/>
              <a:ext cx="80675" cy="14775"/>
            </a:xfrm>
            <a:custGeom>
              <a:rect b="b" l="l" r="r" t="t"/>
              <a:pathLst>
                <a:path extrusionOk="0" h="591" w="3227">
                  <a:moveTo>
                    <a:pt x="148" y="1"/>
                  </a:moveTo>
                  <a:cubicBezTo>
                    <a:pt x="54" y="1"/>
                    <a:pt x="1" y="143"/>
                    <a:pt x="106" y="195"/>
                  </a:cubicBezTo>
                  <a:cubicBezTo>
                    <a:pt x="534" y="461"/>
                    <a:pt x="1056" y="591"/>
                    <a:pt x="1580" y="591"/>
                  </a:cubicBezTo>
                  <a:cubicBezTo>
                    <a:pt x="2135" y="591"/>
                    <a:pt x="2692" y="446"/>
                    <a:pt x="3145" y="165"/>
                  </a:cubicBezTo>
                  <a:cubicBezTo>
                    <a:pt x="3226" y="111"/>
                    <a:pt x="3187" y="8"/>
                    <a:pt x="3113" y="8"/>
                  </a:cubicBezTo>
                  <a:cubicBezTo>
                    <a:pt x="3104" y="8"/>
                    <a:pt x="3094" y="10"/>
                    <a:pt x="3084" y="13"/>
                  </a:cubicBezTo>
                  <a:cubicBezTo>
                    <a:pt x="2476" y="138"/>
                    <a:pt x="1941" y="285"/>
                    <a:pt x="1394" y="285"/>
                  </a:cubicBezTo>
                  <a:cubicBezTo>
                    <a:pt x="1011" y="285"/>
                    <a:pt x="622" y="213"/>
                    <a:pt x="197" y="13"/>
                  </a:cubicBezTo>
                  <a:cubicBezTo>
                    <a:pt x="180" y="5"/>
                    <a:pt x="16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6307450" y="3221050"/>
              <a:ext cx="911150" cy="1369200"/>
            </a:xfrm>
            <a:custGeom>
              <a:rect b="b" l="l" r="r" t="t"/>
              <a:pathLst>
                <a:path extrusionOk="0" h="54768" w="36446">
                  <a:moveTo>
                    <a:pt x="17603" y="0"/>
                  </a:moveTo>
                  <a:cubicBezTo>
                    <a:pt x="16218" y="0"/>
                    <a:pt x="12867" y="293"/>
                    <a:pt x="10578" y="2912"/>
                  </a:cubicBezTo>
                  <a:cubicBezTo>
                    <a:pt x="10578" y="2912"/>
                    <a:pt x="9150" y="4918"/>
                    <a:pt x="8208" y="9508"/>
                  </a:cubicBezTo>
                  <a:cubicBezTo>
                    <a:pt x="8208" y="9508"/>
                    <a:pt x="8268" y="11089"/>
                    <a:pt x="7569" y="12152"/>
                  </a:cubicBezTo>
                  <a:cubicBezTo>
                    <a:pt x="6901" y="13216"/>
                    <a:pt x="7053" y="13946"/>
                    <a:pt x="7448" y="15192"/>
                  </a:cubicBezTo>
                  <a:cubicBezTo>
                    <a:pt x="7448" y="15192"/>
                    <a:pt x="6353" y="15739"/>
                    <a:pt x="6749" y="17411"/>
                  </a:cubicBezTo>
                  <a:cubicBezTo>
                    <a:pt x="7144" y="19052"/>
                    <a:pt x="9028" y="19174"/>
                    <a:pt x="9028" y="19174"/>
                  </a:cubicBezTo>
                  <a:cubicBezTo>
                    <a:pt x="9028" y="19174"/>
                    <a:pt x="7022" y="21970"/>
                    <a:pt x="9302" y="25040"/>
                  </a:cubicBezTo>
                  <a:cubicBezTo>
                    <a:pt x="9302" y="25040"/>
                    <a:pt x="8633" y="26043"/>
                    <a:pt x="8937" y="28475"/>
                  </a:cubicBezTo>
                  <a:cubicBezTo>
                    <a:pt x="8937" y="28475"/>
                    <a:pt x="6080" y="29721"/>
                    <a:pt x="3648" y="30299"/>
                  </a:cubicBezTo>
                  <a:cubicBezTo>
                    <a:pt x="1186" y="30846"/>
                    <a:pt x="1" y="32669"/>
                    <a:pt x="122" y="35375"/>
                  </a:cubicBezTo>
                  <a:cubicBezTo>
                    <a:pt x="274" y="38080"/>
                    <a:pt x="1855" y="49144"/>
                    <a:pt x="1855" y="49144"/>
                  </a:cubicBezTo>
                  <a:cubicBezTo>
                    <a:pt x="1855" y="49144"/>
                    <a:pt x="2767" y="51879"/>
                    <a:pt x="8816" y="51879"/>
                  </a:cubicBezTo>
                  <a:cubicBezTo>
                    <a:pt x="8816" y="51879"/>
                    <a:pt x="8238" y="53278"/>
                    <a:pt x="8360" y="54007"/>
                  </a:cubicBezTo>
                  <a:cubicBezTo>
                    <a:pt x="8512" y="54737"/>
                    <a:pt x="10001" y="54767"/>
                    <a:pt x="10001" y="54767"/>
                  </a:cubicBezTo>
                  <a:cubicBezTo>
                    <a:pt x="10001" y="54767"/>
                    <a:pt x="11460" y="54706"/>
                    <a:pt x="11460" y="53035"/>
                  </a:cubicBezTo>
                  <a:cubicBezTo>
                    <a:pt x="11460" y="53035"/>
                    <a:pt x="10700" y="52396"/>
                    <a:pt x="10548" y="51910"/>
                  </a:cubicBezTo>
                  <a:lnTo>
                    <a:pt x="10548" y="51910"/>
                  </a:lnTo>
                  <a:cubicBezTo>
                    <a:pt x="10548" y="51910"/>
                    <a:pt x="12250" y="52062"/>
                    <a:pt x="15685" y="52123"/>
                  </a:cubicBezTo>
                  <a:lnTo>
                    <a:pt x="15685" y="52153"/>
                  </a:lnTo>
                  <a:lnTo>
                    <a:pt x="17995" y="52153"/>
                  </a:lnTo>
                  <a:lnTo>
                    <a:pt x="17995" y="52123"/>
                  </a:lnTo>
                  <a:cubicBezTo>
                    <a:pt x="22129" y="52062"/>
                    <a:pt x="25898" y="51910"/>
                    <a:pt x="25898" y="51910"/>
                  </a:cubicBezTo>
                  <a:lnTo>
                    <a:pt x="25898" y="51910"/>
                  </a:lnTo>
                  <a:cubicBezTo>
                    <a:pt x="25746" y="52396"/>
                    <a:pt x="24986" y="53035"/>
                    <a:pt x="24986" y="53035"/>
                  </a:cubicBezTo>
                  <a:cubicBezTo>
                    <a:pt x="24986" y="54706"/>
                    <a:pt x="26475" y="54767"/>
                    <a:pt x="26475" y="54767"/>
                  </a:cubicBezTo>
                  <a:cubicBezTo>
                    <a:pt x="26475" y="54767"/>
                    <a:pt x="27965" y="54737"/>
                    <a:pt x="28086" y="54007"/>
                  </a:cubicBezTo>
                  <a:cubicBezTo>
                    <a:pt x="28238" y="53308"/>
                    <a:pt x="27661" y="51879"/>
                    <a:pt x="27661" y="51879"/>
                  </a:cubicBezTo>
                  <a:cubicBezTo>
                    <a:pt x="33679" y="51879"/>
                    <a:pt x="34591" y="49144"/>
                    <a:pt x="34591" y="49144"/>
                  </a:cubicBezTo>
                  <a:cubicBezTo>
                    <a:pt x="34591" y="49144"/>
                    <a:pt x="36202" y="38080"/>
                    <a:pt x="36324" y="35375"/>
                  </a:cubicBezTo>
                  <a:cubicBezTo>
                    <a:pt x="36445" y="32669"/>
                    <a:pt x="35229" y="31119"/>
                    <a:pt x="32798" y="30542"/>
                  </a:cubicBezTo>
                  <a:lnTo>
                    <a:pt x="32767" y="30542"/>
                  </a:lnTo>
                  <a:cubicBezTo>
                    <a:pt x="30336" y="29964"/>
                    <a:pt x="27600" y="28688"/>
                    <a:pt x="27600" y="28688"/>
                  </a:cubicBezTo>
                  <a:cubicBezTo>
                    <a:pt x="27904" y="26286"/>
                    <a:pt x="27144" y="25040"/>
                    <a:pt x="27144" y="25040"/>
                  </a:cubicBezTo>
                  <a:cubicBezTo>
                    <a:pt x="29424" y="21970"/>
                    <a:pt x="27418" y="19174"/>
                    <a:pt x="27418" y="19174"/>
                  </a:cubicBezTo>
                  <a:cubicBezTo>
                    <a:pt x="27418" y="19174"/>
                    <a:pt x="29302" y="19052"/>
                    <a:pt x="29697" y="17411"/>
                  </a:cubicBezTo>
                  <a:cubicBezTo>
                    <a:pt x="30093" y="15739"/>
                    <a:pt x="28998" y="15192"/>
                    <a:pt x="28998" y="15192"/>
                  </a:cubicBezTo>
                  <a:cubicBezTo>
                    <a:pt x="29393" y="13946"/>
                    <a:pt x="29545" y="13216"/>
                    <a:pt x="28877" y="12152"/>
                  </a:cubicBezTo>
                  <a:cubicBezTo>
                    <a:pt x="28178" y="11089"/>
                    <a:pt x="28238" y="9508"/>
                    <a:pt x="28238" y="9508"/>
                  </a:cubicBezTo>
                  <a:cubicBezTo>
                    <a:pt x="27296" y="4918"/>
                    <a:pt x="25868" y="2912"/>
                    <a:pt x="25868" y="2912"/>
                  </a:cubicBezTo>
                  <a:cubicBezTo>
                    <a:pt x="23836" y="619"/>
                    <a:pt x="21004" y="256"/>
                    <a:pt x="19413" y="256"/>
                  </a:cubicBezTo>
                  <a:cubicBezTo>
                    <a:pt x="18790" y="256"/>
                    <a:pt x="18358" y="311"/>
                    <a:pt x="18238" y="329"/>
                  </a:cubicBezTo>
                  <a:lnTo>
                    <a:pt x="18238" y="25"/>
                  </a:lnTo>
                  <a:cubicBezTo>
                    <a:pt x="18238" y="25"/>
                    <a:pt x="18002" y="0"/>
                    <a:pt x="17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a:off x="6585575" y="3628200"/>
              <a:ext cx="101100" cy="100325"/>
            </a:xfrm>
            <a:custGeom>
              <a:rect b="b" l="l" r="r" t="t"/>
              <a:pathLst>
                <a:path extrusionOk="0" h="4013" w="4044">
                  <a:moveTo>
                    <a:pt x="1460" y="0"/>
                  </a:moveTo>
                  <a:cubicBezTo>
                    <a:pt x="791" y="0"/>
                    <a:pt x="305" y="274"/>
                    <a:pt x="1" y="699"/>
                  </a:cubicBezTo>
                  <a:cubicBezTo>
                    <a:pt x="61" y="1095"/>
                    <a:pt x="153" y="1520"/>
                    <a:pt x="274" y="1915"/>
                  </a:cubicBezTo>
                  <a:cubicBezTo>
                    <a:pt x="365" y="2310"/>
                    <a:pt x="487" y="2736"/>
                    <a:pt x="639" y="3101"/>
                  </a:cubicBezTo>
                  <a:cubicBezTo>
                    <a:pt x="730" y="3344"/>
                    <a:pt x="821" y="3557"/>
                    <a:pt x="973" y="3800"/>
                  </a:cubicBezTo>
                  <a:cubicBezTo>
                    <a:pt x="1034" y="3861"/>
                    <a:pt x="1064" y="3921"/>
                    <a:pt x="1125" y="3982"/>
                  </a:cubicBezTo>
                  <a:cubicBezTo>
                    <a:pt x="1216" y="4012"/>
                    <a:pt x="1338" y="4012"/>
                    <a:pt x="1490" y="4012"/>
                  </a:cubicBezTo>
                  <a:cubicBezTo>
                    <a:pt x="4043" y="4012"/>
                    <a:pt x="4043" y="0"/>
                    <a:pt x="1490" y="0"/>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6838625" y="3628200"/>
              <a:ext cx="101850" cy="100325"/>
            </a:xfrm>
            <a:custGeom>
              <a:rect b="b" l="l" r="r" t="t"/>
              <a:pathLst>
                <a:path extrusionOk="0" h="4013" w="4074">
                  <a:moveTo>
                    <a:pt x="2584" y="0"/>
                  </a:moveTo>
                  <a:cubicBezTo>
                    <a:pt x="0" y="0"/>
                    <a:pt x="0" y="4012"/>
                    <a:pt x="2584" y="4012"/>
                  </a:cubicBezTo>
                  <a:cubicBezTo>
                    <a:pt x="2706" y="4012"/>
                    <a:pt x="2827" y="4012"/>
                    <a:pt x="2949" y="3982"/>
                  </a:cubicBezTo>
                  <a:cubicBezTo>
                    <a:pt x="3010" y="3921"/>
                    <a:pt x="3040" y="3861"/>
                    <a:pt x="3070" y="3800"/>
                  </a:cubicBezTo>
                  <a:cubicBezTo>
                    <a:pt x="3222" y="3557"/>
                    <a:pt x="3344" y="3344"/>
                    <a:pt x="3435" y="3101"/>
                  </a:cubicBezTo>
                  <a:cubicBezTo>
                    <a:pt x="3587" y="2736"/>
                    <a:pt x="3709" y="2310"/>
                    <a:pt x="3800" y="1915"/>
                  </a:cubicBezTo>
                  <a:cubicBezTo>
                    <a:pt x="3891" y="1520"/>
                    <a:pt x="3982" y="1095"/>
                    <a:pt x="4073" y="699"/>
                  </a:cubicBezTo>
                  <a:cubicBezTo>
                    <a:pt x="3769" y="274"/>
                    <a:pt x="3253" y="0"/>
                    <a:pt x="2584" y="0"/>
                  </a:cubicBez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a:off x="6614450" y="3560250"/>
              <a:ext cx="94025" cy="50200"/>
            </a:xfrm>
            <a:custGeom>
              <a:rect b="b" l="l" r="r" t="t"/>
              <a:pathLst>
                <a:path extrusionOk="0" h="2008" w="3761">
                  <a:moveTo>
                    <a:pt x="2311" y="1077"/>
                  </a:moveTo>
                  <a:lnTo>
                    <a:pt x="2311" y="1077"/>
                  </a:lnTo>
                  <a:cubicBezTo>
                    <a:pt x="2290" y="1117"/>
                    <a:pt x="2270" y="1144"/>
                    <a:pt x="2250" y="1167"/>
                  </a:cubicBezTo>
                  <a:lnTo>
                    <a:pt x="2250" y="1167"/>
                  </a:lnTo>
                  <a:cubicBezTo>
                    <a:pt x="2251" y="1137"/>
                    <a:pt x="2281" y="1107"/>
                    <a:pt x="2311" y="1077"/>
                  </a:cubicBezTo>
                  <a:close/>
                  <a:moveTo>
                    <a:pt x="1311" y="0"/>
                  </a:moveTo>
                  <a:cubicBezTo>
                    <a:pt x="870" y="0"/>
                    <a:pt x="442" y="93"/>
                    <a:pt x="92" y="287"/>
                  </a:cubicBezTo>
                  <a:cubicBezTo>
                    <a:pt x="1" y="347"/>
                    <a:pt x="92" y="469"/>
                    <a:pt x="183" y="469"/>
                  </a:cubicBezTo>
                  <a:cubicBezTo>
                    <a:pt x="365" y="439"/>
                    <a:pt x="517" y="408"/>
                    <a:pt x="700" y="378"/>
                  </a:cubicBezTo>
                  <a:cubicBezTo>
                    <a:pt x="700" y="408"/>
                    <a:pt x="700" y="439"/>
                    <a:pt x="700" y="469"/>
                  </a:cubicBezTo>
                  <a:cubicBezTo>
                    <a:pt x="609" y="864"/>
                    <a:pt x="669" y="1259"/>
                    <a:pt x="1004" y="1563"/>
                  </a:cubicBezTo>
                  <a:cubicBezTo>
                    <a:pt x="1024" y="1604"/>
                    <a:pt x="1045" y="1632"/>
                    <a:pt x="1065" y="1645"/>
                  </a:cubicBezTo>
                  <a:lnTo>
                    <a:pt x="1065" y="1645"/>
                  </a:lnTo>
                  <a:cubicBezTo>
                    <a:pt x="978" y="1618"/>
                    <a:pt x="869" y="1590"/>
                    <a:pt x="761" y="1563"/>
                  </a:cubicBezTo>
                  <a:cubicBezTo>
                    <a:pt x="751" y="1560"/>
                    <a:pt x="741" y="1558"/>
                    <a:pt x="733" y="1558"/>
                  </a:cubicBezTo>
                  <a:cubicBezTo>
                    <a:pt x="664" y="1558"/>
                    <a:pt x="646" y="1658"/>
                    <a:pt x="700" y="1685"/>
                  </a:cubicBezTo>
                  <a:cubicBezTo>
                    <a:pt x="976" y="1876"/>
                    <a:pt x="1341" y="2008"/>
                    <a:pt x="1680" y="2008"/>
                  </a:cubicBezTo>
                  <a:cubicBezTo>
                    <a:pt x="1827" y="2008"/>
                    <a:pt x="1970" y="1983"/>
                    <a:pt x="2098" y="1928"/>
                  </a:cubicBezTo>
                  <a:cubicBezTo>
                    <a:pt x="2159" y="1898"/>
                    <a:pt x="2189" y="1837"/>
                    <a:pt x="2128" y="1806"/>
                  </a:cubicBezTo>
                  <a:cubicBezTo>
                    <a:pt x="2189" y="1776"/>
                    <a:pt x="2250" y="1746"/>
                    <a:pt x="2311" y="1715"/>
                  </a:cubicBezTo>
                  <a:cubicBezTo>
                    <a:pt x="2584" y="1533"/>
                    <a:pt x="2888" y="986"/>
                    <a:pt x="2767" y="621"/>
                  </a:cubicBezTo>
                  <a:lnTo>
                    <a:pt x="2767" y="621"/>
                  </a:lnTo>
                  <a:cubicBezTo>
                    <a:pt x="3101" y="834"/>
                    <a:pt x="3375" y="1138"/>
                    <a:pt x="3648" y="1442"/>
                  </a:cubicBezTo>
                  <a:cubicBezTo>
                    <a:pt x="3657" y="1459"/>
                    <a:pt x="3671" y="1467"/>
                    <a:pt x="3686" y="1467"/>
                  </a:cubicBezTo>
                  <a:cubicBezTo>
                    <a:pt x="3721" y="1467"/>
                    <a:pt x="3761" y="1424"/>
                    <a:pt x="3739" y="1381"/>
                  </a:cubicBezTo>
                  <a:cubicBezTo>
                    <a:pt x="3400" y="491"/>
                    <a:pt x="2324" y="0"/>
                    <a:pt x="13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a:off x="6737550" y="3617700"/>
              <a:ext cx="60825" cy="80075"/>
            </a:xfrm>
            <a:custGeom>
              <a:rect b="b" l="l" r="r" t="t"/>
              <a:pathLst>
                <a:path extrusionOk="0" h="3203" w="2433">
                  <a:moveTo>
                    <a:pt x="1469" y="0"/>
                  </a:moveTo>
                  <a:cubicBezTo>
                    <a:pt x="1420" y="0"/>
                    <a:pt x="1369" y="33"/>
                    <a:pt x="1369" y="86"/>
                  </a:cubicBezTo>
                  <a:cubicBezTo>
                    <a:pt x="1429" y="724"/>
                    <a:pt x="1612" y="1332"/>
                    <a:pt x="1885" y="1910"/>
                  </a:cubicBezTo>
                  <a:cubicBezTo>
                    <a:pt x="1976" y="2092"/>
                    <a:pt x="2037" y="2183"/>
                    <a:pt x="1946" y="2396"/>
                  </a:cubicBezTo>
                  <a:cubicBezTo>
                    <a:pt x="1855" y="2578"/>
                    <a:pt x="1581" y="2700"/>
                    <a:pt x="1369" y="2791"/>
                  </a:cubicBezTo>
                  <a:cubicBezTo>
                    <a:pt x="973" y="2913"/>
                    <a:pt x="548" y="2852"/>
                    <a:pt x="122" y="2882"/>
                  </a:cubicBezTo>
                  <a:cubicBezTo>
                    <a:pt x="31" y="2882"/>
                    <a:pt x="1" y="3034"/>
                    <a:pt x="92" y="3065"/>
                  </a:cubicBezTo>
                  <a:cubicBezTo>
                    <a:pt x="322" y="3155"/>
                    <a:pt x="582" y="3202"/>
                    <a:pt x="845" y="3202"/>
                  </a:cubicBezTo>
                  <a:cubicBezTo>
                    <a:pt x="1379" y="3202"/>
                    <a:pt x="1924" y="3006"/>
                    <a:pt x="2250" y="2578"/>
                  </a:cubicBezTo>
                  <a:cubicBezTo>
                    <a:pt x="2432" y="2305"/>
                    <a:pt x="2341" y="2214"/>
                    <a:pt x="2189" y="1940"/>
                  </a:cubicBezTo>
                  <a:cubicBezTo>
                    <a:pt x="1824" y="1393"/>
                    <a:pt x="1642" y="724"/>
                    <a:pt x="1551" y="56"/>
                  </a:cubicBezTo>
                  <a:cubicBezTo>
                    <a:pt x="1538" y="17"/>
                    <a:pt x="1504"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a:off x="6628900" y="3854900"/>
              <a:ext cx="32700" cy="169575"/>
            </a:xfrm>
            <a:custGeom>
              <a:rect b="b" l="l" r="r" t="t"/>
              <a:pathLst>
                <a:path extrusionOk="0" h="6783" w="1308">
                  <a:moveTo>
                    <a:pt x="216" y="1"/>
                  </a:moveTo>
                  <a:cubicBezTo>
                    <a:pt x="198" y="1"/>
                    <a:pt x="183" y="8"/>
                    <a:pt x="183" y="21"/>
                  </a:cubicBezTo>
                  <a:cubicBezTo>
                    <a:pt x="31" y="963"/>
                    <a:pt x="0" y="1662"/>
                    <a:pt x="274" y="2604"/>
                  </a:cubicBezTo>
                  <a:cubicBezTo>
                    <a:pt x="699" y="4033"/>
                    <a:pt x="1246" y="5249"/>
                    <a:pt x="274" y="6586"/>
                  </a:cubicBezTo>
                  <a:cubicBezTo>
                    <a:pt x="197" y="6663"/>
                    <a:pt x="292" y="6782"/>
                    <a:pt x="379" y="6782"/>
                  </a:cubicBezTo>
                  <a:cubicBezTo>
                    <a:pt x="395" y="6782"/>
                    <a:pt x="411" y="6778"/>
                    <a:pt x="426" y="6768"/>
                  </a:cubicBezTo>
                  <a:cubicBezTo>
                    <a:pt x="1125" y="6221"/>
                    <a:pt x="1307" y="5401"/>
                    <a:pt x="1186" y="4549"/>
                  </a:cubicBezTo>
                  <a:cubicBezTo>
                    <a:pt x="1003" y="2969"/>
                    <a:pt x="183" y="1723"/>
                    <a:pt x="274" y="51"/>
                  </a:cubicBezTo>
                  <a:cubicBezTo>
                    <a:pt x="274" y="15"/>
                    <a:pt x="242" y="1"/>
                    <a:pt x="2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6512625" y="3731350"/>
              <a:ext cx="92775" cy="208525"/>
            </a:xfrm>
            <a:custGeom>
              <a:rect b="b" l="l" r="r" t="t"/>
              <a:pathLst>
                <a:path extrusionOk="0" h="8341" w="3711">
                  <a:moveTo>
                    <a:pt x="2611" y="0"/>
                  </a:moveTo>
                  <a:cubicBezTo>
                    <a:pt x="2569" y="0"/>
                    <a:pt x="2523" y="23"/>
                    <a:pt x="2523" y="69"/>
                  </a:cubicBezTo>
                  <a:cubicBezTo>
                    <a:pt x="2432" y="829"/>
                    <a:pt x="2371" y="1619"/>
                    <a:pt x="2402" y="2409"/>
                  </a:cubicBezTo>
                  <a:cubicBezTo>
                    <a:pt x="2387" y="2394"/>
                    <a:pt x="2371" y="2387"/>
                    <a:pt x="2360" y="2387"/>
                  </a:cubicBezTo>
                  <a:cubicBezTo>
                    <a:pt x="2349" y="2387"/>
                    <a:pt x="2341" y="2394"/>
                    <a:pt x="2341" y="2409"/>
                  </a:cubicBezTo>
                  <a:cubicBezTo>
                    <a:pt x="852" y="3777"/>
                    <a:pt x="1" y="6330"/>
                    <a:pt x="730" y="8276"/>
                  </a:cubicBezTo>
                  <a:cubicBezTo>
                    <a:pt x="744" y="8318"/>
                    <a:pt x="784" y="8341"/>
                    <a:pt x="824" y="8341"/>
                  </a:cubicBezTo>
                  <a:cubicBezTo>
                    <a:pt x="869" y="8341"/>
                    <a:pt x="912" y="8310"/>
                    <a:pt x="912" y="8245"/>
                  </a:cubicBezTo>
                  <a:cubicBezTo>
                    <a:pt x="912" y="7212"/>
                    <a:pt x="821" y="6239"/>
                    <a:pt x="1095" y="5206"/>
                  </a:cubicBezTo>
                  <a:cubicBezTo>
                    <a:pt x="1338" y="4233"/>
                    <a:pt x="1855" y="3321"/>
                    <a:pt x="2402" y="2501"/>
                  </a:cubicBezTo>
                  <a:cubicBezTo>
                    <a:pt x="2463" y="3504"/>
                    <a:pt x="2706" y="4507"/>
                    <a:pt x="3344" y="5388"/>
                  </a:cubicBezTo>
                  <a:cubicBezTo>
                    <a:pt x="3382" y="5445"/>
                    <a:pt x="3435" y="5469"/>
                    <a:pt x="3487" y="5469"/>
                  </a:cubicBezTo>
                  <a:cubicBezTo>
                    <a:pt x="3601" y="5469"/>
                    <a:pt x="3711" y="5352"/>
                    <a:pt x="3648" y="5206"/>
                  </a:cubicBezTo>
                  <a:cubicBezTo>
                    <a:pt x="2675" y="3625"/>
                    <a:pt x="2584" y="1893"/>
                    <a:pt x="2675" y="69"/>
                  </a:cubicBezTo>
                  <a:cubicBezTo>
                    <a:pt x="2691" y="23"/>
                    <a:pt x="2653" y="0"/>
                    <a:pt x="2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6480700" y="3916750"/>
              <a:ext cx="117825" cy="225525"/>
            </a:xfrm>
            <a:custGeom>
              <a:rect b="b" l="l" r="r" t="t"/>
              <a:pathLst>
                <a:path extrusionOk="0" h="9021" w="4713">
                  <a:moveTo>
                    <a:pt x="3712" y="1"/>
                  </a:moveTo>
                  <a:cubicBezTo>
                    <a:pt x="3701" y="1"/>
                    <a:pt x="3690" y="3"/>
                    <a:pt x="3679" y="9"/>
                  </a:cubicBezTo>
                  <a:cubicBezTo>
                    <a:pt x="1642" y="1224"/>
                    <a:pt x="1" y="4598"/>
                    <a:pt x="2159" y="6513"/>
                  </a:cubicBezTo>
                  <a:cubicBezTo>
                    <a:pt x="2174" y="6528"/>
                    <a:pt x="2205" y="6536"/>
                    <a:pt x="2235" y="6536"/>
                  </a:cubicBezTo>
                  <a:cubicBezTo>
                    <a:pt x="2265" y="6536"/>
                    <a:pt x="2296" y="6528"/>
                    <a:pt x="2311" y="6513"/>
                  </a:cubicBezTo>
                  <a:lnTo>
                    <a:pt x="2311" y="6513"/>
                  </a:lnTo>
                  <a:cubicBezTo>
                    <a:pt x="1946" y="7273"/>
                    <a:pt x="1794" y="8155"/>
                    <a:pt x="2007" y="8975"/>
                  </a:cubicBezTo>
                  <a:cubicBezTo>
                    <a:pt x="2007" y="9006"/>
                    <a:pt x="2037" y="9021"/>
                    <a:pt x="2068" y="9021"/>
                  </a:cubicBezTo>
                  <a:cubicBezTo>
                    <a:pt x="2098" y="9021"/>
                    <a:pt x="2129" y="9006"/>
                    <a:pt x="2129" y="8975"/>
                  </a:cubicBezTo>
                  <a:cubicBezTo>
                    <a:pt x="2098" y="7942"/>
                    <a:pt x="2402" y="7030"/>
                    <a:pt x="2737" y="6057"/>
                  </a:cubicBezTo>
                  <a:cubicBezTo>
                    <a:pt x="2737" y="6057"/>
                    <a:pt x="2737" y="6027"/>
                    <a:pt x="2737" y="6027"/>
                  </a:cubicBezTo>
                  <a:cubicBezTo>
                    <a:pt x="4348" y="4750"/>
                    <a:pt x="4712" y="2410"/>
                    <a:pt x="4044" y="586"/>
                  </a:cubicBezTo>
                  <a:cubicBezTo>
                    <a:pt x="4031" y="548"/>
                    <a:pt x="3997" y="531"/>
                    <a:pt x="3964" y="531"/>
                  </a:cubicBezTo>
                  <a:cubicBezTo>
                    <a:pt x="3918" y="531"/>
                    <a:pt x="3874" y="564"/>
                    <a:pt x="3892" y="617"/>
                  </a:cubicBezTo>
                  <a:cubicBezTo>
                    <a:pt x="4469" y="2714"/>
                    <a:pt x="3831" y="4325"/>
                    <a:pt x="2524" y="5936"/>
                  </a:cubicBezTo>
                  <a:cubicBezTo>
                    <a:pt x="2493" y="5997"/>
                    <a:pt x="2493" y="6057"/>
                    <a:pt x="2524" y="6088"/>
                  </a:cubicBezTo>
                  <a:cubicBezTo>
                    <a:pt x="2463" y="6179"/>
                    <a:pt x="2433" y="6300"/>
                    <a:pt x="2372" y="6392"/>
                  </a:cubicBezTo>
                  <a:cubicBezTo>
                    <a:pt x="2372" y="6392"/>
                    <a:pt x="2372" y="6361"/>
                    <a:pt x="2341" y="6361"/>
                  </a:cubicBezTo>
                  <a:cubicBezTo>
                    <a:pt x="700" y="3899"/>
                    <a:pt x="1855" y="1893"/>
                    <a:pt x="3740" y="100"/>
                  </a:cubicBezTo>
                  <a:cubicBezTo>
                    <a:pt x="3789" y="50"/>
                    <a:pt x="3758" y="1"/>
                    <a:pt x="37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6594825" y="3984375"/>
              <a:ext cx="94125" cy="151800"/>
            </a:xfrm>
            <a:custGeom>
              <a:rect b="b" l="l" r="r" t="t"/>
              <a:pathLst>
                <a:path extrusionOk="0" h="6072" w="3765">
                  <a:moveTo>
                    <a:pt x="112" y="1"/>
                  </a:moveTo>
                  <a:cubicBezTo>
                    <a:pt x="57" y="1"/>
                    <a:pt x="1" y="50"/>
                    <a:pt x="26" y="100"/>
                  </a:cubicBezTo>
                  <a:cubicBezTo>
                    <a:pt x="573" y="829"/>
                    <a:pt x="1302" y="1437"/>
                    <a:pt x="1789" y="2228"/>
                  </a:cubicBezTo>
                  <a:cubicBezTo>
                    <a:pt x="2488" y="3322"/>
                    <a:pt x="2457" y="4781"/>
                    <a:pt x="1819" y="5875"/>
                  </a:cubicBezTo>
                  <a:cubicBezTo>
                    <a:pt x="1774" y="5965"/>
                    <a:pt x="1862" y="6072"/>
                    <a:pt x="1948" y="6072"/>
                  </a:cubicBezTo>
                  <a:cubicBezTo>
                    <a:pt x="1978" y="6072"/>
                    <a:pt x="2008" y="6059"/>
                    <a:pt x="2032" y="6027"/>
                  </a:cubicBezTo>
                  <a:cubicBezTo>
                    <a:pt x="3764" y="3960"/>
                    <a:pt x="1667" y="1407"/>
                    <a:pt x="147" y="9"/>
                  </a:cubicBezTo>
                  <a:cubicBezTo>
                    <a:pt x="136" y="3"/>
                    <a:pt x="124" y="1"/>
                    <a:pt x="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6579750" y="4037100"/>
              <a:ext cx="60975" cy="92375"/>
            </a:xfrm>
            <a:custGeom>
              <a:rect b="b" l="l" r="r" t="t"/>
              <a:pathLst>
                <a:path extrusionOk="0" h="3695" w="2439">
                  <a:moveTo>
                    <a:pt x="145" y="0"/>
                  </a:moveTo>
                  <a:cubicBezTo>
                    <a:pt x="75" y="0"/>
                    <a:pt x="1" y="68"/>
                    <a:pt x="21" y="149"/>
                  </a:cubicBezTo>
                  <a:cubicBezTo>
                    <a:pt x="325" y="1365"/>
                    <a:pt x="1176" y="3006"/>
                    <a:pt x="2300" y="3675"/>
                  </a:cubicBezTo>
                  <a:cubicBezTo>
                    <a:pt x="2314" y="3689"/>
                    <a:pt x="2329" y="3695"/>
                    <a:pt x="2344" y="3695"/>
                  </a:cubicBezTo>
                  <a:cubicBezTo>
                    <a:pt x="2395" y="3695"/>
                    <a:pt x="2439" y="3624"/>
                    <a:pt x="2392" y="3553"/>
                  </a:cubicBezTo>
                  <a:cubicBezTo>
                    <a:pt x="2057" y="2976"/>
                    <a:pt x="1541" y="2490"/>
                    <a:pt x="1176" y="1912"/>
                  </a:cubicBezTo>
                  <a:cubicBezTo>
                    <a:pt x="811" y="1335"/>
                    <a:pt x="507" y="696"/>
                    <a:pt x="234" y="58"/>
                  </a:cubicBezTo>
                  <a:cubicBezTo>
                    <a:pt x="213" y="17"/>
                    <a:pt x="180" y="0"/>
                    <a:pt x="1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a:off x="6569625" y="4080450"/>
              <a:ext cx="25375" cy="51425"/>
            </a:xfrm>
            <a:custGeom>
              <a:rect b="b" l="l" r="r" t="t"/>
              <a:pathLst>
                <a:path extrusionOk="0" h="2057" w="1015">
                  <a:moveTo>
                    <a:pt x="866" y="0"/>
                  </a:moveTo>
                  <a:cubicBezTo>
                    <a:pt x="829" y="0"/>
                    <a:pt x="790" y="17"/>
                    <a:pt x="760" y="56"/>
                  </a:cubicBezTo>
                  <a:cubicBezTo>
                    <a:pt x="426" y="543"/>
                    <a:pt x="0" y="1272"/>
                    <a:pt x="61" y="1911"/>
                  </a:cubicBezTo>
                  <a:cubicBezTo>
                    <a:pt x="61" y="2011"/>
                    <a:pt x="126" y="2056"/>
                    <a:pt x="194" y="2056"/>
                  </a:cubicBezTo>
                  <a:cubicBezTo>
                    <a:pt x="249" y="2056"/>
                    <a:pt x="307" y="2026"/>
                    <a:pt x="335" y="1971"/>
                  </a:cubicBezTo>
                  <a:cubicBezTo>
                    <a:pt x="456" y="1667"/>
                    <a:pt x="487" y="1363"/>
                    <a:pt x="578" y="1090"/>
                  </a:cubicBezTo>
                  <a:cubicBezTo>
                    <a:pt x="699" y="756"/>
                    <a:pt x="821" y="452"/>
                    <a:pt x="973" y="178"/>
                  </a:cubicBezTo>
                  <a:cubicBezTo>
                    <a:pt x="1014" y="75"/>
                    <a:pt x="944" y="0"/>
                    <a:pt x="8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6575450" y="4130150"/>
              <a:ext cx="18500" cy="49375"/>
            </a:xfrm>
            <a:custGeom>
              <a:rect b="b" l="l" r="r" t="t"/>
              <a:pathLst>
                <a:path extrusionOk="0" h="1975" w="740">
                  <a:moveTo>
                    <a:pt x="113" y="0"/>
                  </a:moveTo>
                  <a:cubicBezTo>
                    <a:pt x="54" y="0"/>
                    <a:pt x="0" y="54"/>
                    <a:pt x="41" y="135"/>
                  </a:cubicBezTo>
                  <a:cubicBezTo>
                    <a:pt x="193" y="439"/>
                    <a:pt x="314" y="774"/>
                    <a:pt x="375" y="1108"/>
                  </a:cubicBezTo>
                  <a:cubicBezTo>
                    <a:pt x="406" y="1382"/>
                    <a:pt x="375" y="1686"/>
                    <a:pt x="497" y="1929"/>
                  </a:cubicBezTo>
                  <a:cubicBezTo>
                    <a:pt x="512" y="1959"/>
                    <a:pt x="535" y="1974"/>
                    <a:pt x="558" y="1974"/>
                  </a:cubicBezTo>
                  <a:cubicBezTo>
                    <a:pt x="580" y="1974"/>
                    <a:pt x="603" y="1959"/>
                    <a:pt x="618" y="1929"/>
                  </a:cubicBezTo>
                  <a:cubicBezTo>
                    <a:pt x="740" y="1655"/>
                    <a:pt x="679" y="1321"/>
                    <a:pt x="618" y="1047"/>
                  </a:cubicBezTo>
                  <a:cubicBezTo>
                    <a:pt x="527" y="682"/>
                    <a:pt x="406" y="348"/>
                    <a:pt x="193" y="44"/>
                  </a:cubicBezTo>
                  <a:cubicBezTo>
                    <a:pt x="173" y="14"/>
                    <a:pt x="142" y="0"/>
                    <a:pt x="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6495900" y="4127350"/>
              <a:ext cx="69050" cy="114775"/>
            </a:xfrm>
            <a:custGeom>
              <a:rect b="b" l="l" r="r" t="t"/>
              <a:pathLst>
                <a:path extrusionOk="0" h="4591" w="2762">
                  <a:moveTo>
                    <a:pt x="2646" y="0"/>
                  </a:moveTo>
                  <a:cubicBezTo>
                    <a:pt x="2636" y="0"/>
                    <a:pt x="2626" y="1"/>
                    <a:pt x="2615" y="4"/>
                  </a:cubicBezTo>
                  <a:cubicBezTo>
                    <a:pt x="822" y="612"/>
                    <a:pt x="1" y="3013"/>
                    <a:pt x="1278" y="4533"/>
                  </a:cubicBezTo>
                  <a:cubicBezTo>
                    <a:pt x="1302" y="4574"/>
                    <a:pt x="1335" y="4590"/>
                    <a:pt x="1369" y="4590"/>
                  </a:cubicBezTo>
                  <a:cubicBezTo>
                    <a:pt x="1462" y="4590"/>
                    <a:pt x="1565" y="4462"/>
                    <a:pt x="1521" y="4351"/>
                  </a:cubicBezTo>
                  <a:cubicBezTo>
                    <a:pt x="730" y="2679"/>
                    <a:pt x="1065" y="1129"/>
                    <a:pt x="2676" y="156"/>
                  </a:cubicBezTo>
                  <a:lnTo>
                    <a:pt x="2706" y="156"/>
                  </a:lnTo>
                  <a:cubicBezTo>
                    <a:pt x="2761" y="128"/>
                    <a:pt x="2741" y="0"/>
                    <a:pt x="2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6543775" y="4168875"/>
              <a:ext cx="52475" cy="173300"/>
            </a:xfrm>
            <a:custGeom>
              <a:rect b="b" l="l" r="r" t="t"/>
              <a:pathLst>
                <a:path extrusionOk="0" h="6932" w="2099">
                  <a:moveTo>
                    <a:pt x="1351" y="1"/>
                  </a:moveTo>
                  <a:cubicBezTo>
                    <a:pt x="1337" y="1"/>
                    <a:pt x="1322" y="5"/>
                    <a:pt x="1308" y="15"/>
                  </a:cubicBezTo>
                  <a:cubicBezTo>
                    <a:pt x="822" y="258"/>
                    <a:pt x="457" y="653"/>
                    <a:pt x="305" y="1200"/>
                  </a:cubicBezTo>
                  <a:cubicBezTo>
                    <a:pt x="153" y="1808"/>
                    <a:pt x="366" y="2325"/>
                    <a:pt x="670" y="2842"/>
                  </a:cubicBezTo>
                  <a:cubicBezTo>
                    <a:pt x="670" y="2842"/>
                    <a:pt x="670" y="2842"/>
                    <a:pt x="670" y="2872"/>
                  </a:cubicBezTo>
                  <a:cubicBezTo>
                    <a:pt x="214" y="3206"/>
                    <a:pt x="153" y="3754"/>
                    <a:pt x="396" y="4270"/>
                  </a:cubicBezTo>
                  <a:cubicBezTo>
                    <a:pt x="548" y="4605"/>
                    <a:pt x="822" y="4848"/>
                    <a:pt x="1034" y="5121"/>
                  </a:cubicBezTo>
                  <a:cubicBezTo>
                    <a:pt x="1490" y="5669"/>
                    <a:pt x="1642" y="6185"/>
                    <a:pt x="1794" y="6854"/>
                  </a:cubicBezTo>
                  <a:cubicBezTo>
                    <a:pt x="1821" y="6907"/>
                    <a:pt x="1871" y="6931"/>
                    <a:pt x="1919" y="6931"/>
                  </a:cubicBezTo>
                  <a:cubicBezTo>
                    <a:pt x="1980" y="6931"/>
                    <a:pt x="2037" y="6892"/>
                    <a:pt x="2037" y="6824"/>
                  </a:cubicBezTo>
                  <a:cubicBezTo>
                    <a:pt x="2098" y="6276"/>
                    <a:pt x="1916" y="5760"/>
                    <a:pt x="1612" y="5304"/>
                  </a:cubicBezTo>
                  <a:cubicBezTo>
                    <a:pt x="1217" y="4696"/>
                    <a:pt x="1" y="3784"/>
                    <a:pt x="882" y="3024"/>
                  </a:cubicBezTo>
                  <a:cubicBezTo>
                    <a:pt x="973" y="2933"/>
                    <a:pt x="913" y="2842"/>
                    <a:pt x="852" y="2811"/>
                  </a:cubicBezTo>
                  <a:cubicBezTo>
                    <a:pt x="852" y="2781"/>
                    <a:pt x="852" y="2781"/>
                    <a:pt x="822" y="2751"/>
                  </a:cubicBezTo>
                  <a:cubicBezTo>
                    <a:pt x="244" y="1930"/>
                    <a:pt x="670" y="744"/>
                    <a:pt x="1399" y="197"/>
                  </a:cubicBezTo>
                  <a:cubicBezTo>
                    <a:pt x="1476" y="121"/>
                    <a:pt x="1423" y="1"/>
                    <a:pt x="13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6511875" y="4292750"/>
              <a:ext cx="85125" cy="282100"/>
            </a:xfrm>
            <a:custGeom>
              <a:rect b="b" l="l" r="r" t="t"/>
              <a:pathLst>
                <a:path extrusionOk="0" h="11284" w="3405">
                  <a:moveTo>
                    <a:pt x="1807" y="0"/>
                  </a:moveTo>
                  <a:cubicBezTo>
                    <a:pt x="1793" y="0"/>
                    <a:pt x="1778" y="5"/>
                    <a:pt x="1763" y="14"/>
                  </a:cubicBezTo>
                  <a:cubicBezTo>
                    <a:pt x="790" y="653"/>
                    <a:pt x="122" y="1899"/>
                    <a:pt x="760" y="3024"/>
                  </a:cubicBezTo>
                  <a:cubicBezTo>
                    <a:pt x="790" y="3054"/>
                    <a:pt x="790" y="3054"/>
                    <a:pt x="821" y="3084"/>
                  </a:cubicBezTo>
                  <a:cubicBezTo>
                    <a:pt x="730" y="3328"/>
                    <a:pt x="760" y="3601"/>
                    <a:pt x="851" y="3844"/>
                  </a:cubicBezTo>
                  <a:cubicBezTo>
                    <a:pt x="942" y="4087"/>
                    <a:pt x="1094" y="4422"/>
                    <a:pt x="1368" y="4483"/>
                  </a:cubicBezTo>
                  <a:cubicBezTo>
                    <a:pt x="1003" y="4817"/>
                    <a:pt x="730" y="5242"/>
                    <a:pt x="760" y="5759"/>
                  </a:cubicBezTo>
                  <a:cubicBezTo>
                    <a:pt x="790" y="5942"/>
                    <a:pt x="851" y="6154"/>
                    <a:pt x="942" y="6337"/>
                  </a:cubicBezTo>
                  <a:cubicBezTo>
                    <a:pt x="912" y="6337"/>
                    <a:pt x="882" y="6367"/>
                    <a:pt x="851" y="6428"/>
                  </a:cubicBezTo>
                  <a:cubicBezTo>
                    <a:pt x="699" y="6823"/>
                    <a:pt x="517" y="7279"/>
                    <a:pt x="669" y="7704"/>
                  </a:cubicBezTo>
                  <a:cubicBezTo>
                    <a:pt x="730" y="7856"/>
                    <a:pt x="821" y="8008"/>
                    <a:pt x="942" y="8130"/>
                  </a:cubicBezTo>
                  <a:cubicBezTo>
                    <a:pt x="912" y="8130"/>
                    <a:pt x="882" y="8130"/>
                    <a:pt x="882" y="8160"/>
                  </a:cubicBezTo>
                  <a:cubicBezTo>
                    <a:pt x="243" y="9011"/>
                    <a:pt x="0" y="10227"/>
                    <a:pt x="122" y="11261"/>
                  </a:cubicBezTo>
                  <a:cubicBezTo>
                    <a:pt x="122" y="11276"/>
                    <a:pt x="129" y="11284"/>
                    <a:pt x="137" y="11284"/>
                  </a:cubicBezTo>
                  <a:cubicBezTo>
                    <a:pt x="145" y="11284"/>
                    <a:pt x="152" y="11276"/>
                    <a:pt x="152" y="11261"/>
                  </a:cubicBezTo>
                  <a:cubicBezTo>
                    <a:pt x="395" y="10227"/>
                    <a:pt x="730" y="9224"/>
                    <a:pt x="1003" y="8221"/>
                  </a:cubicBezTo>
                  <a:lnTo>
                    <a:pt x="1003" y="8191"/>
                  </a:lnTo>
                  <a:cubicBezTo>
                    <a:pt x="1125" y="8312"/>
                    <a:pt x="1277" y="8373"/>
                    <a:pt x="1429" y="8404"/>
                  </a:cubicBezTo>
                  <a:cubicBezTo>
                    <a:pt x="1520" y="8404"/>
                    <a:pt x="1581" y="8282"/>
                    <a:pt x="1550" y="8221"/>
                  </a:cubicBezTo>
                  <a:cubicBezTo>
                    <a:pt x="1368" y="7978"/>
                    <a:pt x="1125" y="7826"/>
                    <a:pt x="1003" y="7553"/>
                  </a:cubicBezTo>
                  <a:cubicBezTo>
                    <a:pt x="882" y="7188"/>
                    <a:pt x="973" y="6823"/>
                    <a:pt x="1064" y="6489"/>
                  </a:cubicBezTo>
                  <a:cubicBezTo>
                    <a:pt x="1186" y="6610"/>
                    <a:pt x="1307" y="6701"/>
                    <a:pt x="1429" y="6762"/>
                  </a:cubicBezTo>
                  <a:cubicBezTo>
                    <a:pt x="1450" y="6771"/>
                    <a:pt x="1469" y="6774"/>
                    <a:pt x="1486" y="6774"/>
                  </a:cubicBezTo>
                  <a:cubicBezTo>
                    <a:pt x="1595" y="6774"/>
                    <a:pt x="1629" y="6628"/>
                    <a:pt x="1550" y="6549"/>
                  </a:cubicBezTo>
                  <a:cubicBezTo>
                    <a:pt x="1307" y="6246"/>
                    <a:pt x="1094" y="6033"/>
                    <a:pt x="1094" y="5607"/>
                  </a:cubicBezTo>
                  <a:cubicBezTo>
                    <a:pt x="1094" y="5182"/>
                    <a:pt x="1398" y="4847"/>
                    <a:pt x="1672" y="4543"/>
                  </a:cubicBezTo>
                  <a:cubicBezTo>
                    <a:pt x="1749" y="4441"/>
                    <a:pt x="1674" y="4317"/>
                    <a:pt x="1576" y="4317"/>
                  </a:cubicBezTo>
                  <a:cubicBezTo>
                    <a:pt x="1558" y="4317"/>
                    <a:pt x="1539" y="4321"/>
                    <a:pt x="1520" y="4331"/>
                  </a:cubicBezTo>
                  <a:cubicBezTo>
                    <a:pt x="1459" y="4118"/>
                    <a:pt x="1246" y="3935"/>
                    <a:pt x="1155" y="3723"/>
                  </a:cubicBezTo>
                  <a:cubicBezTo>
                    <a:pt x="1064" y="3480"/>
                    <a:pt x="1064" y="3206"/>
                    <a:pt x="1064" y="2963"/>
                  </a:cubicBezTo>
                  <a:cubicBezTo>
                    <a:pt x="1064" y="2932"/>
                    <a:pt x="1064" y="2902"/>
                    <a:pt x="1064" y="2872"/>
                  </a:cubicBezTo>
                  <a:cubicBezTo>
                    <a:pt x="1277" y="2507"/>
                    <a:pt x="1550" y="2294"/>
                    <a:pt x="1885" y="2021"/>
                  </a:cubicBezTo>
                  <a:cubicBezTo>
                    <a:pt x="1946" y="2264"/>
                    <a:pt x="2128" y="2416"/>
                    <a:pt x="2310" y="2598"/>
                  </a:cubicBezTo>
                  <a:cubicBezTo>
                    <a:pt x="2493" y="2780"/>
                    <a:pt x="2614" y="2932"/>
                    <a:pt x="2675" y="3206"/>
                  </a:cubicBezTo>
                  <a:cubicBezTo>
                    <a:pt x="2736" y="3419"/>
                    <a:pt x="2705" y="3631"/>
                    <a:pt x="2766" y="3844"/>
                  </a:cubicBezTo>
                  <a:cubicBezTo>
                    <a:pt x="2766" y="3875"/>
                    <a:pt x="2736" y="3875"/>
                    <a:pt x="2736" y="3905"/>
                  </a:cubicBezTo>
                  <a:cubicBezTo>
                    <a:pt x="2705" y="4148"/>
                    <a:pt x="2645" y="4391"/>
                    <a:pt x="2523" y="4604"/>
                  </a:cubicBezTo>
                  <a:cubicBezTo>
                    <a:pt x="2523" y="4483"/>
                    <a:pt x="2493" y="4361"/>
                    <a:pt x="2432" y="4270"/>
                  </a:cubicBezTo>
                  <a:cubicBezTo>
                    <a:pt x="2249" y="3996"/>
                    <a:pt x="2098" y="3753"/>
                    <a:pt x="2098" y="3419"/>
                  </a:cubicBezTo>
                  <a:cubicBezTo>
                    <a:pt x="2098" y="3328"/>
                    <a:pt x="2037" y="3297"/>
                    <a:pt x="1976" y="3297"/>
                  </a:cubicBezTo>
                  <a:cubicBezTo>
                    <a:pt x="2098" y="3145"/>
                    <a:pt x="2219" y="2963"/>
                    <a:pt x="2128" y="2780"/>
                  </a:cubicBezTo>
                  <a:cubicBezTo>
                    <a:pt x="2128" y="2743"/>
                    <a:pt x="2093" y="2717"/>
                    <a:pt x="2052" y="2717"/>
                  </a:cubicBezTo>
                  <a:cubicBezTo>
                    <a:pt x="2027" y="2717"/>
                    <a:pt x="1999" y="2727"/>
                    <a:pt x="1976" y="2750"/>
                  </a:cubicBezTo>
                  <a:cubicBezTo>
                    <a:pt x="1915" y="2841"/>
                    <a:pt x="1854" y="2932"/>
                    <a:pt x="1763" y="3024"/>
                  </a:cubicBezTo>
                  <a:cubicBezTo>
                    <a:pt x="1672" y="3145"/>
                    <a:pt x="1550" y="3236"/>
                    <a:pt x="1459" y="3328"/>
                  </a:cubicBezTo>
                  <a:cubicBezTo>
                    <a:pt x="1368" y="3449"/>
                    <a:pt x="1064" y="3844"/>
                    <a:pt x="1368" y="3905"/>
                  </a:cubicBezTo>
                  <a:cubicBezTo>
                    <a:pt x="1380" y="3909"/>
                    <a:pt x="1392" y="3911"/>
                    <a:pt x="1405" y="3911"/>
                  </a:cubicBezTo>
                  <a:cubicBezTo>
                    <a:pt x="1483" y="3911"/>
                    <a:pt x="1554" y="3832"/>
                    <a:pt x="1581" y="3753"/>
                  </a:cubicBezTo>
                  <a:cubicBezTo>
                    <a:pt x="1672" y="3662"/>
                    <a:pt x="1733" y="3540"/>
                    <a:pt x="1824" y="3449"/>
                  </a:cubicBezTo>
                  <a:lnTo>
                    <a:pt x="1854" y="3449"/>
                  </a:lnTo>
                  <a:cubicBezTo>
                    <a:pt x="1854" y="3692"/>
                    <a:pt x="1885" y="3905"/>
                    <a:pt x="2006" y="4118"/>
                  </a:cubicBezTo>
                  <a:cubicBezTo>
                    <a:pt x="2128" y="4361"/>
                    <a:pt x="2310" y="4574"/>
                    <a:pt x="2401" y="4817"/>
                  </a:cubicBezTo>
                  <a:cubicBezTo>
                    <a:pt x="2401" y="4817"/>
                    <a:pt x="2401" y="4847"/>
                    <a:pt x="2401" y="4847"/>
                  </a:cubicBezTo>
                  <a:cubicBezTo>
                    <a:pt x="2371" y="4908"/>
                    <a:pt x="2341" y="4938"/>
                    <a:pt x="2310" y="4999"/>
                  </a:cubicBezTo>
                  <a:cubicBezTo>
                    <a:pt x="2098" y="5242"/>
                    <a:pt x="1824" y="5364"/>
                    <a:pt x="1611" y="5577"/>
                  </a:cubicBezTo>
                  <a:cubicBezTo>
                    <a:pt x="1550" y="5638"/>
                    <a:pt x="1581" y="5698"/>
                    <a:pt x="1672" y="5729"/>
                  </a:cubicBezTo>
                  <a:cubicBezTo>
                    <a:pt x="1915" y="5729"/>
                    <a:pt x="2158" y="5638"/>
                    <a:pt x="2341" y="5486"/>
                  </a:cubicBezTo>
                  <a:lnTo>
                    <a:pt x="2341" y="5486"/>
                  </a:lnTo>
                  <a:cubicBezTo>
                    <a:pt x="2371" y="5850"/>
                    <a:pt x="2341" y="6246"/>
                    <a:pt x="2128" y="6549"/>
                  </a:cubicBezTo>
                  <a:cubicBezTo>
                    <a:pt x="1885" y="6853"/>
                    <a:pt x="1490" y="7005"/>
                    <a:pt x="1246" y="7340"/>
                  </a:cubicBezTo>
                  <a:cubicBezTo>
                    <a:pt x="1171" y="7441"/>
                    <a:pt x="1242" y="7605"/>
                    <a:pt x="1355" y="7605"/>
                  </a:cubicBezTo>
                  <a:cubicBezTo>
                    <a:pt x="1378" y="7605"/>
                    <a:pt x="1403" y="7598"/>
                    <a:pt x="1429" y="7583"/>
                  </a:cubicBezTo>
                  <a:cubicBezTo>
                    <a:pt x="1611" y="7492"/>
                    <a:pt x="1824" y="7370"/>
                    <a:pt x="2006" y="7188"/>
                  </a:cubicBezTo>
                  <a:lnTo>
                    <a:pt x="2006" y="7188"/>
                  </a:lnTo>
                  <a:cubicBezTo>
                    <a:pt x="1976" y="7340"/>
                    <a:pt x="1946" y="7492"/>
                    <a:pt x="1915" y="7644"/>
                  </a:cubicBezTo>
                  <a:cubicBezTo>
                    <a:pt x="1824" y="7826"/>
                    <a:pt x="1702" y="7978"/>
                    <a:pt x="1642" y="8191"/>
                  </a:cubicBezTo>
                  <a:cubicBezTo>
                    <a:pt x="1611" y="8252"/>
                    <a:pt x="1672" y="8282"/>
                    <a:pt x="1733" y="8282"/>
                  </a:cubicBezTo>
                  <a:cubicBezTo>
                    <a:pt x="1946" y="8221"/>
                    <a:pt x="2128" y="7978"/>
                    <a:pt x="2189" y="7765"/>
                  </a:cubicBezTo>
                  <a:cubicBezTo>
                    <a:pt x="2280" y="7522"/>
                    <a:pt x="2280" y="7279"/>
                    <a:pt x="2189" y="7005"/>
                  </a:cubicBezTo>
                  <a:cubicBezTo>
                    <a:pt x="2341" y="6884"/>
                    <a:pt x="2462" y="6732"/>
                    <a:pt x="2523" y="6580"/>
                  </a:cubicBezTo>
                  <a:cubicBezTo>
                    <a:pt x="2736" y="6154"/>
                    <a:pt x="2614" y="5759"/>
                    <a:pt x="2523" y="5334"/>
                  </a:cubicBezTo>
                  <a:cubicBezTo>
                    <a:pt x="2857" y="4969"/>
                    <a:pt x="3040" y="4361"/>
                    <a:pt x="3009" y="3905"/>
                  </a:cubicBezTo>
                  <a:cubicBezTo>
                    <a:pt x="3009" y="3875"/>
                    <a:pt x="3009" y="3844"/>
                    <a:pt x="2979" y="3814"/>
                  </a:cubicBezTo>
                  <a:cubicBezTo>
                    <a:pt x="2979" y="3783"/>
                    <a:pt x="2979" y="3723"/>
                    <a:pt x="3009" y="3692"/>
                  </a:cubicBezTo>
                  <a:cubicBezTo>
                    <a:pt x="3009" y="3692"/>
                    <a:pt x="3040" y="3662"/>
                    <a:pt x="3040" y="3662"/>
                  </a:cubicBezTo>
                  <a:cubicBezTo>
                    <a:pt x="3405" y="3236"/>
                    <a:pt x="3374" y="2537"/>
                    <a:pt x="3222" y="2021"/>
                  </a:cubicBezTo>
                  <a:cubicBezTo>
                    <a:pt x="3210" y="1985"/>
                    <a:pt x="3179" y="1967"/>
                    <a:pt x="3146" y="1967"/>
                  </a:cubicBezTo>
                  <a:cubicBezTo>
                    <a:pt x="3096" y="1967"/>
                    <a:pt x="3040" y="2008"/>
                    <a:pt x="3040" y="2081"/>
                  </a:cubicBezTo>
                  <a:cubicBezTo>
                    <a:pt x="3101" y="2355"/>
                    <a:pt x="3131" y="2628"/>
                    <a:pt x="3070" y="2872"/>
                  </a:cubicBezTo>
                  <a:cubicBezTo>
                    <a:pt x="3070" y="2993"/>
                    <a:pt x="3040" y="3115"/>
                    <a:pt x="2979" y="3236"/>
                  </a:cubicBezTo>
                  <a:cubicBezTo>
                    <a:pt x="2979" y="3084"/>
                    <a:pt x="2918" y="2902"/>
                    <a:pt x="2857" y="2780"/>
                  </a:cubicBezTo>
                  <a:cubicBezTo>
                    <a:pt x="2645" y="2416"/>
                    <a:pt x="2280" y="2233"/>
                    <a:pt x="2067" y="1869"/>
                  </a:cubicBezTo>
                  <a:cubicBezTo>
                    <a:pt x="2098" y="1838"/>
                    <a:pt x="2128" y="1808"/>
                    <a:pt x="2158" y="1808"/>
                  </a:cubicBezTo>
                  <a:cubicBezTo>
                    <a:pt x="2493" y="1504"/>
                    <a:pt x="2645" y="1169"/>
                    <a:pt x="2553" y="744"/>
                  </a:cubicBezTo>
                  <a:cubicBezTo>
                    <a:pt x="2553" y="691"/>
                    <a:pt x="2518" y="667"/>
                    <a:pt x="2479" y="667"/>
                  </a:cubicBezTo>
                  <a:cubicBezTo>
                    <a:pt x="2429" y="667"/>
                    <a:pt x="2371" y="706"/>
                    <a:pt x="2371" y="774"/>
                  </a:cubicBezTo>
                  <a:cubicBezTo>
                    <a:pt x="2401" y="1473"/>
                    <a:pt x="1611" y="1747"/>
                    <a:pt x="1155" y="2203"/>
                  </a:cubicBezTo>
                  <a:cubicBezTo>
                    <a:pt x="1094" y="2264"/>
                    <a:pt x="1003" y="2324"/>
                    <a:pt x="942" y="2416"/>
                  </a:cubicBezTo>
                  <a:cubicBezTo>
                    <a:pt x="821" y="1565"/>
                    <a:pt x="1186" y="805"/>
                    <a:pt x="1854" y="166"/>
                  </a:cubicBezTo>
                  <a:cubicBezTo>
                    <a:pt x="1931" y="115"/>
                    <a:pt x="1879" y="0"/>
                    <a:pt x="18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6524025" y="4524450"/>
              <a:ext cx="16400" cy="70350"/>
            </a:xfrm>
            <a:custGeom>
              <a:rect b="b" l="l" r="r" t="t"/>
              <a:pathLst>
                <a:path extrusionOk="0" h="2814" w="656">
                  <a:moveTo>
                    <a:pt x="517" y="0"/>
                  </a:moveTo>
                  <a:cubicBezTo>
                    <a:pt x="463" y="0"/>
                    <a:pt x="409" y="25"/>
                    <a:pt x="396" y="78"/>
                  </a:cubicBezTo>
                  <a:cubicBezTo>
                    <a:pt x="213" y="899"/>
                    <a:pt x="1" y="1932"/>
                    <a:pt x="244" y="2722"/>
                  </a:cubicBezTo>
                  <a:cubicBezTo>
                    <a:pt x="259" y="2783"/>
                    <a:pt x="312" y="2813"/>
                    <a:pt x="361" y="2813"/>
                  </a:cubicBezTo>
                  <a:cubicBezTo>
                    <a:pt x="411" y="2813"/>
                    <a:pt x="456" y="2783"/>
                    <a:pt x="456" y="2722"/>
                  </a:cubicBezTo>
                  <a:cubicBezTo>
                    <a:pt x="548" y="2327"/>
                    <a:pt x="487" y="1932"/>
                    <a:pt x="517" y="1506"/>
                  </a:cubicBezTo>
                  <a:cubicBezTo>
                    <a:pt x="517" y="1051"/>
                    <a:pt x="578" y="595"/>
                    <a:pt x="639" y="108"/>
                  </a:cubicBezTo>
                  <a:cubicBezTo>
                    <a:pt x="656" y="40"/>
                    <a:pt x="587" y="0"/>
                    <a:pt x="5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a:off x="6539975" y="4505500"/>
              <a:ext cx="21300" cy="84325"/>
            </a:xfrm>
            <a:custGeom>
              <a:rect b="b" l="l" r="r" t="t"/>
              <a:pathLst>
                <a:path extrusionOk="0" h="3373" w="852">
                  <a:moveTo>
                    <a:pt x="449" y="1"/>
                  </a:moveTo>
                  <a:cubicBezTo>
                    <a:pt x="398" y="1"/>
                    <a:pt x="348" y="25"/>
                    <a:pt x="335" y="76"/>
                  </a:cubicBezTo>
                  <a:cubicBezTo>
                    <a:pt x="122" y="1018"/>
                    <a:pt x="1" y="2477"/>
                    <a:pt x="578" y="3298"/>
                  </a:cubicBezTo>
                  <a:cubicBezTo>
                    <a:pt x="616" y="3349"/>
                    <a:pt x="670" y="3373"/>
                    <a:pt x="720" y="3373"/>
                  </a:cubicBezTo>
                  <a:cubicBezTo>
                    <a:pt x="790" y="3373"/>
                    <a:pt x="852" y="3326"/>
                    <a:pt x="852" y="3237"/>
                  </a:cubicBezTo>
                  <a:cubicBezTo>
                    <a:pt x="852" y="2720"/>
                    <a:pt x="639" y="2204"/>
                    <a:pt x="609" y="1687"/>
                  </a:cubicBezTo>
                  <a:cubicBezTo>
                    <a:pt x="548" y="1170"/>
                    <a:pt x="548" y="653"/>
                    <a:pt x="578" y="137"/>
                  </a:cubicBezTo>
                  <a:cubicBezTo>
                    <a:pt x="596" y="48"/>
                    <a:pt x="521" y="1"/>
                    <a:pt x="4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a:off x="6560075" y="4521600"/>
              <a:ext cx="23250" cy="54050"/>
            </a:xfrm>
            <a:custGeom>
              <a:rect b="b" l="l" r="r" t="t"/>
              <a:pathLst>
                <a:path extrusionOk="0" h="2162" w="930">
                  <a:moveTo>
                    <a:pt x="135" y="1"/>
                  </a:moveTo>
                  <a:cubicBezTo>
                    <a:pt x="67" y="1"/>
                    <a:pt x="1" y="48"/>
                    <a:pt x="18" y="131"/>
                  </a:cubicBezTo>
                  <a:cubicBezTo>
                    <a:pt x="78" y="769"/>
                    <a:pt x="230" y="1712"/>
                    <a:pt x="747" y="2137"/>
                  </a:cubicBezTo>
                  <a:cubicBezTo>
                    <a:pt x="764" y="2154"/>
                    <a:pt x="786" y="2162"/>
                    <a:pt x="808" y="2162"/>
                  </a:cubicBezTo>
                  <a:cubicBezTo>
                    <a:pt x="866" y="2162"/>
                    <a:pt x="929" y="2112"/>
                    <a:pt x="929" y="2046"/>
                  </a:cubicBezTo>
                  <a:cubicBezTo>
                    <a:pt x="869" y="1712"/>
                    <a:pt x="656" y="1408"/>
                    <a:pt x="534" y="1104"/>
                  </a:cubicBezTo>
                  <a:cubicBezTo>
                    <a:pt x="413" y="769"/>
                    <a:pt x="321" y="435"/>
                    <a:pt x="261" y="101"/>
                  </a:cubicBezTo>
                  <a:cubicBezTo>
                    <a:pt x="247" y="32"/>
                    <a:pt x="190" y="1"/>
                    <a:pt x="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6562775" y="4505825"/>
              <a:ext cx="34975" cy="41100"/>
            </a:xfrm>
            <a:custGeom>
              <a:rect b="b" l="l" r="r" t="t"/>
              <a:pathLst>
                <a:path extrusionOk="0" h="1644" w="1399">
                  <a:moveTo>
                    <a:pt x="96" y="1"/>
                  </a:moveTo>
                  <a:cubicBezTo>
                    <a:pt x="51" y="1"/>
                    <a:pt x="1" y="34"/>
                    <a:pt x="1" y="93"/>
                  </a:cubicBezTo>
                  <a:cubicBezTo>
                    <a:pt x="31" y="428"/>
                    <a:pt x="274" y="762"/>
                    <a:pt x="487" y="1005"/>
                  </a:cubicBezTo>
                  <a:cubicBezTo>
                    <a:pt x="669" y="1279"/>
                    <a:pt x="913" y="1583"/>
                    <a:pt x="1247" y="1644"/>
                  </a:cubicBezTo>
                  <a:cubicBezTo>
                    <a:pt x="1338" y="1644"/>
                    <a:pt x="1399" y="1583"/>
                    <a:pt x="1369" y="1492"/>
                  </a:cubicBezTo>
                  <a:cubicBezTo>
                    <a:pt x="1217" y="1218"/>
                    <a:pt x="943" y="1036"/>
                    <a:pt x="761" y="823"/>
                  </a:cubicBezTo>
                  <a:cubicBezTo>
                    <a:pt x="517" y="580"/>
                    <a:pt x="396" y="245"/>
                    <a:pt x="153" y="33"/>
                  </a:cubicBezTo>
                  <a:cubicBezTo>
                    <a:pt x="142" y="11"/>
                    <a:pt x="120"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6477500" y="3177400"/>
              <a:ext cx="573325" cy="328825"/>
            </a:xfrm>
            <a:custGeom>
              <a:rect b="b" l="l" r="r" t="t"/>
              <a:pathLst>
                <a:path extrusionOk="0" h="13153" w="22933">
                  <a:moveTo>
                    <a:pt x="12539" y="0"/>
                  </a:moveTo>
                  <a:cubicBezTo>
                    <a:pt x="12513" y="0"/>
                    <a:pt x="12487" y="11"/>
                    <a:pt x="12470" y="38"/>
                  </a:cubicBezTo>
                  <a:cubicBezTo>
                    <a:pt x="11953" y="433"/>
                    <a:pt x="11649" y="1132"/>
                    <a:pt x="11436" y="1740"/>
                  </a:cubicBezTo>
                  <a:cubicBezTo>
                    <a:pt x="11375" y="1558"/>
                    <a:pt x="11284" y="1376"/>
                    <a:pt x="11163" y="1224"/>
                  </a:cubicBezTo>
                  <a:cubicBezTo>
                    <a:pt x="11011" y="1041"/>
                    <a:pt x="10828" y="798"/>
                    <a:pt x="10615" y="737"/>
                  </a:cubicBezTo>
                  <a:cubicBezTo>
                    <a:pt x="10599" y="734"/>
                    <a:pt x="10584" y="732"/>
                    <a:pt x="10570" y="732"/>
                  </a:cubicBezTo>
                  <a:cubicBezTo>
                    <a:pt x="10446" y="732"/>
                    <a:pt x="10379" y="841"/>
                    <a:pt x="10433" y="950"/>
                  </a:cubicBezTo>
                  <a:cubicBezTo>
                    <a:pt x="10524" y="1132"/>
                    <a:pt x="10737" y="1254"/>
                    <a:pt x="10859" y="1406"/>
                  </a:cubicBezTo>
                  <a:cubicBezTo>
                    <a:pt x="10950" y="1527"/>
                    <a:pt x="11041" y="1649"/>
                    <a:pt x="11132" y="1771"/>
                  </a:cubicBezTo>
                  <a:cubicBezTo>
                    <a:pt x="10677" y="1677"/>
                    <a:pt x="10217" y="1633"/>
                    <a:pt x="9758" y="1633"/>
                  </a:cubicBezTo>
                  <a:cubicBezTo>
                    <a:pt x="7674" y="1633"/>
                    <a:pt x="5616" y="2556"/>
                    <a:pt x="4172" y="4050"/>
                  </a:cubicBezTo>
                  <a:cubicBezTo>
                    <a:pt x="1740" y="6604"/>
                    <a:pt x="2014" y="10221"/>
                    <a:pt x="68" y="12956"/>
                  </a:cubicBezTo>
                  <a:cubicBezTo>
                    <a:pt x="1" y="13046"/>
                    <a:pt x="83" y="13153"/>
                    <a:pt x="180" y="13153"/>
                  </a:cubicBezTo>
                  <a:cubicBezTo>
                    <a:pt x="214" y="13153"/>
                    <a:pt x="249" y="13140"/>
                    <a:pt x="281" y="13108"/>
                  </a:cubicBezTo>
                  <a:cubicBezTo>
                    <a:pt x="2074" y="11132"/>
                    <a:pt x="1892" y="8184"/>
                    <a:pt x="3199" y="5935"/>
                  </a:cubicBezTo>
                  <a:cubicBezTo>
                    <a:pt x="4715" y="3301"/>
                    <a:pt x="7279" y="1995"/>
                    <a:pt x="10157" y="1995"/>
                  </a:cubicBezTo>
                  <a:cubicBezTo>
                    <a:pt x="10568" y="1995"/>
                    <a:pt x="10985" y="2021"/>
                    <a:pt x="11406" y="2075"/>
                  </a:cubicBezTo>
                  <a:lnTo>
                    <a:pt x="11467" y="2075"/>
                  </a:lnTo>
                  <a:cubicBezTo>
                    <a:pt x="11482" y="2090"/>
                    <a:pt x="11505" y="2097"/>
                    <a:pt x="11527" y="2097"/>
                  </a:cubicBezTo>
                  <a:cubicBezTo>
                    <a:pt x="11550" y="2097"/>
                    <a:pt x="11573" y="2090"/>
                    <a:pt x="11588" y="2075"/>
                  </a:cubicBezTo>
                  <a:cubicBezTo>
                    <a:pt x="11989" y="2027"/>
                    <a:pt x="12386" y="2003"/>
                    <a:pt x="12777" y="2003"/>
                  </a:cubicBezTo>
                  <a:cubicBezTo>
                    <a:pt x="15648" y="2003"/>
                    <a:pt x="18209" y="3286"/>
                    <a:pt x="19734" y="5935"/>
                  </a:cubicBezTo>
                  <a:cubicBezTo>
                    <a:pt x="21041" y="8184"/>
                    <a:pt x="20859" y="11132"/>
                    <a:pt x="22652" y="13108"/>
                  </a:cubicBezTo>
                  <a:cubicBezTo>
                    <a:pt x="22676" y="13140"/>
                    <a:pt x="22708" y="13153"/>
                    <a:pt x="22740" y="13153"/>
                  </a:cubicBezTo>
                  <a:cubicBezTo>
                    <a:pt x="22833" y="13153"/>
                    <a:pt x="22932" y="13046"/>
                    <a:pt x="22865" y="12956"/>
                  </a:cubicBezTo>
                  <a:cubicBezTo>
                    <a:pt x="20889" y="10221"/>
                    <a:pt x="21193" y="6604"/>
                    <a:pt x="18762" y="4050"/>
                  </a:cubicBezTo>
                  <a:cubicBezTo>
                    <a:pt x="17317" y="2557"/>
                    <a:pt x="15280" y="1635"/>
                    <a:pt x="13208" y="1635"/>
                  </a:cubicBezTo>
                  <a:cubicBezTo>
                    <a:pt x="12708" y="1635"/>
                    <a:pt x="12206" y="1689"/>
                    <a:pt x="11710" y="1801"/>
                  </a:cubicBezTo>
                  <a:cubicBezTo>
                    <a:pt x="11801" y="1497"/>
                    <a:pt x="11923" y="1254"/>
                    <a:pt x="12074" y="980"/>
                  </a:cubicBezTo>
                  <a:cubicBezTo>
                    <a:pt x="12226" y="707"/>
                    <a:pt x="12439" y="433"/>
                    <a:pt x="12622" y="129"/>
                  </a:cubicBezTo>
                  <a:cubicBezTo>
                    <a:pt x="12665" y="65"/>
                    <a:pt x="12601" y="0"/>
                    <a:pt x="125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6469325" y="3474650"/>
              <a:ext cx="46050" cy="120925"/>
            </a:xfrm>
            <a:custGeom>
              <a:rect b="b" l="l" r="r" t="t"/>
              <a:pathLst>
                <a:path extrusionOk="0" h="4837" w="1842">
                  <a:moveTo>
                    <a:pt x="1666" y="1"/>
                  </a:moveTo>
                  <a:cubicBezTo>
                    <a:pt x="1605" y="1"/>
                    <a:pt x="1545" y="37"/>
                    <a:pt x="1520" y="124"/>
                  </a:cubicBezTo>
                  <a:cubicBezTo>
                    <a:pt x="973" y="1674"/>
                    <a:pt x="0" y="2981"/>
                    <a:pt x="456" y="4714"/>
                  </a:cubicBezTo>
                  <a:cubicBezTo>
                    <a:pt x="470" y="4797"/>
                    <a:pt x="535" y="4836"/>
                    <a:pt x="601" y="4836"/>
                  </a:cubicBezTo>
                  <a:cubicBezTo>
                    <a:pt x="680" y="4836"/>
                    <a:pt x="760" y="4782"/>
                    <a:pt x="760" y="4683"/>
                  </a:cubicBezTo>
                  <a:cubicBezTo>
                    <a:pt x="760" y="3832"/>
                    <a:pt x="730" y="3042"/>
                    <a:pt x="1003" y="2252"/>
                  </a:cubicBezTo>
                  <a:cubicBezTo>
                    <a:pt x="1277" y="1522"/>
                    <a:pt x="1641" y="914"/>
                    <a:pt x="1824" y="185"/>
                  </a:cubicBezTo>
                  <a:cubicBezTo>
                    <a:pt x="1842" y="77"/>
                    <a:pt x="1753" y="1"/>
                    <a:pt x="16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6451825" y="3546375"/>
              <a:ext cx="94275" cy="300350"/>
            </a:xfrm>
            <a:custGeom>
              <a:rect b="b" l="l" r="r" t="t"/>
              <a:pathLst>
                <a:path extrusionOk="0" h="12014" w="3771">
                  <a:moveTo>
                    <a:pt x="3192" y="6343"/>
                  </a:moveTo>
                  <a:cubicBezTo>
                    <a:pt x="3192" y="6374"/>
                    <a:pt x="3162" y="6404"/>
                    <a:pt x="3162" y="6404"/>
                  </a:cubicBezTo>
                  <a:lnTo>
                    <a:pt x="3162" y="6343"/>
                  </a:lnTo>
                  <a:close/>
                  <a:moveTo>
                    <a:pt x="2911" y="1"/>
                  </a:moveTo>
                  <a:cubicBezTo>
                    <a:pt x="2899" y="1"/>
                    <a:pt x="2889" y="8"/>
                    <a:pt x="2889" y="21"/>
                  </a:cubicBezTo>
                  <a:cubicBezTo>
                    <a:pt x="2493" y="1024"/>
                    <a:pt x="1338" y="1875"/>
                    <a:pt x="822" y="2878"/>
                  </a:cubicBezTo>
                  <a:cubicBezTo>
                    <a:pt x="791" y="2878"/>
                    <a:pt x="791" y="2909"/>
                    <a:pt x="761" y="2939"/>
                  </a:cubicBezTo>
                  <a:cubicBezTo>
                    <a:pt x="761" y="2969"/>
                    <a:pt x="730" y="3030"/>
                    <a:pt x="730" y="3091"/>
                  </a:cubicBezTo>
                  <a:cubicBezTo>
                    <a:pt x="639" y="3273"/>
                    <a:pt x="578" y="3486"/>
                    <a:pt x="548" y="3699"/>
                  </a:cubicBezTo>
                  <a:cubicBezTo>
                    <a:pt x="275" y="4975"/>
                    <a:pt x="396" y="6495"/>
                    <a:pt x="1521" y="7225"/>
                  </a:cubicBezTo>
                  <a:cubicBezTo>
                    <a:pt x="1535" y="7239"/>
                    <a:pt x="1551" y="7245"/>
                    <a:pt x="1566" y="7245"/>
                  </a:cubicBezTo>
                  <a:cubicBezTo>
                    <a:pt x="1616" y="7245"/>
                    <a:pt x="1659" y="7180"/>
                    <a:pt x="1612" y="7134"/>
                  </a:cubicBezTo>
                  <a:cubicBezTo>
                    <a:pt x="1278" y="6556"/>
                    <a:pt x="913" y="6039"/>
                    <a:pt x="791" y="5371"/>
                  </a:cubicBezTo>
                  <a:cubicBezTo>
                    <a:pt x="761" y="5188"/>
                    <a:pt x="730" y="5006"/>
                    <a:pt x="730" y="4823"/>
                  </a:cubicBezTo>
                  <a:lnTo>
                    <a:pt x="730" y="4823"/>
                  </a:lnTo>
                  <a:cubicBezTo>
                    <a:pt x="1126" y="5705"/>
                    <a:pt x="2068" y="6343"/>
                    <a:pt x="3010" y="6374"/>
                  </a:cubicBezTo>
                  <a:cubicBezTo>
                    <a:pt x="2493" y="7741"/>
                    <a:pt x="1126" y="8593"/>
                    <a:pt x="670" y="9991"/>
                  </a:cubicBezTo>
                  <a:cubicBezTo>
                    <a:pt x="426" y="10720"/>
                    <a:pt x="548" y="11602"/>
                    <a:pt x="1278" y="11997"/>
                  </a:cubicBezTo>
                  <a:cubicBezTo>
                    <a:pt x="1295" y="12008"/>
                    <a:pt x="1313" y="12013"/>
                    <a:pt x="1330" y="12013"/>
                  </a:cubicBezTo>
                  <a:cubicBezTo>
                    <a:pt x="1407" y="12013"/>
                    <a:pt x="1473" y="11919"/>
                    <a:pt x="1399" y="11845"/>
                  </a:cubicBezTo>
                  <a:cubicBezTo>
                    <a:pt x="1" y="10325"/>
                    <a:pt x="1764" y="9048"/>
                    <a:pt x="2676" y="7650"/>
                  </a:cubicBezTo>
                  <a:lnTo>
                    <a:pt x="2676" y="7650"/>
                  </a:lnTo>
                  <a:cubicBezTo>
                    <a:pt x="2220" y="9048"/>
                    <a:pt x="2037" y="10538"/>
                    <a:pt x="3192" y="11541"/>
                  </a:cubicBezTo>
                  <a:cubicBezTo>
                    <a:pt x="3213" y="11555"/>
                    <a:pt x="3235" y="11561"/>
                    <a:pt x="3256" y="11561"/>
                  </a:cubicBezTo>
                  <a:cubicBezTo>
                    <a:pt x="3329" y="11561"/>
                    <a:pt x="3392" y="11490"/>
                    <a:pt x="3344" y="11419"/>
                  </a:cubicBezTo>
                  <a:cubicBezTo>
                    <a:pt x="2615" y="10355"/>
                    <a:pt x="2493" y="9140"/>
                    <a:pt x="2828" y="7893"/>
                  </a:cubicBezTo>
                  <a:cubicBezTo>
                    <a:pt x="3071" y="6982"/>
                    <a:pt x="3618" y="6222"/>
                    <a:pt x="3770" y="5310"/>
                  </a:cubicBezTo>
                  <a:cubicBezTo>
                    <a:pt x="3770" y="5257"/>
                    <a:pt x="3729" y="5224"/>
                    <a:pt x="3689" y="5224"/>
                  </a:cubicBezTo>
                  <a:cubicBezTo>
                    <a:pt x="3659" y="5224"/>
                    <a:pt x="3631" y="5241"/>
                    <a:pt x="3618" y="5279"/>
                  </a:cubicBezTo>
                  <a:cubicBezTo>
                    <a:pt x="3527" y="5553"/>
                    <a:pt x="3405" y="5857"/>
                    <a:pt x="3253" y="6161"/>
                  </a:cubicBezTo>
                  <a:cubicBezTo>
                    <a:pt x="3253" y="6161"/>
                    <a:pt x="3253" y="6130"/>
                    <a:pt x="3223" y="6130"/>
                  </a:cubicBezTo>
                  <a:cubicBezTo>
                    <a:pt x="2554" y="6039"/>
                    <a:pt x="1946" y="5766"/>
                    <a:pt x="1490" y="5279"/>
                  </a:cubicBezTo>
                  <a:cubicBezTo>
                    <a:pt x="518" y="4307"/>
                    <a:pt x="882" y="3152"/>
                    <a:pt x="1673" y="2179"/>
                  </a:cubicBezTo>
                  <a:cubicBezTo>
                    <a:pt x="2250" y="1510"/>
                    <a:pt x="2797" y="963"/>
                    <a:pt x="2949" y="51"/>
                  </a:cubicBezTo>
                  <a:cubicBezTo>
                    <a:pt x="2949" y="16"/>
                    <a:pt x="2928" y="1"/>
                    <a:pt x="29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6566575" y="3657075"/>
              <a:ext cx="17500" cy="13700"/>
            </a:xfrm>
            <a:custGeom>
              <a:rect b="b" l="l" r="r" t="t"/>
              <a:pathLst>
                <a:path extrusionOk="0" h="548" w="700">
                  <a:moveTo>
                    <a:pt x="365" y="0"/>
                  </a:moveTo>
                  <a:cubicBezTo>
                    <a:pt x="1" y="0"/>
                    <a:pt x="1" y="547"/>
                    <a:pt x="365" y="547"/>
                  </a:cubicBezTo>
                  <a:cubicBezTo>
                    <a:pt x="700" y="547"/>
                    <a:pt x="700" y="0"/>
                    <a:pt x="3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6982250" y="3546375"/>
              <a:ext cx="94250" cy="300625"/>
            </a:xfrm>
            <a:custGeom>
              <a:rect b="b" l="l" r="r" t="t"/>
              <a:pathLst>
                <a:path extrusionOk="0" h="12025" w="3770">
                  <a:moveTo>
                    <a:pt x="608" y="6343"/>
                  </a:moveTo>
                  <a:lnTo>
                    <a:pt x="608" y="6404"/>
                  </a:lnTo>
                  <a:cubicBezTo>
                    <a:pt x="608" y="6404"/>
                    <a:pt x="608" y="6374"/>
                    <a:pt x="578" y="6343"/>
                  </a:cubicBezTo>
                  <a:close/>
                  <a:moveTo>
                    <a:pt x="859" y="1"/>
                  </a:moveTo>
                  <a:cubicBezTo>
                    <a:pt x="842" y="1"/>
                    <a:pt x="821" y="16"/>
                    <a:pt x="821" y="51"/>
                  </a:cubicBezTo>
                  <a:cubicBezTo>
                    <a:pt x="942" y="963"/>
                    <a:pt x="1520" y="1480"/>
                    <a:pt x="2097" y="2179"/>
                  </a:cubicBezTo>
                  <a:cubicBezTo>
                    <a:pt x="2827" y="3061"/>
                    <a:pt x="3192" y="4033"/>
                    <a:pt x="2493" y="5036"/>
                  </a:cubicBezTo>
                  <a:cubicBezTo>
                    <a:pt x="2006" y="5675"/>
                    <a:pt x="1307" y="6009"/>
                    <a:pt x="547" y="6130"/>
                  </a:cubicBezTo>
                  <a:cubicBezTo>
                    <a:pt x="517" y="6161"/>
                    <a:pt x="517" y="6161"/>
                    <a:pt x="517" y="6161"/>
                  </a:cubicBezTo>
                  <a:cubicBezTo>
                    <a:pt x="365" y="5857"/>
                    <a:pt x="243" y="5553"/>
                    <a:pt x="152" y="5279"/>
                  </a:cubicBezTo>
                  <a:cubicBezTo>
                    <a:pt x="139" y="5241"/>
                    <a:pt x="111" y="5224"/>
                    <a:pt x="82" y="5224"/>
                  </a:cubicBezTo>
                  <a:cubicBezTo>
                    <a:pt x="41" y="5224"/>
                    <a:pt x="0" y="5257"/>
                    <a:pt x="0" y="5310"/>
                  </a:cubicBezTo>
                  <a:cubicBezTo>
                    <a:pt x="152" y="6222"/>
                    <a:pt x="730" y="6982"/>
                    <a:pt x="942" y="7893"/>
                  </a:cubicBezTo>
                  <a:cubicBezTo>
                    <a:pt x="1246" y="9140"/>
                    <a:pt x="1186" y="10325"/>
                    <a:pt x="426" y="11419"/>
                  </a:cubicBezTo>
                  <a:cubicBezTo>
                    <a:pt x="379" y="11490"/>
                    <a:pt x="441" y="11561"/>
                    <a:pt x="514" y="11561"/>
                  </a:cubicBezTo>
                  <a:cubicBezTo>
                    <a:pt x="535" y="11561"/>
                    <a:pt x="557" y="11555"/>
                    <a:pt x="578" y="11541"/>
                  </a:cubicBezTo>
                  <a:cubicBezTo>
                    <a:pt x="1733" y="10507"/>
                    <a:pt x="1550" y="9048"/>
                    <a:pt x="1094" y="7650"/>
                  </a:cubicBezTo>
                  <a:lnTo>
                    <a:pt x="1094" y="7650"/>
                  </a:lnTo>
                  <a:cubicBezTo>
                    <a:pt x="2006" y="9048"/>
                    <a:pt x="3769" y="10325"/>
                    <a:pt x="2371" y="11845"/>
                  </a:cubicBezTo>
                  <a:cubicBezTo>
                    <a:pt x="2300" y="11916"/>
                    <a:pt x="2340" y="12025"/>
                    <a:pt x="2419" y="12025"/>
                  </a:cubicBezTo>
                  <a:cubicBezTo>
                    <a:pt x="2441" y="12025"/>
                    <a:pt x="2466" y="12017"/>
                    <a:pt x="2493" y="11997"/>
                  </a:cubicBezTo>
                  <a:cubicBezTo>
                    <a:pt x="3222" y="11602"/>
                    <a:pt x="3344" y="10720"/>
                    <a:pt x="3101" y="9991"/>
                  </a:cubicBezTo>
                  <a:cubicBezTo>
                    <a:pt x="2645" y="8593"/>
                    <a:pt x="1277" y="7741"/>
                    <a:pt x="760" y="6374"/>
                  </a:cubicBezTo>
                  <a:cubicBezTo>
                    <a:pt x="1702" y="6343"/>
                    <a:pt x="2645" y="5705"/>
                    <a:pt x="3040" y="4823"/>
                  </a:cubicBezTo>
                  <a:lnTo>
                    <a:pt x="3040" y="4823"/>
                  </a:lnTo>
                  <a:cubicBezTo>
                    <a:pt x="3040" y="5006"/>
                    <a:pt x="3009" y="5188"/>
                    <a:pt x="2979" y="5371"/>
                  </a:cubicBezTo>
                  <a:cubicBezTo>
                    <a:pt x="2857" y="6039"/>
                    <a:pt x="2493" y="6556"/>
                    <a:pt x="2158" y="7134"/>
                  </a:cubicBezTo>
                  <a:cubicBezTo>
                    <a:pt x="2112" y="7180"/>
                    <a:pt x="2154" y="7245"/>
                    <a:pt x="2204" y="7245"/>
                  </a:cubicBezTo>
                  <a:cubicBezTo>
                    <a:pt x="2220" y="7245"/>
                    <a:pt x="2235" y="7239"/>
                    <a:pt x="2249" y="7225"/>
                  </a:cubicBezTo>
                  <a:cubicBezTo>
                    <a:pt x="3374" y="6495"/>
                    <a:pt x="3526" y="4975"/>
                    <a:pt x="3222" y="3699"/>
                  </a:cubicBezTo>
                  <a:cubicBezTo>
                    <a:pt x="3192" y="3486"/>
                    <a:pt x="3131" y="3273"/>
                    <a:pt x="3070" y="3091"/>
                  </a:cubicBezTo>
                  <a:cubicBezTo>
                    <a:pt x="3040" y="3030"/>
                    <a:pt x="3009" y="2969"/>
                    <a:pt x="3009" y="2939"/>
                  </a:cubicBezTo>
                  <a:cubicBezTo>
                    <a:pt x="2979" y="2909"/>
                    <a:pt x="2949" y="2878"/>
                    <a:pt x="2949" y="2878"/>
                  </a:cubicBezTo>
                  <a:cubicBezTo>
                    <a:pt x="2432" y="1875"/>
                    <a:pt x="1277" y="1024"/>
                    <a:pt x="882" y="21"/>
                  </a:cubicBezTo>
                  <a:cubicBezTo>
                    <a:pt x="882" y="8"/>
                    <a:pt x="871" y="1"/>
                    <a:pt x="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6866725" y="3854575"/>
              <a:ext cx="32725" cy="169900"/>
            </a:xfrm>
            <a:custGeom>
              <a:rect b="b" l="l" r="r" t="t"/>
              <a:pathLst>
                <a:path extrusionOk="0" h="6796" w="1309">
                  <a:moveTo>
                    <a:pt x="1096" y="0"/>
                  </a:moveTo>
                  <a:cubicBezTo>
                    <a:pt x="1069" y="0"/>
                    <a:pt x="1034" y="26"/>
                    <a:pt x="1034" y="64"/>
                  </a:cubicBezTo>
                  <a:cubicBezTo>
                    <a:pt x="1126" y="1705"/>
                    <a:pt x="335" y="2982"/>
                    <a:pt x="123" y="4562"/>
                  </a:cubicBezTo>
                  <a:cubicBezTo>
                    <a:pt x="1" y="5414"/>
                    <a:pt x="183" y="6234"/>
                    <a:pt x="882" y="6781"/>
                  </a:cubicBezTo>
                  <a:cubicBezTo>
                    <a:pt x="897" y="6791"/>
                    <a:pt x="913" y="6795"/>
                    <a:pt x="929" y="6795"/>
                  </a:cubicBezTo>
                  <a:cubicBezTo>
                    <a:pt x="1016" y="6795"/>
                    <a:pt x="1111" y="6676"/>
                    <a:pt x="1034" y="6599"/>
                  </a:cubicBezTo>
                  <a:cubicBezTo>
                    <a:pt x="62" y="5231"/>
                    <a:pt x="609" y="4015"/>
                    <a:pt x="1034" y="2587"/>
                  </a:cubicBezTo>
                  <a:cubicBezTo>
                    <a:pt x="1308" y="1675"/>
                    <a:pt x="1278" y="976"/>
                    <a:pt x="1126" y="34"/>
                  </a:cubicBezTo>
                  <a:cubicBezTo>
                    <a:pt x="1126" y="10"/>
                    <a:pt x="1112" y="0"/>
                    <a:pt x="10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6922925" y="3731550"/>
              <a:ext cx="92775" cy="208325"/>
            </a:xfrm>
            <a:custGeom>
              <a:rect b="b" l="l" r="r" t="t"/>
              <a:pathLst>
                <a:path extrusionOk="0" h="8333" w="3711">
                  <a:moveTo>
                    <a:pt x="1100" y="0"/>
                  </a:moveTo>
                  <a:cubicBezTo>
                    <a:pt x="1059" y="0"/>
                    <a:pt x="1021" y="30"/>
                    <a:pt x="1036" y="91"/>
                  </a:cubicBezTo>
                  <a:cubicBezTo>
                    <a:pt x="1127" y="1915"/>
                    <a:pt x="1036" y="3617"/>
                    <a:pt x="63" y="5228"/>
                  </a:cubicBezTo>
                  <a:cubicBezTo>
                    <a:pt x="1" y="5352"/>
                    <a:pt x="108" y="5462"/>
                    <a:pt x="221" y="5462"/>
                  </a:cubicBezTo>
                  <a:cubicBezTo>
                    <a:pt x="274" y="5462"/>
                    <a:pt x="328" y="5438"/>
                    <a:pt x="367" y="5380"/>
                  </a:cubicBezTo>
                  <a:cubicBezTo>
                    <a:pt x="975" y="4499"/>
                    <a:pt x="1249" y="3496"/>
                    <a:pt x="1309" y="2493"/>
                  </a:cubicBezTo>
                  <a:cubicBezTo>
                    <a:pt x="1856" y="3344"/>
                    <a:pt x="2373" y="4225"/>
                    <a:pt x="2616" y="5198"/>
                  </a:cubicBezTo>
                  <a:cubicBezTo>
                    <a:pt x="2890" y="6231"/>
                    <a:pt x="2799" y="7204"/>
                    <a:pt x="2799" y="8237"/>
                  </a:cubicBezTo>
                  <a:cubicBezTo>
                    <a:pt x="2799" y="8302"/>
                    <a:pt x="2842" y="8333"/>
                    <a:pt x="2888" y="8333"/>
                  </a:cubicBezTo>
                  <a:cubicBezTo>
                    <a:pt x="2927" y="8333"/>
                    <a:pt x="2967" y="8310"/>
                    <a:pt x="2981" y="8268"/>
                  </a:cubicBezTo>
                  <a:cubicBezTo>
                    <a:pt x="3711" y="6322"/>
                    <a:pt x="2829" y="3769"/>
                    <a:pt x="1370" y="2401"/>
                  </a:cubicBezTo>
                  <a:cubicBezTo>
                    <a:pt x="1370" y="2391"/>
                    <a:pt x="1367" y="2388"/>
                    <a:pt x="1361" y="2388"/>
                  </a:cubicBezTo>
                  <a:cubicBezTo>
                    <a:pt x="1350" y="2388"/>
                    <a:pt x="1330" y="2401"/>
                    <a:pt x="1309" y="2401"/>
                  </a:cubicBezTo>
                  <a:cubicBezTo>
                    <a:pt x="1340" y="1641"/>
                    <a:pt x="1279" y="851"/>
                    <a:pt x="1188" y="91"/>
                  </a:cubicBezTo>
                  <a:cubicBezTo>
                    <a:pt x="1188" y="30"/>
                    <a:pt x="1142" y="0"/>
                    <a:pt x="11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6929800" y="3916750"/>
              <a:ext cx="117825" cy="225825"/>
            </a:xfrm>
            <a:custGeom>
              <a:rect b="b" l="l" r="r" t="t"/>
              <a:pathLst>
                <a:path extrusionOk="0" h="9033" w="4713">
                  <a:moveTo>
                    <a:pt x="1002" y="1"/>
                  </a:moveTo>
                  <a:cubicBezTo>
                    <a:pt x="955" y="1"/>
                    <a:pt x="924" y="50"/>
                    <a:pt x="974" y="100"/>
                  </a:cubicBezTo>
                  <a:cubicBezTo>
                    <a:pt x="2858" y="1924"/>
                    <a:pt x="4013" y="3930"/>
                    <a:pt x="2372" y="6361"/>
                  </a:cubicBezTo>
                  <a:cubicBezTo>
                    <a:pt x="2341" y="6361"/>
                    <a:pt x="2341" y="6392"/>
                    <a:pt x="2341" y="6392"/>
                  </a:cubicBezTo>
                  <a:cubicBezTo>
                    <a:pt x="2281" y="6300"/>
                    <a:pt x="2250" y="6209"/>
                    <a:pt x="2189" y="6088"/>
                  </a:cubicBezTo>
                  <a:cubicBezTo>
                    <a:pt x="2220" y="6057"/>
                    <a:pt x="2220" y="5997"/>
                    <a:pt x="2189" y="5936"/>
                  </a:cubicBezTo>
                  <a:cubicBezTo>
                    <a:pt x="882" y="4325"/>
                    <a:pt x="244" y="2714"/>
                    <a:pt x="822" y="617"/>
                  </a:cubicBezTo>
                  <a:cubicBezTo>
                    <a:pt x="839" y="564"/>
                    <a:pt x="795" y="531"/>
                    <a:pt x="749" y="531"/>
                  </a:cubicBezTo>
                  <a:cubicBezTo>
                    <a:pt x="716" y="531"/>
                    <a:pt x="682" y="548"/>
                    <a:pt x="670" y="586"/>
                  </a:cubicBezTo>
                  <a:cubicBezTo>
                    <a:pt x="1" y="2410"/>
                    <a:pt x="366" y="4750"/>
                    <a:pt x="1977" y="6027"/>
                  </a:cubicBezTo>
                  <a:cubicBezTo>
                    <a:pt x="1977" y="6027"/>
                    <a:pt x="1946" y="6057"/>
                    <a:pt x="1977" y="6057"/>
                  </a:cubicBezTo>
                  <a:cubicBezTo>
                    <a:pt x="2311" y="7030"/>
                    <a:pt x="2615" y="7942"/>
                    <a:pt x="2584" y="8975"/>
                  </a:cubicBezTo>
                  <a:cubicBezTo>
                    <a:pt x="2584" y="9009"/>
                    <a:pt x="2621" y="9033"/>
                    <a:pt x="2654" y="9033"/>
                  </a:cubicBezTo>
                  <a:cubicBezTo>
                    <a:pt x="2681" y="9033"/>
                    <a:pt x="2706" y="9016"/>
                    <a:pt x="2706" y="8975"/>
                  </a:cubicBezTo>
                  <a:cubicBezTo>
                    <a:pt x="2919" y="8155"/>
                    <a:pt x="2767" y="7273"/>
                    <a:pt x="2402" y="6513"/>
                  </a:cubicBezTo>
                  <a:lnTo>
                    <a:pt x="2402" y="6513"/>
                  </a:lnTo>
                  <a:cubicBezTo>
                    <a:pt x="2417" y="6528"/>
                    <a:pt x="2448" y="6536"/>
                    <a:pt x="2478" y="6536"/>
                  </a:cubicBezTo>
                  <a:cubicBezTo>
                    <a:pt x="2508" y="6536"/>
                    <a:pt x="2539" y="6528"/>
                    <a:pt x="2554" y="6513"/>
                  </a:cubicBezTo>
                  <a:cubicBezTo>
                    <a:pt x="4712" y="4598"/>
                    <a:pt x="3101" y="1224"/>
                    <a:pt x="1034" y="9"/>
                  </a:cubicBezTo>
                  <a:cubicBezTo>
                    <a:pt x="1023" y="3"/>
                    <a:pt x="1012" y="1"/>
                    <a:pt x="10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6839375" y="3984375"/>
              <a:ext cx="94125" cy="151800"/>
            </a:xfrm>
            <a:custGeom>
              <a:rect b="b" l="l" r="r" t="t"/>
              <a:pathLst>
                <a:path extrusionOk="0" h="6072" w="3765">
                  <a:moveTo>
                    <a:pt x="3653" y="1"/>
                  </a:moveTo>
                  <a:cubicBezTo>
                    <a:pt x="3641" y="1"/>
                    <a:pt x="3629" y="3"/>
                    <a:pt x="3618" y="9"/>
                  </a:cubicBezTo>
                  <a:cubicBezTo>
                    <a:pt x="2098" y="1407"/>
                    <a:pt x="1" y="3960"/>
                    <a:pt x="1733" y="6027"/>
                  </a:cubicBezTo>
                  <a:cubicBezTo>
                    <a:pt x="1757" y="6059"/>
                    <a:pt x="1787" y="6072"/>
                    <a:pt x="1817" y="6072"/>
                  </a:cubicBezTo>
                  <a:cubicBezTo>
                    <a:pt x="1903" y="6072"/>
                    <a:pt x="1991" y="5965"/>
                    <a:pt x="1946" y="5875"/>
                  </a:cubicBezTo>
                  <a:cubicBezTo>
                    <a:pt x="1277" y="4781"/>
                    <a:pt x="1277" y="3322"/>
                    <a:pt x="1946" y="2228"/>
                  </a:cubicBezTo>
                  <a:cubicBezTo>
                    <a:pt x="2463" y="1437"/>
                    <a:pt x="3162" y="829"/>
                    <a:pt x="3709" y="100"/>
                  </a:cubicBezTo>
                  <a:lnTo>
                    <a:pt x="3739" y="100"/>
                  </a:lnTo>
                  <a:cubicBezTo>
                    <a:pt x="3764" y="50"/>
                    <a:pt x="3708" y="1"/>
                    <a:pt x="36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6887600" y="4037650"/>
              <a:ext cx="60950" cy="91825"/>
            </a:xfrm>
            <a:custGeom>
              <a:rect b="b" l="l" r="r" t="t"/>
              <a:pathLst>
                <a:path extrusionOk="0" h="3673" w="2438">
                  <a:moveTo>
                    <a:pt x="2317" y="0"/>
                  </a:moveTo>
                  <a:cubicBezTo>
                    <a:pt x="2281" y="0"/>
                    <a:pt x="2248" y="20"/>
                    <a:pt x="2236" y="66"/>
                  </a:cubicBezTo>
                  <a:cubicBezTo>
                    <a:pt x="1932" y="674"/>
                    <a:pt x="1628" y="1313"/>
                    <a:pt x="1263" y="1890"/>
                  </a:cubicBezTo>
                  <a:cubicBezTo>
                    <a:pt x="899" y="2498"/>
                    <a:pt x="382" y="2954"/>
                    <a:pt x="47" y="3562"/>
                  </a:cubicBezTo>
                  <a:cubicBezTo>
                    <a:pt x="1" y="3608"/>
                    <a:pt x="44" y="3673"/>
                    <a:pt x="94" y="3673"/>
                  </a:cubicBezTo>
                  <a:cubicBezTo>
                    <a:pt x="109" y="3673"/>
                    <a:pt x="125" y="3667"/>
                    <a:pt x="139" y="3653"/>
                  </a:cubicBezTo>
                  <a:cubicBezTo>
                    <a:pt x="1263" y="2984"/>
                    <a:pt x="2114" y="1343"/>
                    <a:pt x="2418" y="127"/>
                  </a:cubicBezTo>
                  <a:cubicBezTo>
                    <a:pt x="2437" y="52"/>
                    <a:pt x="2375" y="0"/>
                    <a:pt x="23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6933350" y="4080450"/>
              <a:ext cx="25350" cy="51425"/>
            </a:xfrm>
            <a:custGeom>
              <a:rect b="b" l="l" r="r" t="t"/>
              <a:pathLst>
                <a:path extrusionOk="0" h="2057" w="1014">
                  <a:moveTo>
                    <a:pt x="148" y="0"/>
                  </a:moveTo>
                  <a:cubicBezTo>
                    <a:pt x="70" y="0"/>
                    <a:pt x="0" y="75"/>
                    <a:pt x="41" y="178"/>
                  </a:cubicBezTo>
                  <a:cubicBezTo>
                    <a:pt x="193" y="452"/>
                    <a:pt x="345" y="756"/>
                    <a:pt x="436" y="1059"/>
                  </a:cubicBezTo>
                  <a:lnTo>
                    <a:pt x="436" y="1090"/>
                  </a:lnTo>
                  <a:cubicBezTo>
                    <a:pt x="558" y="1363"/>
                    <a:pt x="558" y="1667"/>
                    <a:pt x="680" y="1971"/>
                  </a:cubicBezTo>
                  <a:cubicBezTo>
                    <a:pt x="707" y="2026"/>
                    <a:pt x="765" y="2056"/>
                    <a:pt x="820" y="2056"/>
                  </a:cubicBezTo>
                  <a:cubicBezTo>
                    <a:pt x="889" y="2056"/>
                    <a:pt x="953" y="2011"/>
                    <a:pt x="953" y="1911"/>
                  </a:cubicBezTo>
                  <a:cubicBezTo>
                    <a:pt x="1014" y="1272"/>
                    <a:pt x="588" y="543"/>
                    <a:pt x="254" y="56"/>
                  </a:cubicBezTo>
                  <a:cubicBezTo>
                    <a:pt x="225" y="17"/>
                    <a:pt x="186"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6934375" y="4130150"/>
              <a:ext cx="18500" cy="49375"/>
            </a:xfrm>
            <a:custGeom>
              <a:rect b="b" l="l" r="r" t="t"/>
              <a:pathLst>
                <a:path extrusionOk="0" h="1975" w="740">
                  <a:moveTo>
                    <a:pt x="627" y="0"/>
                  </a:moveTo>
                  <a:cubicBezTo>
                    <a:pt x="598" y="0"/>
                    <a:pt x="568" y="14"/>
                    <a:pt x="547" y="44"/>
                  </a:cubicBezTo>
                  <a:cubicBezTo>
                    <a:pt x="335" y="348"/>
                    <a:pt x="213" y="682"/>
                    <a:pt x="122" y="1047"/>
                  </a:cubicBezTo>
                  <a:cubicBezTo>
                    <a:pt x="61" y="1321"/>
                    <a:pt x="0" y="1655"/>
                    <a:pt x="122" y="1929"/>
                  </a:cubicBezTo>
                  <a:cubicBezTo>
                    <a:pt x="137" y="1959"/>
                    <a:pt x="160" y="1974"/>
                    <a:pt x="183" y="1974"/>
                  </a:cubicBezTo>
                  <a:cubicBezTo>
                    <a:pt x="205" y="1974"/>
                    <a:pt x="228" y="1959"/>
                    <a:pt x="243" y="1929"/>
                  </a:cubicBezTo>
                  <a:cubicBezTo>
                    <a:pt x="365" y="1686"/>
                    <a:pt x="304" y="1382"/>
                    <a:pt x="365" y="1108"/>
                  </a:cubicBezTo>
                  <a:cubicBezTo>
                    <a:pt x="426" y="774"/>
                    <a:pt x="547" y="439"/>
                    <a:pt x="699" y="135"/>
                  </a:cubicBezTo>
                  <a:cubicBezTo>
                    <a:pt x="740" y="54"/>
                    <a:pt x="686" y="0"/>
                    <a:pt x="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6962725" y="4127325"/>
              <a:ext cx="69700" cy="114800"/>
            </a:xfrm>
            <a:custGeom>
              <a:rect b="b" l="l" r="r" t="t"/>
              <a:pathLst>
                <a:path extrusionOk="0" h="4592" w="2788">
                  <a:moveTo>
                    <a:pt x="136" y="0"/>
                  </a:moveTo>
                  <a:cubicBezTo>
                    <a:pt x="40" y="0"/>
                    <a:pt x="1" y="103"/>
                    <a:pt x="82" y="157"/>
                  </a:cubicBezTo>
                  <a:cubicBezTo>
                    <a:pt x="1723" y="1130"/>
                    <a:pt x="2058" y="2680"/>
                    <a:pt x="1267" y="4352"/>
                  </a:cubicBezTo>
                  <a:cubicBezTo>
                    <a:pt x="1223" y="4463"/>
                    <a:pt x="1309" y="4591"/>
                    <a:pt x="1407" y="4591"/>
                  </a:cubicBezTo>
                  <a:cubicBezTo>
                    <a:pt x="1442" y="4591"/>
                    <a:pt x="1478" y="4575"/>
                    <a:pt x="1511" y="4534"/>
                  </a:cubicBezTo>
                  <a:cubicBezTo>
                    <a:pt x="2787" y="3014"/>
                    <a:pt x="1936" y="613"/>
                    <a:pt x="173" y="5"/>
                  </a:cubicBezTo>
                  <a:cubicBezTo>
                    <a:pt x="160" y="2"/>
                    <a:pt x="148" y="0"/>
                    <a:pt x="1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6932100" y="4168875"/>
              <a:ext cx="53200" cy="173625"/>
            </a:xfrm>
            <a:custGeom>
              <a:rect b="b" l="l" r="r" t="t"/>
              <a:pathLst>
                <a:path extrusionOk="0" h="6945" w="2128">
                  <a:moveTo>
                    <a:pt x="766" y="1"/>
                  </a:moveTo>
                  <a:cubicBezTo>
                    <a:pt x="675" y="1"/>
                    <a:pt x="622" y="121"/>
                    <a:pt x="699" y="197"/>
                  </a:cubicBezTo>
                  <a:cubicBezTo>
                    <a:pt x="1429" y="744"/>
                    <a:pt x="1854" y="1930"/>
                    <a:pt x="1277" y="2751"/>
                  </a:cubicBezTo>
                  <a:cubicBezTo>
                    <a:pt x="1277" y="2781"/>
                    <a:pt x="1277" y="2781"/>
                    <a:pt x="1277" y="2811"/>
                  </a:cubicBezTo>
                  <a:cubicBezTo>
                    <a:pt x="1185" y="2842"/>
                    <a:pt x="1155" y="2963"/>
                    <a:pt x="1216" y="3024"/>
                  </a:cubicBezTo>
                  <a:cubicBezTo>
                    <a:pt x="2128" y="3784"/>
                    <a:pt x="882" y="4696"/>
                    <a:pt x="486" y="5304"/>
                  </a:cubicBezTo>
                  <a:cubicBezTo>
                    <a:pt x="182" y="5760"/>
                    <a:pt x="0" y="6276"/>
                    <a:pt x="61" y="6824"/>
                  </a:cubicBezTo>
                  <a:cubicBezTo>
                    <a:pt x="78" y="6894"/>
                    <a:pt x="147" y="6944"/>
                    <a:pt x="208" y="6944"/>
                  </a:cubicBezTo>
                  <a:cubicBezTo>
                    <a:pt x="252" y="6944"/>
                    <a:pt x="291" y="6918"/>
                    <a:pt x="304" y="6854"/>
                  </a:cubicBezTo>
                  <a:cubicBezTo>
                    <a:pt x="456" y="6185"/>
                    <a:pt x="608" y="5669"/>
                    <a:pt x="1064" y="5121"/>
                  </a:cubicBezTo>
                  <a:cubicBezTo>
                    <a:pt x="1307" y="4848"/>
                    <a:pt x="1550" y="4605"/>
                    <a:pt x="1702" y="4270"/>
                  </a:cubicBezTo>
                  <a:cubicBezTo>
                    <a:pt x="1945" y="3754"/>
                    <a:pt x="1885" y="3206"/>
                    <a:pt x="1429" y="2872"/>
                  </a:cubicBezTo>
                  <a:cubicBezTo>
                    <a:pt x="1429" y="2872"/>
                    <a:pt x="1429" y="2842"/>
                    <a:pt x="1429" y="2842"/>
                  </a:cubicBezTo>
                  <a:cubicBezTo>
                    <a:pt x="1733" y="2295"/>
                    <a:pt x="1945" y="1808"/>
                    <a:pt x="1793" y="1200"/>
                  </a:cubicBezTo>
                  <a:cubicBezTo>
                    <a:pt x="1641" y="653"/>
                    <a:pt x="1307" y="258"/>
                    <a:pt x="821" y="15"/>
                  </a:cubicBezTo>
                  <a:cubicBezTo>
                    <a:pt x="801" y="5"/>
                    <a:pt x="783" y="1"/>
                    <a:pt x="7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6575150" y="4130825"/>
              <a:ext cx="378025" cy="213200"/>
            </a:xfrm>
            <a:custGeom>
              <a:rect b="b" l="l" r="r" t="t"/>
              <a:pathLst>
                <a:path extrusionOk="0" h="8528" w="15121">
                  <a:moveTo>
                    <a:pt x="2482" y="1"/>
                  </a:moveTo>
                  <a:cubicBezTo>
                    <a:pt x="2420" y="1"/>
                    <a:pt x="2363" y="40"/>
                    <a:pt x="2363" y="108"/>
                  </a:cubicBezTo>
                  <a:cubicBezTo>
                    <a:pt x="2393" y="595"/>
                    <a:pt x="2484" y="1111"/>
                    <a:pt x="2363" y="1598"/>
                  </a:cubicBezTo>
                  <a:cubicBezTo>
                    <a:pt x="2272" y="2023"/>
                    <a:pt x="1998" y="2388"/>
                    <a:pt x="1907" y="2783"/>
                  </a:cubicBezTo>
                  <a:lnTo>
                    <a:pt x="1907" y="2814"/>
                  </a:lnTo>
                  <a:cubicBezTo>
                    <a:pt x="1633" y="2358"/>
                    <a:pt x="1269" y="1962"/>
                    <a:pt x="843" y="1780"/>
                  </a:cubicBezTo>
                  <a:cubicBezTo>
                    <a:pt x="826" y="1773"/>
                    <a:pt x="811" y="1770"/>
                    <a:pt x="796" y="1770"/>
                  </a:cubicBezTo>
                  <a:cubicBezTo>
                    <a:pt x="674" y="1770"/>
                    <a:pt x="617" y="1969"/>
                    <a:pt x="752" y="2023"/>
                  </a:cubicBezTo>
                  <a:cubicBezTo>
                    <a:pt x="1299" y="2297"/>
                    <a:pt x="1573" y="2905"/>
                    <a:pt x="1755" y="3482"/>
                  </a:cubicBezTo>
                  <a:cubicBezTo>
                    <a:pt x="2029" y="4273"/>
                    <a:pt x="1846" y="4759"/>
                    <a:pt x="1512" y="5488"/>
                  </a:cubicBezTo>
                  <a:cubicBezTo>
                    <a:pt x="1512" y="5488"/>
                    <a:pt x="1512" y="5519"/>
                    <a:pt x="1512" y="5519"/>
                  </a:cubicBezTo>
                  <a:cubicBezTo>
                    <a:pt x="1208" y="5002"/>
                    <a:pt x="752" y="4607"/>
                    <a:pt x="114" y="4485"/>
                  </a:cubicBezTo>
                  <a:cubicBezTo>
                    <a:pt x="105" y="4483"/>
                    <a:pt x="98" y="4481"/>
                    <a:pt x="91" y="4481"/>
                  </a:cubicBezTo>
                  <a:cubicBezTo>
                    <a:pt x="18" y="4481"/>
                    <a:pt x="0" y="4610"/>
                    <a:pt x="83" y="4637"/>
                  </a:cubicBezTo>
                  <a:cubicBezTo>
                    <a:pt x="934" y="4911"/>
                    <a:pt x="1481" y="5640"/>
                    <a:pt x="1451" y="6522"/>
                  </a:cubicBezTo>
                  <a:cubicBezTo>
                    <a:pt x="1451" y="7221"/>
                    <a:pt x="1026" y="7677"/>
                    <a:pt x="813" y="8315"/>
                  </a:cubicBezTo>
                  <a:cubicBezTo>
                    <a:pt x="766" y="8386"/>
                    <a:pt x="846" y="8456"/>
                    <a:pt x="913" y="8456"/>
                  </a:cubicBezTo>
                  <a:cubicBezTo>
                    <a:pt x="933" y="8456"/>
                    <a:pt x="951" y="8450"/>
                    <a:pt x="965" y="8437"/>
                  </a:cubicBezTo>
                  <a:cubicBezTo>
                    <a:pt x="1269" y="8285"/>
                    <a:pt x="1451" y="8011"/>
                    <a:pt x="1603" y="7707"/>
                  </a:cubicBezTo>
                  <a:cubicBezTo>
                    <a:pt x="3341" y="8286"/>
                    <a:pt x="5153" y="8528"/>
                    <a:pt x="6976" y="8528"/>
                  </a:cubicBezTo>
                  <a:cubicBezTo>
                    <a:pt x="9170" y="8528"/>
                    <a:pt x="11379" y="8178"/>
                    <a:pt x="13488" y="7646"/>
                  </a:cubicBezTo>
                  <a:cubicBezTo>
                    <a:pt x="13488" y="7646"/>
                    <a:pt x="13488" y="7646"/>
                    <a:pt x="13518" y="7616"/>
                  </a:cubicBezTo>
                  <a:cubicBezTo>
                    <a:pt x="13640" y="7981"/>
                    <a:pt x="13852" y="8254"/>
                    <a:pt x="14156" y="8437"/>
                  </a:cubicBezTo>
                  <a:cubicBezTo>
                    <a:pt x="14177" y="8450"/>
                    <a:pt x="14199" y="8456"/>
                    <a:pt x="14221" y="8456"/>
                  </a:cubicBezTo>
                  <a:cubicBezTo>
                    <a:pt x="14295" y="8456"/>
                    <a:pt x="14362" y="8386"/>
                    <a:pt x="14339" y="8315"/>
                  </a:cubicBezTo>
                  <a:cubicBezTo>
                    <a:pt x="14096" y="7677"/>
                    <a:pt x="13670" y="7221"/>
                    <a:pt x="13670" y="6522"/>
                  </a:cubicBezTo>
                  <a:cubicBezTo>
                    <a:pt x="13640" y="5640"/>
                    <a:pt x="14187" y="4911"/>
                    <a:pt x="15038" y="4637"/>
                  </a:cubicBezTo>
                  <a:cubicBezTo>
                    <a:pt x="15121" y="4610"/>
                    <a:pt x="15103" y="4481"/>
                    <a:pt x="15031" y="4481"/>
                  </a:cubicBezTo>
                  <a:cubicBezTo>
                    <a:pt x="15023" y="4481"/>
                    <a:pt x="15016" y="4483"/>
                    <a:pt x="15008" y="4485"/>
                  </a:cubicBezTo>
                  <a:cubicBezTo>
                    <a:pt x="14400" y="4637"/>
                    <a:pt x="13913" y="5002"/>
                    <a:pt x="13609" y="5519"/>
                  </a:cubicBezTo>
                  <a:cubicBezTo>
                    <a:pt x="13609" y="5519"/>
                    <a:pt x="13609" y="5488"/>
                    <a:pt x="13609" y="5488"/>
                  </a:cubicBezTo>
                  <a:cubicBezTo>
                    <a:pt x="13275" y="4759"/>
                    <a:pt x="13093" y="4273"/>
                    <a:pt x="13366" y="3482"/>
                  </a:cubicBezTo>
                  <a:cubicBezTo>
                    <a:pt x="13549" y="2905"/>
                    <a:pt x="13822" y="2297"/>
                    <a:pt x="14400" y="2023"/>
                  </a:cubicBezTo>
                  <a:cubicBezTo>
                    <a:pt x="14508" y="1969"/>
                    <a:pt x="14447" y="1770"/>
                    <a:pt x="14326" y="1770"/>
                  </a:cubicBezTo>
                  <a:cubicBezTo>
                    <a:pt x="14311" y="1770"/>
                    <a:pt x="14295" y="1773"/>
                    <a:pt x="14278" y="1780"/>
                  </a:cubicBezTo>
                  <a:cubicBezTo>
                    <a:pt x="13852" y="1962"/>
                    <a:pt x="13488" y="2358"/>
                    <a:pt x="13245" y="2814"/>
                  </a:cubicBezTo>
                  <a:lnTo>
                    <a:pt x="13245" y="2783"/>
                  </a:lnTo>
                  <a:cubicBezTo>
                    <a:pt x="13123" y="2358"/>
                    <a:pt x="12849" y="2023"/>
                    <a:pt x="12758" y="1598"/>
                  </a:cubicBezTo>
                  <a:cubicBezTo>
                    <a:pt x="12667" y="1111"/>
                    <a:pt x="12728" y="595"/>
                    <a:pt x="12758" y="108"/>
                  </a:cubicBezTo>
                  <a:cubicBezTo>
                    <a:pt x="12758" y="40"/>
                    <a:pt x="12701" y="1"/>
                    <a:pt x="12645" y="1"/>
                  </a:cubicBezTo>
                  <a:cubicBezTo>
                    <a:pt x="12601" y="1"/>
                    <a:pt x="12559" y="25"/>
                    <a:pt x="12545" y="78"/>
                  </a:cubicBezTo>
                  <a:cubicBezTo>
                    <a:pt x="12272" y="990"/>
                    <a:pt x="12302" y="2206"/>
                    <a:pt x="13032" y="2905"/>
                  </a:cubicBezTo>
                  <a:cubicBezTo>
                    <a:pt x="13050" y="2940"/>
                    <a:pt x="13078" y="2955"/>
                    <a:pt x="13104" y="2955"/>
                  </a:cubicBezTo>
                  <a:cubicBezTo>
                    <a:pt x="13123" y="2955"/>
                    <a:pt x="13141" y="2948"/>
                    <a:pt x="13153" y="2935"/>
                  </a:cubicBezTo>
                  <a:lnTo>
                    <a:pt x="13153" y="2935"/>
                  </a:lnTo>
                  <a:cubicBezTo>
                    <a:pt x="12728" y="3847"/>
                    <a:pt x="12667" y="5032"/>
                    <a:pt x="13366" y="5671"/>
                  </a:cubicBezTo>
                  <a:cubicBezTo>
                    <a:pt x="13402" y="5706"/>
                    <a:pt x="13437" y="5721"/>
                    <a:pt x="13467" y="5721"/>
                  </a:cubicBezTo>
                  <a:cubicBezTo>
                    <a:pt x="13488" y="5721"/>
                    <a:pt x="13506" y="5714"/>
                    <a:pt x="13518" y="5701"/>
                  </a:cubicBezTo>
                  <a:lnTo>
                    <a:pt x="13518" y="5701"/>
                  </a:lnTo>
                  <a:cubicBezTo>
                    <a:pt x="13457" y="5823"/>
                    <a:pt x="13427" y="5975"/>
                    <a:pt x="13366" y="6127"/>
                  </a:cubicBezTo>
                  <a:cubicBezTo>
                    <a:pt x="13275" y="6522"/>
                    <a:pt x="13305" y="7008"/>
                    <a:pt x="13427" y="7464"/>
                  </a:cubicBezTo>
                  <a:cubicBezTo>
                    <a:pt x="11650" y="7970"/>
                    <a:pt x="9897" y="8174"/>
                    <a:pt x="8146" y="8174"/>
                  </a:cubicBezTo>
                  <a:cubicBezTo>
                    <a:pt x="6005" y="8174"/>
                    <a:pt x="3868" y="7868"/>
                    <a:pt x="1694" y="7434"/>
                  </a:cubicBezTo>
                  <a:cubicBezTo>
                    <a:pt x="1816" y="6978"/>
                    <a:pt x="1846" y="6522"/>
                    <a:pt x="1755" y="6127"/>
                  </a:cubicBezTo>
                  <a:cubicBezTo>
                    <a:pt x="1725" y="5975"/>
                    <a:pt x="1664" y="5823"/>
                    <a:pt x="1603" y="5701"/>
                  </a:cubicBezTo>
                  <a:lnTo>
                    <a:pt x="1603" y="5701"/>
                  </a:lnTo>
                  <a:cubicBezTo>
                    <a:pt x="1616" y="5714"/>
                    <a:pt x="1633" y="5721"/>
                    <a:pt x="1654" y="5721"/>
                  </a:cubicBezTo>
                  <a:cubicBezTo>
                    <a:pt x="1684" y="5721"/>
                    <a:pt x="1719" y="5706"/>
                    <a:pt x="1755" y="5671"/>
                  </a:cubicBezTo>
                  <a:cubicBezTo>
                    <a:pt x="2454" y="5032"/>
                    <a:pt x="2424" y="3847"/>
                    <a:pt x="1968" y="2935"/>
                  </a:cubicBezTo>
                  <a:lnTo>
                    <a:pt x="1968" y="2935"/>
                  </a:lnTo>
                  <a:cubicBezTo>
                    <a:pt x="1980" y="2948"/>
                    <a:pt x="1998" y="2955"/>
                    <a:pt x="2017" y="2955"/>
                  </a:cubicBezTo>
                  <a:cubicBezTo>
                    <a:pt x="2043" y="2955"/>
                    <a:pt x="2072" y="2940"/>
                    <a:pt x="2089" y="2905"/>
                  </a:cubicBezTo>
                  <a:cubicBezTo>
                    <a:pt x="2819" y="2206"/>
                    <a:pt x="2849" y="990"/>
                    <a:pt x="2606" y="78"/>
                  </a:cubicBezTo>
                  <a:cubicBezTo>
                    <a:pt x="2579" y="25"/>
                    <a:pt x="2529" y="1"/>
                    <a:pt x="2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6931325" y="4292675"/>
              <a:ext cx="85900" cy="281175"/>
            </a:xfrm>
            <a:custGeom>
              <a:rect b="b" l="l" r="r" t="t"/>
              <a:pathLst>
                <a:path extrusionOk="0" h="11247" w="3436">
                  <a:moveTo>
                    <a:pt x="1591" y="1"/>
                  </a:moveTo>
                  <a:cubicBezTo>
                    <a:pt x="1523" y="1"/>
                    <a:pt x="1477" y="90"/>
                    <a:pt x="1551" y="139"/>
                  </a:cubicBezTo>
                  <a:cubicBezTo>
                    <a:pt x="2220" y="777"/>
                    <a:pt x="2584" y="1537"/>
                    <a:pt x="2463" y="2419"/>
                  </a:cubicBezTo>
                  <a:cubicBezTo>
                    <a:pt x="2371" y="2327"/>
                    <a:pt x="2311" y="2236"/>
                    <a:pt x="2250" y="2175"/>
                  </a:cubicBezTo>
                  <a:cubicBezTo>
                    <a:pt x="1794" y="1720"/>
                    <a:pt x="1004" y="1476"/>
                    <a:pt x="1034" y="747"/>
                  </a:cubicBezTo>
                  <a:cubicBezTo>
                    <a:pt x="1034" y="694"/>
                    <a:pt x="972" y="661"/>
                    <a:pt x="915" y="661"/>
                  </a:cubicBezTo>
                  <a:cubicBezTo>
                    <a:pt x="873" y="661"/>
                    <a:pt x="834" y="678"/>
                    <a:pt x="821" y="717"/>
                  </a:cubicBezTo>
                  <a:cubicBezTo>
                    <a:pt x="761" y="1142"/>
                    <a:pt x="913" y="1507"/>
                    <a:pt x="1247" y="1780"/>
                  </a:cubicBezTo>
                  <a:cubicBezTo>
                    <a:pt x="1277" y="1811"/>
                    <a:pt x="1308" y="1841"/>
                    <a:pt x="1338" y="1841"/>
                  </a:cubicBezTo>
                  <a:cubicBezTo>
                    <a:pt x="1125" y="2206"/>
                    <a:pt x="761" y="2388"/>
                    <a:pt x="548" y="2753"/>
                  </a:cubicBezTo>
                  <a:cubicBezTo>
                    <a:pt x="487" y="2905"/>
                    <a:pt x="426" y="3057"/>
                    <a:pt x="396" y="3239"/>
                  </a:cubicBezTo>
                  <a:cubicBezTo>
                    <a:pt x="365" y="3118"/>
                    <a:pt x="335" y="2996"/>
                    <a:pt x="335" y="2875"/>
                  </a:cubicBezTo>
                  <a:cubicBezTo>
                    <a:pt x="305" y="2601"/>
                    <a:pt x="305" y="2327"/>
                    <a:pt x="365" y="2054"/>
                  </a:cubicBezTo>
                  <a:cubicBezTo>
                    <a:pt x="365" y="2001"/>
                    <a:pt x="314" y="1968"/>
                    <a:pt x="265" y="1968"/>
                  </a:cubicBezTo>
                  <a:cubicBezTo>
                    <a:pt x="230" y="1968"/>
                    <a:pt x="196" y="1985"/>
                    <a:pt x="183" y="2024"/>
                  </a:cubicBezTo>
                  <a:cubicBezTo>
                    <a:pt x="1" y="2540"/>
                    <a:pt x="1" y="3209"/>
                    <a:pt x="365" y="3634"/>
                  </a:cubicBezTo>
                  <a:cubicBezTo>
                    <a:pt x="365" y="3665"/>
                    <a:pt x="396" y="3665"/>
                    <a:pt x="396" y="3665"/>
                  </a:cubicBezTo>
                  <a:cubicBezTo>
                    <a:pt x="396" y="3726"/>
                    <a:pt x="426" y="3756"/>
                    <a:pt x="426" y="3786"/>
                  </a:cubicBezTo>
                  <a:cubicBezTo>
                    <a:pt x="396" y="3817"/>
                    <a:pt x="396" y="3847"/>
                    <a:pt x="396" y="3908"/>
                  </a:cubicBezTo>
                  <a:cubicBezTo>
                    <a:pt x="365" y="4364"/>
                    <a:pt x="548" y="4941"/>
                    <a:pt x="882" y="5337"/>
                  </a:cubicBezTo>
                  <a:cubicBezTo>
                    <a:pt x="791" y="5732"/>
                    <a:pt x="669" y="6127"/>
                    <a:pt x="882" y="6552"/>
                  </a:cubicBezTo>
                  <a:cubicBezTo>
                    <a:pt x="943" y="6704"/>
                    <a:pt x="1064" y="6856"/>
                    <a:pt x="1216" y="7008"/>
                  </a:cubicBezTo>
                  <a:cubicBezTo>
                    <a:pt x="1125" y="7252"/>
                    <a:pt x="1125" y="7495"/>
                    <a:pt x="1216" y="7768"/>
                  </a:cubicBezTo>
                  <a:cubicBezTo>
                    <a:pt x="1277" y="7951"/>
                    <a:pt x="1460" y="8224"/>
                    <a:pt x="1672" y="8255"/>
                  </a:cubicBezTo>
                  <a:cubicBezTo>
                    <a:pt x="1684" y="8260"/>
                    <a:pt x="1695" y="8263"/>
                    <a:pt x="1705" y="8263"/>
                  </a:cubicBezTo>
                  <a:cubicBezTo>
                    <a:pt x="1752" y="8263"/>
                    <a:pt x="1788" y="8213"/>
                    <a:pt x="1764" y="8163"/>
                  </a:cubicBezTo>
                  <a:cubicBezTo>
                    <a:pt x="1703" y="7981"/>
                    <a:pt x="1581" y="7829"/>
                    <a:pt x="1490" y="7647"/>
                  </a:cubicBezTo>
                  <a:cubicBezTo>
                    <a:pt x="1460" y="7495"/>
                    <a:pt x="1429" y="7343"/>
                    <a:pt x="1399" y="7191"/>
                  </a:cubicBezTo>
                  <a:lnTo>
                    <a:pt x="1399" y="7191"/>
                  </a:lnTo>
                  <a:cubicBezTo>
                    <a:pt x="1612" y="7343"/>
                    <a:pt x="1794" y="7464"/>
                    <a:pt x="1976" y="7556"/>
                  </a:cubicBezTo>
                  <a:cubicBezTo>
                    <a:pt x="2005" y="7572"/>
                    <a:pt x="2032" y="7580"/>
                    <a:pt x="2057" y="7580"/>
                  </a:cubicBezTo>
                  <a:cubicBezTo>
                    <a:pt x="2166" y="7580"/>
                    <a:pt x="2233" y="7436"/>
                    <a:pt x="2159" y="7312"/>
                  </a:cubicBezTo>
                  <a:cubicBezTo>
                    <a:pt x="1916" y="7008"/>
                    <a:pt x="1520" y="6826"/>
                    <a:pt x="1277" y="6522"/>
                  </a:cubicBezTo>
                  <a:cubicBezTo>
                    <a:pt x="1064" y="6249"/>
                    <a:pt x="1034" y="5853"/>
                    <a:pt x="1064" y="5489"/>
                  </a:cubicBezTo>
                  <a:lnTo>
                    <a:pt x="1064" y="5489"/>
                  </a:lnTo>
                  <a:cubicBezTo>
                    <a:pt x="1250" y="5621"/>
                    <a:pt x="1435" y="5707"/>
                    <a:pt x="1660" y="5707"/>
                  </a:cubicBezTo>
                  <a:cubicBezTo>
                    <a:pt x="1694" y="5707"/>
                    <a:pt x="1728" y="5705"/>
                    <a:pt x="1764" y="5701"/>
                  </a:cubicBezTo>
                  <a:cubicBezTo>
                    <a:pt x="1824" y="5701"/>
                    <a:pt x="1855" y="5610"/>
                    <a:pt x="1824" y="5549"/>
                  </a:cubicBezTo>
                  <a:cubicBezTo>
                    <a:pt x="1581" y="5367"/>
                    <a:pt x="1308" y="5215"/>
                    <a:pt x="1125" y="5002"/>
                  </a:cubicBezTo>
                  <a:cubicBezTo>
                    <a:pt x="1064" y="4941"/>
                    <a:pt x="1034" y="4881"/>
                    <a:pt x="1004" y="4820"/>
                  </a:cubicBezTo>
                  <a:cubicBezTo>
                    <a:pt x="1095" y="4546"/>
                    <a:pt x="1277" y="4364"/>
                    <a:pt x="1429" y="4121"/>
                  </a:cubicBezTo>
                  <a:cubicBezTo>
                    <a:pt x="1520" y="3908"/>
                    <a:pt x="1581" y="3665"/>
                    <a:pt x="1551" y="3422"/>
                  </a:cubicBezTo>
                  <a:lnTo>
                    <a:pt x="1551" y="3422"/>
                  </a:lnTo>
                  <a:cubicBezTo>
                    <a:pt x="1642" y="3513"/>
                    <a:pt x="1733" y="3634"/>
                    <a:pt x="1794" y="3726"/>
                  </a:cubicBezTo>
                  <a:cubicBezTo>
                    <a:pt x="1848" y="3807"/>
                    <a:pt x="1903" y="3913"/>
                    <a:pt x="2000" y="3913"/>
                  </a:cubicBezTo>
                  <a:cubicBezTo>
                    <a:pt x="2012" y="3913"/>
                    <a:pt x="2024" y="3911"/>
                    <a:pt x="2037" y="3908"/>
                  </a:cubicBezTo>
                  <a:cubicBezTo>
                    <a:pt x="2311" y="3817"/>
                    <a:pt x="2068" y="3452"/>
                    <a:pt x="1946" y="3331"/>
                  </a:cubicBezTo>
                  <a:cubicBezTo>
                    <a:pt x="1855" y="3239"/>
                    <a:pt x="1764" y="3148"/>
                    <a:pt x="1672" y="3027"/>
                  </a:cubicBezTo>
                  <a:cubicBezTo>
                    <a:pt x="1581" y="2935"/>
                    <a:pt x="1520" y="2814"/>
                    <a:pt x="1429" y="2723"/>
                  </a:cubicBezTo>
                  <a:cubicBezTo>
                    <a:pt x="1411" y="2705"/>
                    <a:pt x="1391" y="2697"/>
                    <a:pt x="1371" y="2697"/>
                  </a:cubicBezTo>
                  <a:cubicBezTo>
                    <a:pt x="1323" y="2697"/>
                    <a:pt x="1277" y="2740"/>
                    <a:pt x="1277" y="2783"/>
                  </a:cubicBezTo>
                  <a:cubicBezTo>
                    <a:pt x="1186" y="2966"/>
                    <a:pt x="1308" y="3118"/>
                    <a:pt x="1429" y="3270"/>
                  </a:cubicBezTo>
                  <a:cubicBezTo>
                    <a:pt x="1368" y="3270"/>
                    <a:pt x="1308" y="3331"/>
                    <a:pt x="1308" y="3391"/>
                  </a:cubicBezTo>
                  <a:cubicBezTo>
                    <a:pt x="1308" y="3756"/>
                    <a:pt x="1156" y="3969"/>
                    <a:pt x="973" y="4242"/>
                  </a:cubicBezTo>
                  <a:cubicBezTo>
                    <a:pt x="913" y="4364"/>
                    <a:pt x="882" y="4486"/>
                    <a:pt x="882" y="4607"/>
                  </a:cubicBezTo>
                  <a:cubicBezTo>
                    <a:pt x="761" y="4364"/>
                    <a:pt x="700" y="4121"/>
                    <a:pt x="669" y="3878"/>
                  </a:cubicBezTo>
                  <a:cubicBezTo>
                    <a:pt x="669" y="3878"/>
                    <a:pt x="669" y="3847"/>
                    <a:pt x="639" y="3847"/>
                  </a:cubicBezTo>
                  <a:cubicBezTo>
                    <a:pt x="700" y="3665"/>
                    <a:pt x="700" y="3483"/>
                    <a:pt x="700" y="3300"/>
                  </a:cubicBezTo>
                  <a:cubicBezTo>
                    <a:pt x="761" y="2996"/>
                    <a:pt x="882" y="2814"/>
                    <a:pt x="1125" y="2601"/>
                  </a:cubicBezTo>
                  <a:cubicBezTo>
                    <a:pt x="1308" y="2419"/>
                    <a:pt x="1460" y="2236"/>
                    <a:pt x="1551" y="2024"/>
                  </a:cubicBezTo>
                  <a:cubicBezTo>
                    <a:pt x="1855" y="2267"/>
                    <a:pt x="2128" y="2510"/>
                    <a:pt x="2341" y="2875"/>
                  </a:cubicBezTo>
                  <a:cubicBezTo>
                    <a:pt x="2341" y="2905"/>
                    <a:pt x="2341" y="2905"/>
                    <a:pt x="2341" y="2935"/>
                  </a:cubicBezTo>
                  <a:cubicBezTo>
                    <a:pt x="2341" y="3209"/>
                    <a:pt x="2341" y="3452"/>
                    <a:pt x="2250" y="3695"/>
                  </a:cubicBezTo>
                  <a:cubicBezTo>
                    <a:pt x="2159" y="3938"/>
                    <a:pt x="1946" y="4090"/>
                    <a:pt x="1885" y="4334"/>
                  </a:cubicBezTo>
                  <a:cubicBezTo>
                    <a:pt x="1863" y="4322"/>
                    <a:pt x="1841" y="4317"/>
                    <a:pt x="1820" y="4317"/>
                  </a:cubicBezTo>
                  <a:cubicBezTo>
                    <a:pt x="1726" y="4317"/>
                    <a:pt x="1659" y="4417"/>
                    <a:pt x="1733" y="4516"/>
                  </a:cubicBezTo>
                  <a:cubicBezTo>
                    <a:pt x="2007" y="4850"/>
                    <a:pt x="2311" y="5154"/>
                    <a:pt x="2311" y="5610"/>
                  </a:cubicBezTo>
                  <a:cubicBezTo>
                    <a:pt x="2311" y="6005"/>
                    <a:pt x="2098" y="6249"/>
                    <a:pt x="1855" y="6522"/>
                  </a:cubicBezTo>
                  <a:cubicBezTo>
                    <a:pt x="1770" y="6606"/>
                    <a:pt x="1816" y="6769"/>
                    <a:pt x="1944" y="6769"/>
                  </a:cubicBezTo>
                  <a:cubicBezTo>
                    <a:pt x="1954" y="6769"/>
                    <a:pt x="1965" y="6768"/>
                    <a:pt x="1976" y="6765"/>
                  </a:cubicBezTo>
                  <a:cubicBezTo>
                    <a:pt x="2128" y="6704"/>
                    <a:pt x="2250" y="6583"/>
                    <a:pt x="2341" y="6492"/>
                  </a:cubicBezTo>
                  <a:cubicBezTo>
                    <a:pt x="2463" y="6826"/>
                    <a:pt x="2523" y="7160"/>
                    <a:pt x="2402" y="7525"/>
                  </a:cubicBezTo>
                  <a:cubicBezTo>
                    <a:pt x="2280" y="7829"/>
                    <a:pt x="2037" y="7951"/>
                    <a:pt x="1885" y="8224"/>
                  </a:cubicBezTo>
                  <a:cubicBezTo>
                    <a:pt x="1824" y="8285"/>
                    <a:pt x="1885" y="8376"/>
                    <a:pt x="1976" y="8376"/>
                  </a:cubicBezTo>
                  <a:cubicBezTo>
                    <a:pt x="2128" y="8376"/>
                    <a:pt x="2280" y="8285"/>
                    <a:pt x="2402" y="8163"/>
                  </a:cubicBezTo>
                  <a:lnTo>
                    <a:pt x="2402" y="8194"/>
                  </a:lnTo>
                  <a:cubicBezTo>
                    <a:pt x="2675" y="9197"/>
                    <a:pt x="3010" y="10200"/>
                    <a:pt x="3253" y="11233"/>
                  </a:cubicBezTo>
                  <a:cubicBezTo>
                    <a:pt x="3253" y="11244"/>
                    <a:pt x="3256" y="11247"/>
                    <a:pt x="3262" y="11247"/>
                  </a:cubicBezTo>
                  <a:cubicBezTo>
                    <a:pt x="3273" y="11247"/>
                    <a:pt x="3293" y="11233"/>
                    <a:pt x="3314" y="11233"/>
                  </a:cubicBezTo>
                  <a:cubicBezTo>
                    <a:pt x="3435" y="10200"/>
                    <a:pt x="3162" y="8984"/>
                    <a:pt x="2523" y="8133"/>
                  </a:cubicBezTo>
                  <a:cubicBezTo>
                    <a:pt x="2523" y="8103"/>
                    <a:pt x="2493" y="8103"/>
                    <a:pt x="2463" y="8103"/>
                  </a:cubicBezTo>
                  <a:cubicBezTo>
                    <a:pt x="2584" y="7981"/>
                    <a:pt x="2675" y="7829"/>
                    <a:pt x="2736" y="7677"/>
                  </a:cubicBezTo>
                  <a:cubicBezTo>
                    <a:pt x="2888" y="7252"/>
                    <a:pt x="2706" y="6796"/>
                    <a:pt x="2554" y="6400"/>
                  </a:cubicBezTo>
                  <a:cubicBezTo>
                    <a:pt x="2523" y="6340"/>
                    <a:pt x="2493" y="6309"/>
                    <a:pt x="2463" y="6309"/>
                  </a:cubicBezTo>
                  <a:cubicBezTo>
                    <a:pt x="2554" y="6127"/>
                    <a:pt x="2615" y="5945"/>
                    <a:pt x="2645" y="5732"/>
                  </a:cubicBezTo>
                  <a:cubicBezTo>
                    <a:pt x="2675" y="5215"/>
                    <a:pt x="2371" y="4790"/>
                    <a:pt x="2037" y="4455"/>
                  </a:cubicBezTo>
                  <a:cubicBezTo>
                    <a:pt x="2280" y="4394"/>
                    <a:pt x="2463" y="4090"/>
                    <a:pt x="2554" y="3847"/>
                  </a:cubicBezTo>
                  <a:cubicBezTo>
                    <a:pt x="2645" y="3574"/>
                    <a:pt x="2645" y="3300"/>
                    <a:pt x="2584" y="3057"/>
                  </a:cubicBezTo>
                  <a:cubicBezTo>
                    <a:pt x="2615" y="3057"/>
                    <a:pt x="2615" y="3027"/>
                    <a:pt x="2645" y="2996"/>
                  </a:cubicBezTo>
                  <a:cubicBezTo>
                    <a:pt x="3283" y="1902"/>
                    <a:pt x="2615" y="625"/>
                    <a:pt x="1642" y="17"/>
                  </a:cubicBezTo>
                  <a:cubicBezTo>
                    <a:pt x="1625" y="6"/>
                    <a:pt x="1607" y="1"/>
                    <a:pt x="15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6987900" y="4524450"/>
              <a:ext cx="16400" cy="70350"/>
            </a:xfrm>
            <a:custGeom>
              <a:rect b="b" l="l" r="r" t="t"/>
              <a:pathLst>
                <a:path extrusionOk="0" h="2814" w="656">
                  <a:moveTo>
                    <a:pt x="139" y="0"/>
                  </a:moveTo>
                  <a:cubicBezTo>
                    <a:pt x="69" y="0"/>
                    <a:pt x="0" y="40"/>
                    <a:pt x="17" y="108"/>
                  </a:cubicBezTo>
                  <a:cubicBezTo>
                    <a:pt x="78" y="595"/>
                    <a:pt x="108" y="1051"/>
                    <a:pt x="139" y="1506"/>
                  </a:cubicBezTo>
                  <a:cubicBezTo>
                    <a:pt x="169" y="1932"/>
                    <a:pt x="108" y="2327"/>
                    <a:pt x="200" y="2722"/>
                  </a:cubicBezTo>
                  <a:cubicBezTo>
                    <a:pt x="200" y="2783"/>
                    <a:pt x="245" y="2813"/>
                    <a:pt x="295" y="2813"/>
                  </a:cubicBezTo>
                  <a:cubicBezTo>
                    <a:pt x="344" y="2813"/>
                    <a:pt x="397" y="2783"/>
                    <a:pt x="412" y="2722"/>
                  </a:cubicBezTo>
                  <a:cubicBezTo>
                    <a:pt x="656" y="1932"/>
                    <a:pt x="443" y="899"/>
                    <a:pt x="260" y="78"/>
                  </a:cubicBezTo>
                  <a:cubicBezTo>
                    <a:pt x="247" y="25"/>
                    <a:pt x="193"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6967050" y="4505500"/>
              <a:ext cx="21300" cy="84325"/>
            </a:xfrm>
            <a:custGeom>
              <a:rect b="b" l="l" r="r" t="t"/>
              <a:pathLst>
                <a:path extrusionOk="0" h="3373" w="852">
                  <a:moveTo>
                    <a:pt x="403" y="1"/>
                  </a:moveTo>
                  <a:cubicBezTo>
                    <a:pt x="331" y="1"/>
                    <a:pt x="256" y="48"/>
                    <a:pt x="274" y="137"/>
                  </a:cubicBezTo>
                  <a:cubicBezTo>
                    <a:pt x="304" y="653"/>
                    <a:pt x="304" y="1170"/>
                    <a:pt x="243" y="1687"/>
                  </a:cubicBezTo>
                  <a:cubicBezTo>
                    <a:pt x="213" y="2204"/>
                    <a:pt x="0" y="2720"/>
                    <a:pt x="0" y="3237"/>
                  </a:cubicBezTo>
                  <a:cubicBezTo>
                    <a:pt x="0" y="3326"/>
                    <a:pt x="62" y="3373"/>
                    <a:pt x="132" y="3373"/>
                  </a:cubicBezTo>
                  <a:cubicBezTo>
                    <a:pt x="182" y="3373"/>
                    <a:pt x="236" y="3349"/>
                    <a:pt x="274" y="3298"/>
                  </a:cubicBezTo>
                  <a:cubicBezTo>
                    <a:pt x="851" y="2477"/>
                    <a:pt x="730" y="1049"/>
                    <a:pt x="517" y="76"/>
                  </a:cubicBezTo>
                  <a:cubicBezTo>
                    <a:pt x="504" y="25"/>
                    <a:pt x="455" y="1"/>
                    <a:pt x="4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6945000" y="4521600"/>
              <a:ext cx="23250" cy="54050"/>
            </a:xfrm>
            <a:custGeom>
              <a:rect b="b" l="l" r="r" t="t"/>
              <a:pathLst>
                <a:path extrusionOk="0" h="2162" w="930">
                  <a:moveTo>
                    <a:pt x="796" y="1"/>
                  </a:moveTo>
                  <a:cubicBezTo>
                    <a:pt x="740" y="1"/>
                    <a:pt x="683" y="32"/>
                    <a:pt x="669" y="101"/>
                  </a:cubicBezTo>
                  <a:cubicBezTo>
                    <a:pt x="609" y="435"/>
                    <a:pt x="517" y="769"/>
                    <a:pt x="396" y="1104"/>
                  </a:cubicBezTo>
                  <a:cubicBezTo>
                    <a:pt x="274" y="1408"/>
                    <a:pt x="62" y="1712"/>
                    <a:pt x="1" y="2046"/>
                  </a:cubicBezTo>
                  <a:cubicBezTo>
                    <a:pt x="1" y="2112"/>
                    <a:pt x="48" y="2162"/>
                    <a:pt x="109" y="2162"/>
                  </a:cubicBezTo>
                  <a:cubicBezTo>
                    <a:pt x="132" y="2162"/>
                    <a:pt x="158" y="2154"/>
                    <a:pt x="183" y="2137"/>
                  </a:cubicBezTo>
                  <a:cubicBezTo>
                    <a:pt x="700" y="1681"/>
                    <a:pt x="852" y="769"/>
                    <a:pt x="913" y="131"/>
                  </a:cubicBezTo>
                  <a:cubicBezTo>
                    <a:pt x="929" y="48"/>
                    <a:pt x="863" y="1"/>
                    <a:pt x="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6930575" y="4505825"/>
              <a:ext cx="34975" cy="41100"/>
            </a:xfrm>
            <a:custGeom>
              <a:rect b="b" l="l" r="r" t="t"/>
              <a:pathLst>
                <a:path extrusionOk="0" h="1644" w="1399">
                  <a:moveTo>
                    <a:pt x="1304" y="1"/>
                  </a:moveTo>
                  <a:cubicBezTo>
                    <a:pt x="1279" y="1"/>
                    <a:pt x="1257" y="11"/>
                    <a:pt x="1246" y="33"/>
                  </a:cubicBezTo>
                  <a:cubicBezTo>
                    <a:pt x="1003" y="276"/>
                    <a:pt x="882" y="580"/>
                    <a:pt x="639" y="823"/>
                  </a:cubicBezTo>
                  <a:cubicBezTo>
                    <a:pt x="456" y="1036"/>
                    <a:pt x="183" y="1248"/>
                    <a:pt x="61" y="1522"/>
                  </a:cubicBezTo>
                  <a:cubicBezTo>
                    <a:pt x="0" y="1583"/>
                    <a:pt x="61" y="1644"/>
                    <a:pt x="152" y="1644"/>
                  </a:cubicBezTo>
                  <a:cubicBezTo>
                    <a:pt x="487" y="1583"/>
                    <a:pt x="730" y="1279"/>
                    <a:pt x="912" y="1036"/>
                  </a:cubicBezTo>
                  <a:cubicBezTo>
                    <a:pt x="1125" y="762"/>
                    <a:pt x="1338" y="428"/>
                    <a:pt x="1398" y="93"/>
                  </a:cubicBezTo>
                  <a:cubicBezTo>
                    <a:pt x="1398" y="34"/>
                    <a:pt x="1348" y="1"/>
                    <a:pt x="13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7013225" y="3474500"/>
              <a:ext cx="45800" cy="121075"/>
            </a:xfrm>
            <a:custGeom>
              <a:rect b="b" l="l" r="r" t="t"/>
              <a:pathLst>
                <a:path extrusionOk="0" h="4843" w="1832">
                  <a:moveTo>
                    <a:pt x="179" y="0"/>
                  </a:moveTo>
                  <a:cubicBezTo>
                    <a:pt x="90" y="0"/>
                    <a:pt x="0" y="78"/>
                    <a:pt x="38" y="191"/>
                  </a:cubicBezTo>
                  <a:cubicBezTo>
                    <a:pt x="190" y="920"/>
                    <a:pt x="585" y="1528"/>
                    <a:pt x="828" y="2258"/>
                  </a:cubicBezTo>
                  <a:cubicBezTo>
                    <a:pt x="1102" y="3048"/>
                    <a:pt x="1071" y="3838"/>
                    <a:pt x="1071" y="4689"/>
                  </a:cubicBezTo>
                  <a:cubicBezTo>
                    <a:pt x="1071" y="4788"/>
                    <a:pt x="1151" y="4842"/>
                    <a:pt x="1230" y="4842"/>
                  </a:cubicBezTo>
                  <a:cubicBezTo>
                    <a:pt x="1296" y="4842"/>
                    <a:pt x="1361" y="4803"/>
                    <a:pt x="1375" y="4720"/>
                  </a:cubicBezTo>
                  <a:cubicBezTo>
                    <a:pt x="1831" y="2957"/>
                    <a:pt x="858" y="1680"/>
                    <a:pt x="311" y="100"/>
                  </a:cubicBezTo>
                  <a:cubicBezTo>
                    <a:pt x="288" y="30"/>
                    <a:pt x="234" y="0"/>
                    <a:pt x="1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6944250" y="3657075"/>
              <a:ext cx="17500" cy="13700"/>
            </a:xfrm>
            <a:custGeom>
              <a:rect b="b" l="l" r="r" t="t"/>
              <a:pathLst>
                <a:path extrusionOk="0" h="548" w="700">
                  <a:moveTo>
                    <a:pt x="335" y="0"/>
                  </a:moveTo>
                  <a:cubicBezTo>
                    <a:pt x="0" y="0"/>
                    <a:pt x="0" y="547"/>
                    <a:pt x="335" y="547"/>
                  </a:cubicBezTo>
                  <a:cubicBezTo>
                    <a:pt x="699" y="547"/>
                    <a:pt x="699"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6695000" y="3748550"/>
              <a:ext cx="145175" cy="56300"/>
            </a:xfrm>
            <a:custGeom>
              <a:rect b="b" l="l" r="r" t="t"/>
              <a:pathLst>
                <a:path extrusionOk="0" h="2252" w="5807">
                  <a:moveTo>
                    <a:pt x="2024" y="282"/>
                  </a:moveTo>
                  <a:cubicBezTo>
                    <a:pt x="2219" y="282"/>
                    <a:pt x="2431" y="352"/>
                    <a:pt x="2675" y="536"/>
                  </a:cubicBezTo>
                  <a:lnTo>
                    <a:pt x="2797" y="536"/>
                  </a:lnTo>
                  <a:cubicBezTo>
                    <a:pt x="3043" y="354"/>
                    <a:pt x="3256" y="283"/>
                    <a:pt x="3451" y="283"/>
                  </a:cubicBezTo>
                  <a:cubicBezTo>
                    <a:pt x="3907" y="283"/>
                    <a:pt x="4265" y="667"/>
                    <a:pt x="4712" y="901"/>
                  </a:cubicBezTo>
                  <a:cubicBezTo>
                    <a:pt x="3935" y="954"/>
                    <a:pt x="3157" y="986"/>
                    <a:pt x="2374" y="986"/>
                  </a:cubicBezTo>
                  <a:cubicBezTo>
                    <a:pt x="1810" y="986"/>
                    <a:pt x="1242" y="969"/>
                    <a:pt x="669" y="931"/>
                  </a:cubicBezTo>
                  <a:cubicBezTo>
                    <a:pt x="1167" y="714"/>
                    <a:pt x="1542" y="282"/>
                    <a:pt x="2024" y="282"/>
                  </a:cubicBezTo>
                  <a:close/>
                  <a:moveTo>
                    <a:pt x="973" y="1144"/>
                  </a:moveTo>
                  <a:cubicBezTo>
                    <a:pt x="1607" y="1229"/>
                    <a:pt x="2250" y="1267"/>
                    <a:pt x="2893" y="1267"/>
                  </a:cubicBezTo>
                  <a:cubicBezTo>
                    <a:pt x="3390" y="1267"/>
                    <a:pt x="3887" y="1244"/>
                    <a:pt x="4378" y="1205"/>
                  </a:cubicBezTo>
                  <a:lnTo>
                    <a:pt x="4378" y="1205"/>
                  </a:lnTo>
                  <a:cubicBezTo>
                    <a:pt x="3952" y="1478"/>
                    <a:pt x="3557" y="1813"/>
                    <a:pt x="2979" y="1904"/>
                  </a:cubicBezTo>
                  <a:cubicBezTo>
                    <a:pt x="2871" y="1922"/>
                    <a:pt x="2769" y="1931"/>
                    <a:pt x="2672" y="1931"/>
                  </a:cubicBezTo>
                  <a:cubicBezTo>
                    <a:pt x="1976" y="1931"/>
                    <a:pt x="1533" y="1491"/>
                    <a:pt x="973" y="1144"/>
                  </a:cubicBezTo>
                  <a:close/>
                  <a:moveTo>
                    <a:pt x="2024" y="0"/>
                  </a:moveTo>
                  <a:cubicBezTo>
                    <a:pt x="1434" y="0"/>
                    <a:pt x="816" y="664"/>
                    <a:pt x="213" y="901"/>
                  </a:cubicBezTo>
                  <a:lnTo>
                    <a:pt x="92" y="901"/>
                  </a:lnTo>
                  <a:cubicBezTo>
                    <a:pt x="31" y="901"/>
                    <a:pt x="1" y="1022"/>
                    <a:pt x="92" y="1022"/>
                  </a:cubicBezTo>
                  <a:cubicBezTo>
                    <a:pt x="213" y="1053"/>
                    <a:pt x="365" y="1083"/>
                    <a:pt x="517" y="1083"/>
                  </a:cubicBezTo>
                  <a:lnTo>
                    <a:pt x="517" y="1113"/>
                  </a:lnTo>
                  <a:cubicBezTo>
                    <a:pt x="1279" y="1565"/>
                    <a:pt x="1648" y="2251"/>
                    <a:pt x="2546" y="2251"/>
                  </a:cubicBezTo>
                  <a:cubicBezTo>
                    <a:pt x="2616" y="2251"/>
                    <a:pt x="2690" y="2247"/>
                    <a:pt x="2767" y="2238"/>
                  </a:cubicBezTo>
                  <a:cubicBezTo>
                    <a:pt x="3678" y="2147"/>
                    <a:pt x="4286" y="1600"/>
                    <a:pt x="5016" y="1144"/>
                  </a:cubicBezTo>
                  <a:cubicBezTo>
                    <a:pt x="5259" y="1113"/>
                    <a:pt x="5472" y="1083"/>
                    <a:pt x="5685" y="1053"/>
                  </a:cubicBezTo>
                  <a:cubicBezTo>
                    <a:pt x="5806" y="1022"/>
                    <a:pt x="5776" y="809"/>
                    <a:pt x="5654" y="809"/>
                  </a:cubicBezTo>
                  <a:cubicBezTo>
                    <a:pt x="5502" y="840"/>
                    <a:pt x="5350" y="840"/>
                    <a:pt x="5168" y="870"/>
                  </a:cubicBezTo>
                  <a:cubicBezTo>
                    <a:pt x="4593" y="615"/>
                    <a:pt x="4003" y="2"/>
                    <a:pt x="3441" y="2"/>
                  </a:cubicBezTo>
                  <a:cubicBezTo>
                    <a:pt x="3200" y="2"/>
                    <a:pt x="2964" y="114"/>
                    <a:pt x="2736" y="414"/>
                  </a:cubicBezTo>
                  <a:cubicBezTo>
                    <a:pt x="2506" y="113"/>
                    <a:pt x="2267" y="0"/>
                    <a:pt x="20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6758075" y="3235325"/>
              <a:ext cx="15225" cy="149575"/>
            </a:xfrm>
            <a:custGeom>
              <a:rect b="b" l="l" r="r" t="t"/>
              <a:pathLst>
                <a:path extrusionOk="0" h="5983" w="609">
                  <a:moveTo>
                    <a:pt x="289" y="1"/>
                  </a:moveTo>
                  <a:cubicBezTo>
                    <a:pt x="251" y="1"/>
                    <a:pt x="213" y="31"/>
                    <a:pt x="213" y="92"/>
                  </a:cubicBezTo>
                  <a:lnTo>
                    <a:pt x="183" y="92"/>
                  </a:lnTo>
                  <a:cubicBezTo>
                    <a:pt x="61" y="1976"/>
                    <a:pt x="0" y="4043"/>
                    <a:pt x="274" y="5928"/>
                  </a:cubicBezTo>
                  <a:cubicBezTo>
                    <a:pt x="274" y="5966"/>
                    <a:pt x="306" y="5983"/>
                    <a:pt x="343" y="5983"/>
                  </a:cubicBezTo>
                  <a:cubicBezTo>
                    <a:pt x="395" y="5983"/>
                    <a:pt x="456" y="5951"/>
                    <a:pt x="456" y="5898"/>
                  </a:cubicBezTo>
                  <a:cubicBezTo>
                    <a:pt x="608" y="3983"/>
                    <a:pt x="517" y="1976"/>
                    <a:pt x="365" y="92"/>
                  </a:cubicBezTo>
                  <a:cubicBezTo>
                    <a:pt x="365" y="31"/>
                    <a:pt x="327" y="1"/>
                    <a:pt x="2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6784200" y="3333225"/>
              <a:ext cx="34525" cy="34425"/>
            </a:xfrm>
            <a:custGeom>
              <a:rect b="b" l="l" r="r" t="t"/>
              <a:pathLst>
                <a:path extrusionOk="0" h="1377" w="1381">
                  <a:moveTo>
                    <a:pt x="1285" y="1"/>
                  </a:moveTo>
                  <a:cubicBezTo>
                    <a:pt x="1279" y="1"/>
                    <a:pt x="1272" y="2"/>
                    <a:pt x="1265" y="6"/>
                  </a:cubicBezTo>
                  <a:cubicBezTo>
                    <a:pt x="688" y="219"/>
                    <a:pt x="262" y="796"/>
                    <a:pt x="19" y="1313"/>
                  </a:cubicBezTo>
                  <a:cubicBezTo>
                    <a:pt x="0" y="1350"/>
                    <a:pt x="17" y="1376"/>
                    <a:pt x="32" y="1376"/>
                  </a:cubicBezTo>
                  <a:cubicBezTo>
                    <a:pt x="41" y="1376"/>
                    <a:pt x="50" y="1366"/>
                    <a:pt x="50" y="1343"/>
                  </a:cubicBezTo>
                  <a:cubicBezTo>
                    <a:pt x="232" y="1100"/>
                    <a:pt x="445" y="887"/>
                    <a:pt x="658" y="674"/>
                  </a:cubicBezTo>
                  <a:cubicBezTo>
                    <a:pt x="870" y="462"/>
                    <a:pt x="1114" y="310"/>
                    <a:pt x="1326" y="127"/>
                  </a:cubicBezTo>
                  <a:cubicBezTo>
                    <a:pt x="1380" y="100"/>
                    <a:pt x="1338" y="1"/>
                    <a:pt x="12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6782675" y="3366800"/>
              <a:ext cx="30125" cy="14125"/>
            </a:xfrm>
            <a:custGeom>
              <a:rect b="b" l="l" r="r" t="t"/>
              <a:pathLst>
                <a:path extrusionOk="0" h="565" w="1205">
                  <a:moveTo>
                    <a:pt x="1144" y="0"/>
                  </a:moveTo>
                  <a:cubicBezTo>
                    <a:pt x="749" y="0"/>
                    <a:pt x="323" y="243"/>
                    <a:pt x="50" y="456"/>
                  </a:cubicBezTo>
                  <a:cubicBezTo>
                    <a:pt x="1" y="481"/>
                    <a:pt x="31" y="564"/>
                    <a:pt x="60" y="564"/>
                  </a:cubicBezTo>
                  <a:cubicBezTo>
                    <a:pt x="67" y="564"/>
                    <a:pt x="74" y="559"/>
                    <a:pt x="80" y="547"/>
                  </a:cubicBezTo>
                  <a:cubicBezTo>
                    <a:pt x="263" y="426"/>
                    <a:pt x="445" y="335"/>
                    <a:pt x="627" y="274"/>
                  </a:cubicBezTo>
                  <a:cubicBezTo>
                    <a:pt x="810" y="213"/>
                    <a:pt x="962" y="183"/>
                    <a:pt x="1144" y="122"/>
                  </a:cubicBezTo>
                  <a:cubicBezTo>
                    <a:pt x="1205" y="91"/>
                    <a:pt x="1205" y="0"/>
                    <a:pt x="1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6710200" y="3353050"/>
              <a:ext cx="40675" cy="32050"/>
            </a:xfrm>
            <a:custGeom>
              <a:rect b="b" l="l" r="r" t="t"/>
              <a:pathLst>
                <a:path extrusionOk="0" h="1282" w="1627">
                  <a:moveTo>
                    <a:pt x="200" y="0"/>
                  </a:moveTo>
                  <a:cubicBezTo>
                    <a:pt x="184" y="0"/>
                    <a:pt x="168" y="1"/>
                    <a:pt x="152" y="3"/>
                  </a:cubicBezTo>
                  <a:cubicBezTo>
                    <a:pt x="61" y="3"/>
                    <a:pt x="0" y="125"/>
                    <a:pt x="61" y="185"/>
                  </a:cubicBezTo>
                  <a:cubicBezTo>
                    <a:pt x="244" y="398"/>
                    <a:pt x="548" y="459"/>
                    <a:pt x="760" y="611"/>
                  </a:cubicBezTo>
                  <a:cubicBezTo>
                    <a:pt x="1004" y="793"/>
                    <a:pt x="1216" y="1006"/>
                    <a:pt x="1429" y="1249"/>
                  </a:cubicBezTo>
                  <a:cubicBezTo>
                    <a:pt x="1444" y="1272"/>
                    <a:pt x="1465" y="1282"/>
                    <a:pt x="1487" y="1282"/>
                  </a:cubicBezTo>
                  <a:cubicBezTo>
                    <a:pt x="1553" y="1282"/>
                    <a:pt x="1627" y="1196"/>
                    <a:pt x="1581" y="1128"/>
                  </a:cubicBezTo>
                  <a:cubicBezTo>
                    <a:pt x="1429" y="824"/>
                    <a:pt x="1216" y="581"/>
                    <a:pt x="973" y="398"/>
                  </a:cubicBezTo>
                  <a:cubicBezTo>
                    <a:pt x="773" y="226"/>
                    <a:pt x="464" y="0"/>
                    <a:pt x="2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6726150" y="3339425"/>
              <a:ext cx="25600" cy="26250"/>
            </a:xfrm>
            <a:custGeom>
              <a:rect b="b" l="l" r="r" t="t"/>
              <a:pathLst>
                <a:path extrusionOk="0" h="1050" w="1024">
                  <a:moveTo>
                    <a:pt x="122" y="1"/>
                  </a:moveTo>
                  <a:lnTo>
                    <a:pt x="122" y="31"/>
                  </a:lnTo>
                  <a:cubicBezTo>
                    <a:pt x="31" y="31"/>
                    <a:pt x="1" y="123"/>
                    <a:pt x="62" y="183"/>
                  </a:cubicBezTo>
                  <a:cubicBezTo>
                    <a:pt x="153" y="335"/>
                    <a:pt x="366" y="426"/>
                    <a:pt x="487" y="548"/>
                  </a:cubicBezTo>
                  <a:cubicBezTo>
                    <a:pt x="639" y="670"/>
                    <a:pt x="761" y="852"/>
                    <a:pt x="852" y="1004"/>
                  </a:cubicBezTo>
                  <a:cubicBezTo>
                    <a:pt x="873" y="1036"/>
                    <a:pt x="902" y="1049"/>
                    <a:pt x="929" y="1049"/>
                  </a:cubicBezTo>
                  <a:cubicBezTo>
                    <a:pt x="979" y="1049"/>
                    <a:pt x="1024" y="1003"/>
                    <a:pt x="1004" y="943"/>
                  </a:cubicBezTo>
                  <a:cubicBezTo>
                    <a:pt x="943" y="730"/>
                    <a:pt x="852" y="518"/>
                    <a:pt x="669" y="366"/>
                  </a:cubicBezTo>
                  <a:cubicBezTo>
                    <a:pt x="548" y="214"/>
                    <a:pt x="335" y="3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6607625" y="3529600"/>
              <a:ext cx="112275" cy="30375"/>
            </a:xfrm>
            <a:custGeom>
              <a:rect b="b" l="l" r="r" t="t"/>
              <a:pathLst>
                <a:path extrusionOk="0" h="1215" w="4491">
                  <a:moveTo>
                    <a:pt x="1430" y="0"/>
                  </a:moveTo>
                  <a:cubicBezTo>
                    <a:pt x="942" y="0"/>
                    <a:pt x="489" y="69"/>
                    <a:pt x="152" y="206"/>
                  </a:cubicBezTo>
                  <a:cubicBezTo>
                    <a:pt x="30" y="236"/>
                    <a:pt x="0" y="418"/>
                    <a:pt x="152" y="449"/>
                  </a:cubicBezTo>
                  <a:cubicBezTo>
                    <a:pt x="410" y="516"/>
                    <a:pt x="677" y="534"/>
                    <a:pt x="947" y="534"/>
                  </a:cubicBezTo>
                  <a:cubicBezTo>
                    <a:pt x="1243" y="534"/>
                    <a:pt x="1543" y="513"/>
                    <a:pt x="1841" y="513"/>
                  </a:cubicBezTo>
                  <a:cubicBezTo>
                    <a:pt x="2008" y="513"/>
                    <a:pt x="2175" y="519"/>
                    <a:pt x="2341" y="540"/>
                  </a:cubicBezTo>
                  <a:cubicBezTo>
                    <a:pt x="3100" y="601"/>
                    <a:pt x="3678" y="935"/>
                    <a:pt x="4377" y="1209"/>
                  </a:cubicBezTo>
                  <a:cubicBezTo>
                    <a:pt x="4386" y="1213"/>
                    <a:pt x="4394" y="1215"/>
                    <a:pt x="4402" y="1215"/>
                  </a:cubicBezTo>
                  <a:cubicBezTo>
                    <a:pt x="4452" y="1215"/>
                    <a:pt x="4490" y="1144"/>
                    <a:pt x="4438" y="1117"/>
                  </a:cubicBezTo>
                  <a:cubicBezTo>
                    <a:pt x="3906" y="373"/>
                    <a:pt x="2570" y="0"/>
                    <a:pt x="14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6821375" y="3560250"/>
              <a:ext cx="94025" cy="50200"/>
            </a:xfrm>
            <a:custGeom>
              <a:rect b="b" l="l" r="r" t="t"/>
              <a:pathLst>
                <a:path extrusionOk="0" h="2008" w="3761">
                  <a:moveTo>
                    <a:pt x="1481" y="1077"/>
                  </a:moveTo>
                  <a:lnTo>
                    <a:pt x="1481" y="1077"/>
                  </a:lnTo>
                  <a:cubicBezTo>
                    <a:pt x="1504" y="1100"/>
                    <a:pt x="1509" y="1123"/>
                    <a:pt x="1524" y="1146"/>
                  </a:cubicBezTo>
                  <a:lnTo>
                    <a:pt x="1524" y="1146"/>
                  </a:lnTo>
                  <a:cubicBezTo>
                    <a:pt x="1510" y="1128"/>
                    <a:pt x="1495" y="1106"/>
                    <a:pt x="1481" y="1077"/>
                  </a:cubicBezTo>
                  <a:close/>
                  <a:moveTo>
                    <a:pt x="2463" y="0"/>
                  </a:moveTo>
                  <a:cubicBezTo>
                    <a:pt x="1452" y="0"/>
                    <a:pt x="361" y="491"/>
                    <a:pt x="22" y="1381"/>
                  </a:cubicBezTo>
                  <a:cubicBezTo>
                    <a:pt x="0" y="1424"/>
                    <a:pt x="39" y="1467"/>
                    <a:pt x="75" y="1467"/>
                  </a:cubicBezTo>
                  <a:cubicBezTo>
                    <a:pt x="90" y="1467"/>
                    <a:pt x="104" y="1459"/>
                    <a:pt x="113" y="1442"/>
                  </a:cubicBezTo>
                  <a:cubicBezTo>
                    <a:pt x="417" y="1138"/>
                    <a:pt x="690" y="834"/>
                    <a:pt x="1025" y="621"/>
                  </a:cubicBezTo>
                  <a:lnTo>
                    <a:pt x="1025" y="621"/>
                  </a:lnTo>
                  <a:cubicBezTo>
                    <a:pt x="903" y="986"/>
                    <a:pt x="1177" y="1533"/>
                    <a:pt x="1450" y="1715"/>
                  </a:cubicBezTo>
                  <a:cubicBezTo>
                    <a:pt x="1511" y="1746"/>
                    <a:pt x="1572" y="1776"/>
                    <a:pt x="1633" y="1806"/>
                  </a:cubicBezTo>
                  <a:cubicBezTo>
                    <a:pt x="1602" y="1837"/>
                    <a:pt x="1602" y="1898"/>
                    <a:pt x="1663" y="1928"/>
                  </a:cubicBezTo>
                  <a:cubicBezTo>
                    <a:pt x="1801" y="1983"/>
                    <a:pt x="1949" y="2008"/>
                    <a:pt x="2100" y="2008"/>
                  </a:cubicBezTo>
                  <a:cubicBezTo>
                    <a:pt x="2448" y="2008"/>
                    <a:pt x="2807" y="1876"/>
                    <a:pt x="3061" y="1685"/>
                  </a:cubicBezTo>
                  <a:cubicBezTo>
                    <a:pt x="3142" y="1658"/>
                    <a:pt x="3103" y="1558"/>
                    <a:pt x="3029" y="1558"/>
                  </a:cubicBezTo>
                  <a:cubicBezTo>
                    <a:pt x="3020" y="1558"/>
                    <a:pt x="3010" y="1560"/>
                    <a:pt x="3000" y="1563"/>
                  </a:cubicBezTo>
                  <a:cubicBezTo>
                    <a:pt x="2916" y="1592"/>
                    <a:pt x="2804" y="1620"/>
                    <a:pt x="2691" y="1648"/>
                  </a:cubicBezTo>
                  <a:lnTo>
                    <a:pt x="2691" y="1648"/>
                  </a:lnTo>
                  <a:cubicBezTo>
                    <a:pt x="2713" y="1638"/>
                    <a:pt x="2735" y="1616"/>
                    <a:pt x="2757" y="1594"/>
                  </a:cubicBezTo>
                  <a:cubicBezTo>
                    <a:pt x="3092" y="1320"/>
                    <a:pt x="3183" y="864"/>
                    <a:pt x="3092" y="469"/>
                  </a:cubicBezTo>
                  <a:cubicBezTo>
                    <a:pt x="3092" y="439"/>
                    <a:pt x="3092" y="408"/>
                    <a:pt x="3092" y="378"/>
                  </a:cubicBezTo>
                  <a:cubicBezTo>
                    <a:pt x="3244" y="408"/>
                    <a:pt x="3426" y="439"/>
                    <a:pt x="3608" y="469"/>
                  </a:cubicBezTo>
                  <a:cubicBezTo>
                    <a:pt x="3700" y="469"/>
                    <a:pt x="3760" y="347"/>
                    <a:pt x="3669" y="287"/>
                  </a:cubicBezTo>
                  <a:cubicBezTo>
                    <a:pt x="3328" y="93"/>
                    <a:pt x="2903" y="0"/>
                    <a:pt x="24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6810600" y="3529600"/>
              <a:ext cx="111625" cy="30375"/>
            </a:xfrm>
            <a:custGeom>
              <a:rect b="b" l="l" r="r" t="t"/>
              <a:pathLst>
                <a:path extrusionOk="0" h="1215" w="4465">
                  <a:moveTo>
                    <a:pt x="3051" y="0"/>
                  </a:moveTo>
                  <a:cubicBezTo>
                    <a:pt x="1908" y="0"/>
                    <a:pt x="580" y="373"/>
                    <a:pt x="27" y="1117"/>
                  </a:cubicBezTo>
                  <a:cubicBezTo>
                    <a:pt x="1" y="1144"/>
                    <a:pt x="42" y="1215"/>
                    <a:pt x="93" y="1215"/>
                  </a:cubicBezTo>
                  <a:cubicBezTo>
                    <a:pt x="101" y="1215"/>
                    <a:pt x="110" y="1213"/>
                    <a:pt x="118" y="1209"/>
                  </a:cubicBezTo>
                  <a:cubicBezTo>
                    <a:pt x="817" y="935"/>
                    <a:pt x="1395" y="601"/>
                    <a:pt x="2155" y="510"/>
                  </a:cubicBezTo>
                  <a:cubicBezTo>
                    <a:pt x="2268" y="500"/>
                    <a:pt x="2382" y="497"/>
                    <a:pt x="2496" y="497"/>
                  </a:cubicBezTo>
                  <a:cubicBezTo>
                    <a:pt x="2857" y="497"/>
                    <a:pt x="3222" y="532"/>
                    <a:pt x="3580" y="532"/>
                  </a:cubicBezTo>
                  <a:cubicBezTo>
                    <a:pt x="3839" y="532"/>
                    <a:pt x="4095" y="514"/>
                    <a:pt x="4343" y="449"/>
                  </a:cubicBezTo>
                  <a:cubicBezTo>
                    <a:pt x="4465" y="418"/>
                    <a:pt x="4465" y="236"/>
                    <a:pt x="4343" y="206"/>
                  </a:cubicBezTo>
                  <a:cubicBezTo>
                    <a:pt x="3997" y="69"/>
                    <a:pt x="3541" y="0"/>
                    <a:pt x="30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6746675" y="3615275"/>
              <a:ext cx="9150" cy="6875"/>
            </a:xfrm>
            <a:custGeom>
              <a:rect b="b" l="l" r="r" t="t"/>
              <a:pathLst>
                <a:path extrusionOk="0" h="275" w="366">
                  <a:moveTo>
                    <a:pt x="183" y="1"/>
                  </a:moveTo>
                  <a:cubicBezTo>
                    <a:pt x="0" y="1"/>
                    <a:pt x="0" y="274"/>
                    <a:pt x="183" y="274"/>
                  </a:cubicBezTo>
                  <a:cubicBezTo>
                    <a:pt x="365" y="274"/>
                    <a:pt x="365"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6755025" y="3604650"/>
              <a:ext cx="9900" cy="7600"/>
            </a:xfrm>
            <a:custGeom>
              <a:rect b="b" l="l" r="r" t="t"/>
              <a:pathLst>
                <a:path extrusionOk="0" h="304" w="396">
                  <a:moveTo>
                    <a:pt x="214" y="0"/>
                  </a:moveTo>
                  <a:cubicBezTo>
                    <a:pt x="1" y="0"/>
                    <a:pt x="1" y="304"/>
                    <a:pt x="214" y="304"/>
                  </a:cubicBezTo>
                  <a:cubicBezTo>
                    <a:pt x="396" y="304"/>
                    <a:pt x="39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6783150" y="3616800"/>
              <a:ext cx="8375" cy="6100"/>
            </a:xfrm>
            <a:custGeom>
              <a:rect b="b" l="l" r="r" t="t"/>
              <a:pathLst>
                <a:path extrusionOk="0" h="244" w="335">
                  <a:moveTo>
                    <a:pt x="152" y="0"/>
                  </a:moveTo>
                  <a:cubicBezTo>
                    <a:pt x="0" y="0"/>
                    <a:pt x="0" y="244"/>
                    <a:pt x="152" y="244"/>
                  </a:cubicBezTo>
                  <a:cubicBezTo>
                    <a:pt x="335" y="244"/>
                    <a:pt x="335"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6755800" y="3638075"/>
              <a:ext cx="8375" cy="8375"/>
            </a:xfrm>
            <a:custGeom>
              <a:rect b="b" l="l" r="r" t="t"/>
              <a:pathLst>
                <a:path extrusionOk="0" h="335" w="335">
                  <a:moveTo>
                    <a:pt x="152" y="0"/>
                  </a:moveTo>
                  <a:cubicBezTo>
                    <a:pt x="122" y="0"/>
                    <a:pt x="122" y="0"/>
                    <a:pt x="91" y="31"/>
                  </a:cubicBezTo>
                  <a:cubicBezTo>
                    <a:pt x="61" y="31"/>
                    <a:pt x="61" y="31"/>
                    <a:pt x="31" y="61"/>
                  </a:cubicBezTo>
                  <a:cubicBezTo>
                    <a:pt x="31" y="61"/>
                    <a:pt x="0" y="92"/>
                    <a:pt x="0" y="122"/>
                  </a:cubicBezTo>
                  <a:cubicBezTo>
                    <a:pt x="0" y="122"/>
                    <a:pt x="0" y="152"/>
                    <a:pt x="0" y="183"/>
                  </a:cubicBezTo>
                  <a:cubicBezTo>
                    <a:pt x="0" y="183"/>
                    <a:pt x="0" y="213"/>
                    <a:pt x="0" y="213"/>
                  </a:cubicBezTo>
                  <a:cubicBezTo>
                    <a:pt x="0" y="244"/>
                    <a:pt x="31" y="274"/>
                    <a:pt x="31" y="304"/>
                  </a:cubicBezTo>
                  <a:cubicBezTo>
                    <a:pt x="61" y="304"/>
                    <a:pt x="61" y="304"/>
                    <a:pt x="61" y="335"/>
                  </a:cubicBezTo>
                  <a:lnTo>
                    <a:pt x="213" y="335"/>
                  </a:lnTo>
                  <a:cubicBezTo>
                    <a:pt x="243" y="335"/>
                    <a:pt x="274" y="304"/>
                    <a:pt x="274" y="304"/>
                  </a:cubicBezTo>
                  <a:cubicBezTo>
                    <a:pt x="304" y="274"/>
                    <a:pt x="304" y="274"/>
                    <a:pt x="304" y="244"/>
                  </a:cubicBezTo>
                  <a:cubicBezTo>
                    <a:pt x="335" y="213"/>
                    <a:pt x="335" y="213"/>
                    <a:pt x="335" y="183"/>
                  </a:cubicBezTo>
                  <a:cubicBezTo>
                    <a:pt x="335" y="152"/>
                    <a:pt x="335" y="152"/>
                    <a:pt x="304" y="122"/>
                  </a:cubicBezTo>
                  <a:cubicBezTo>
                    <a:pt x="304" y="92"/>
                    <a:pt x="304" y="92"/>
                    <a:pt x="274" y="61"/>
                  </a:cubicBezTo>
                  <a:cubicBezTo>
                    <a:pt x="274" y="61"/>
                    <a:pt x="243" y="31"/>
                    <a:pt x="243" y="31"/>
                  </a:cubicBezTo>
                  <a:cubicBezTo>
                    <a:pt x="213" y="0"/>
                    <a:pt x="183"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6771750" y="3603875"/>
              <a:ext cx="6100" cy="4575"/>
            </a:xfrm>
            <a:custGeom>
              <a:rect b="b" l="l" r="r" t="t"/>
              <a:pathLst>
                <a:path extrusionOk="0" h="183" w="244">
                  <a:moveTo>
                    <a:pt x="122" y="1"/>
                  </a:moveTo>
                  <a:cubicBezTo>
                    <a:pt x="1" y="1"/>
                    <a:pt x="1" y="183"/>
                    <a:pt x="122" y="183"/>
                  </a:cubicBezTo>
                  <a:cubicBezTo>
                    <a:pt x="244" y="183"/>
                    <a:pt x="244"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6793025" y="3644150"/>
              <a:ext cx="7625" cy="5350"/>
            </a:xfrm>
            <a:custGeom>
              <a:rect b="b" l="l" r="r" t="t"/>
              <a:pathLst>
                <a:path extrusionOk="0" h="214" w="305">
                  <a:moveTo>
                    <a:pt x="153" y="1"/>
                  </a:moveTo>
                  <a:cubicBezTo>
                    <a:pt x="1" y="1"/>
                    <a:pt x="1" y="213"/>
                    <a:pt x="153" y="213"/>
                  </a:cubicBezTo>
                  <a:cubicBezTo>
                    <a:pt x="305" y="213"/>
                    <a:pt x="30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6763400" y="3622875"/>
              <a:ext cx="4575" cy="4575"/>
            </a:xfrm>
            <a:custGeom>
              <a:rect b="b" l="l" r="r" t="t"/>
              <a:pathLst>
                <a:path extrusionOk="0" h="183" w="183">
                  <a:moveTo>
                    <a:pt x="91" y="1"/>
                  </a:moveTo>
                  <a:cubicBezTo>
                    <a:pt x="61" y="1"/>
                    <a:pt x="31" y="31"/>
                    <a:pt x="31" y="31"/>
                  </a:cubicBezTo>
                  <a:cubicBezTo>
                    <a:pt x="31" y="31"/>
                    <a:pt x="0" y="61"/>
                    <a:pt x="0" y="61"/>
                  </a:cubicBezTo>
                  <a:cubicBezTo>
                    <a:pt x="0" y="61"/>
                    <a:pt x="0" y="61"/>
                    <a:pt x="0" y="92"/>
                  </a:cubicBezTo>
                  <a:cubicBezTo>
                    <a:pt x="0" y="92"/>
                    <a:pt x="0" y="92"/>
                    <a:pt x="0" y="122"/>
                  </a:cubicBezTo>
                  <a:cubicBezTo>
                    <a:pt x="0" y="152"/>
                    <a:pt x="0" y="152"/>
                    <a:pt x="31" y="152"/>
                  </a:cubicBezTo>
                  <a:cubicBezTo>
                    <a:pt x="31" y="152"/>
                    <a:pt x="31" y="152"/>
                    <a:pt x="31" y="183"/>
                  </a:cubicBezTo>
                  <a:lnTo>
                    <a:pt x="152" y="183"/>
                  </a:lnTo>
                  <a:cubicBezTo>
                    <a:pt x="152" y="152"/>
                    <a:pt x="152" y="152"/>
                    <a:pt x="152" y="152"/>
                  </a:cubicBezTo>
                  <a:cubicBezTo>
                    <a:pt x="152" y="152"/>
                    <a:pt x="152" y="122"/>
                    <a:pt x="152" y="122"/>
                  </a:cubicBezTo>
                  <a:cubicBezTo>
                    <a:pt x="152" y="122"/>
                    <a:pt x="183" y="122"/>
                    <a:pt x="152" y="92"/>
                  </a:cubicBezTo>
                  <a:cubicBezTo>
                    <a:pt x="152" y="92"/>
                    <a:pt x="152" y="92"/>
                    <a:pt x="152" y="61"/>
                  </a:cubicBezTo>
                  <a:lnTo>
                    <a:pt x="122" y="31"/>
                  </a:lnTo>
                  <a:lnTo>
                    <a:pt x="91" y="31"/>
                  </a:lnTo>
                  <a:cubicBezTo>
                    <a:pt x="91" y="31"/>
                    <a:pt x="91" y="1"/>
                    <a:pt x="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6788475" y="3628950"/>
              <a:ext cx="6850" cy="5350"/>
            </a:xfrm>
            <a:custGeom>
              <a:rect b="b" l="l" r="r" t="t"/>
              <a:pathLst>
                <a:path extrusionOk="0" h="214" w="274">
                  <a:moveTo>
                    <a:pt x="152" y="1"/>
                  </a:moveTo>
                  <a:cubicBezTo>
                    <a:pt x="0" y="1"/>
                    <a:pt x="0" y="213"/>
                    <a:pt x="152" y="213"/>
                  </a:cubicBezTo>
                  <a:cubicBezTo>
                    <a:pt x="274" y="213"/>
                    <a:pt x="27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6792275" y="3595525"/>
              <a:ext cx="6850" cy="5350"/>
            </a:xfrm>
            <a:custGeom>
              <a:rect b="b" l="l" r="r" t="t"/>
              <a:pathLst>
                <a:path extrusionOk="0" h="214" w="274">
                  <a:moveTo>
                    <a:pt x="122" y="0"/>
                  </a:moveTo>
                  <a:cubicBezTo>
                    <a:pt x="0" y="0"/>
                    <a:pt x="0" y="213"/>
                    <a:pt x="122" y="213"/>
                  </a:cubicBezTo>
                  <a:cubicBezTo>
                    <a:pt x="274" y="213"/>
                    <a:pt x="274"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6806700" y="3621350"/>
              <a:ext cx="9150" cy="7625"/>
            </a:xfrm>
            <a:custGeom>
              <a:rect b="b" l="l" r="r" t="t"/>
              <a:pathLst>
                <a:path extrusionOk="0" h="305" w="366">
                  <a:moveTo>
                    <a:pt x="183" y="1"/>
                  </a:moveTo>
                  <a:cubicBezTo>
                    <a:pt x="1" y="1"/>
                    <a:pt x="1" y="305"/>
                    <a:pt x="183" y="305"/>
                  </a:cubicBezTo>
                  <a:cubicBezTo>
                    <a:pt x="365" y="305"/>
                    <a:pt x="365"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6797575" y="3609200"/>
              <a:ext cx="6875" cy="5350"/>
            </a:xfrm>
            <a:custGeom>
              <a:rect b="b" l="l" r="r" t="t"/>
              <a:pathLst>
                <a:path extrusionOk="0" h="214" w="275">
                  <a:moveTo>
                    <a:pt x="153" y="0"/>
                  </a:moveTo>
                  <a:cubicBezTo>
                    <a:pt x="1" y="0"/>
                    <a:pt x="1" y="213"/>
                    <a:pt x="153" y="213"/>
                  </a:cubicBezTo>
                  <a:cubicBezTo>
                    <a:pt x="275" y="213"/>
                    <a:pt x="275"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6802150" y="3641125"/>
              <a:ext cx="5350" cy="3800"/>
            </a:xfrm>
            <a:custGeom>
              <a:rect b="b" l="l" r="r" t="t"/>
              <a:pathLst>
                <a:path extrusionOk="0" h="152" w="214">
                  <a:moveTo>
                    <a:pt x="122" y="0"/>
                  </a:moveTo>
                  <a:cubicBezTo>
                    <a:pt x="0" y="0"/>
                    <a:pt x="0" y="152"/>
                    <a:pt x="122" y="152"/>
                  </a:cubicBezTo>
                  <a:cubicBezTo>
                    <a:pt x="213" y="152"/>
                    <a:pt x="213"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6729950" y="3609200"/>
              <a:ext cx="6875" cy="5350"/>
            </a:xfrm>
            <a:custGeom>
              <a:rect b="b" l="l" r="r" t="t"/>
              <a:pathLst>
                <a:path extrusionOk="0" h="214" w="275">
                  <a:moveTo>
                    <a:pt x="153" y="0"/>
                  </a:moveTo>
                  <a:cubicBezTo>
                    <a:pt x="1" y="0"/>
                    <a:pt x="1" y="213"/>
                    <a:pt x="153" y="213"/>
                  </a:cubicBezTo>
                  <a:cubicBezTo>
                    <a:pt x="274" y="213"/>
                    <a:pt x="274"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6752750" y="3593250"/>
              <a:ext cx="4600" cy="3050"/>
            </a:xfrm>
            <a:custGeom>
              <a:rect b="b" l="l" r="r" t="t"/>
              <a:pathLst>
                <a:path extrusionOk="0" h="122" w="184">
                  <a:moveTo>
                    <a:pt x="92" y="0"/>
                  </a:moveTo>
                  <a:cubicBezTo>
                    <a:pt x="1" y="0"/>
                    <a:pt x="1" y="122"/>
                    <a:pt x="92" y="122"/>
                  </a:cubicBezTo>
                  <a:cubicBezTo>
                    <a:pt x="183" y="122"/>
                    <a:pt x="18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6770225" y="3590200"/>
              <a:ext cx="8400" cy="6100"/>
            </a:xfrm>
            <a:custGeom>
              <a:rect b="b" l="l" r="r" t="t"/>
              <a:pathLst>
                <a:path extrusionOk="0" h="244" w="336">
                  <a:moveTo>
                    <a:pt x="153" y="1"/>
                  </a:moveTo>
                  <a:cubicBezTo>
                    <a:pt x="1" y="1"/>
                    <a:pt x="1" y="244"/>
                    <a:pt x="153" y="244"/>
                  </a:cubicBezTo>
                  <a:cubicBezTo>
                    <a:pt x="335" y="244"/>
                    <a:pt x="33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6764150" y="3583350"/>
              <a:ext cx="5350" cy="4600"/>
            </a:xfrm>
            <a:custGeom>
              <a:rect b="b" l="l" r="r" t="t"/>
              <a:pathLst>
                <a:path extrusionOk="0" h="184" w="214">
                  <a:moveTo>
                    <a:pt x="122" y="1"/>
                  </a:moveTo>
                  <a:cubicBezTo>
                    <a:pt x="1" y="1"/>
                    <a:pt x="1" y="183"/>
                    <a:pt x="122" y="183"/>
                  </a:cubicBezTo>
                  <a:cubicBezTo>
                    <a:pt x="213" y="183"/>
                    <a:pt x="21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6777825" y="3578050"/>
              <a:ext cx="9150" cy="6100"/>
            </a:xfrm>
            <a:custGeom>
              <a:rect b="b" l="l" r="r" t="t"/>
              <a:pathLst>
                <a:path extrusionOk="0" h="244" w="366">
                  <a:moveTo>
                    <a:pt x="183" y="0"/>
                  </a:moveTo>
                  <a:cubicBezTo>
                    <a:pt x="1" y="0"/>
                    <a:pt x="1" y="243"/>
                    <a:pt x="183" y="243"/>
                  </a:cubicBezTo>
                  <a:cubicBezTo>
                    <a:pt x="365" y="243"/>
                    <a:pt x="36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6742875" y="3599325"/>
              <a:ext cx="3825" cy="4575"/>
            </a:xfrm>
            <a:custGeom>
              <a:rect b="b" l="l" r="r" t="t"/>
              <a:pathLst>
                <a:path extrusionOk="0" h="183" w="153">
                  <a:moveTo>
                    <a:pt x="61" y="0"/>
                  </a:moveTo>
                  <a:cubicBezTo>
                    <a:pt x="61" y="0"/>
                    <a:pt x="31" y="31"/>
                    <a:pt x="31" y="31"/>
                  </a:cubicBezTo>
                  <a:cubicBezTo>
                    <a:pt x="31" y="31"/>
                    <a:pt x="0" y="31"/>
                    <a:pt x="0" y="61"/>
                  </a:cubicBezTo>
                  <a:cubicBezTo>
                    <a:pt x="0" y="91"/>
                    <a:pt x="0" y="122"/>
                    <a:pt x="0" y="122"/>
                  </a:cubicBezTo>
                  <a:cubicBezTo>
                    <a:pt x="0" y="152"/>
                    <a:pt x="0" y="152"/>
                    <a:pt x="31" y="152"/>
                  </a:cubicBezTo>
                  <a:cubicBezTo>
                    <a:pt x="31" y="152"/>
                    <a:pt x="31" y="183"/>
                    <a:pt x="31" y="183"/>
                  </a:cubicBezTo>
                  <a:lnTo>
                    <a:pt x="122" y="183"/>
                  </a:lnTo>
                  <a:cubicBezTo>
                    <a:pt x="122" y="183"/>
                    <a:pt x="152" y="152"/>
                    <a:pt x="152" y="152"/>
                  </a:cubicBezTo>
                  <a:cubicBezTo>
                    <a:pt x="152" y="152"/>
                    <a:pt x="152" y="152"/>
                    <a:pt x="152" y="122"/>
                  </a:cubicBezTo>
                  <a:cubicBezTo>
                    <a:pt x="152" y="122"/>
                    <a:pt x="152" y="122"/>
                    <a:pt x="152" y="91"/>
                  </a:cubicBezTo>
                  <a:lnTo>
                    <a:pt x="152" y="61"/>
                  </a:lnTo>
                  <a:cubicBezTo>
                    <a:pt x="152" y="31"/>
                    <a:pt x="152" y="31"/>
                    <a:pt x="122" y="31"/>
                  </a:cubicBezTo>
                  <a:cubicBezTo>
                    <a:pt x="92" y="31"/>
                    <a:pt x="92"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6758825" y="3652500"/>
              <a:ext cx="9900" cy="7625"/>
            </a:xfrm>
            <a:custGeom>
              <a:rect b="b" l="l" r="r" t="t"/>
              <a:pathLst>
                <a:path extrusionOk="0" h="305" w="396">
                  <a:moveTo>
                    <a:pt x="214" y="1"/>
                  </a:moveTo>
                  <a:cubicBezTo>
                    <a:pt x="1" y="1"/>
                    <a:pt x="1" y="305"/>
                    <a:pt x="214" y="305"/>
                  </a:cubicBezTo>
                  <a:cubicBezTo>
                    <a:pt x="396" y="305"/>
                    <a:pt x="396" y="1"/>
                    <a:pt x="2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6739825" y="3643400"/>
              <a:ext cx="8400" cy="6100"/>
            </a:xfrm>
            <a:custGeom>
              <a:rect b="b" l="l" r="r" t="t"/>
              <a:pathLst>
                <a:path extrusionOk="0" h="244" w="336">
                  <a:moveTo>
                    <a:pt x="183" y="0"/>
                  </a:moveTo>
                  <a:cubicBezTo>
                    <a:pt x="1" y="0"/>
                    <a:pt x="1" y="243"/>
                    <a:pt x="183" y="243"/>
                  </a:cubicBezTo>
                  <a:cubicBezTo>
                    <a:pt x="335" y="243"/>
                    <a:pt x="33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6736025" y="3626675"/>
              <a:ext cx="6875" cy="5350"/>
            </a:xfrm>
            <a:custGeom>
              <a:rect b="b" l="l" r="r" t="t"/>
              <a:pathLst>
                <a:path extrusionOk="0" h="214" w="275">
                  <a:moveTo>
                    <a:pt x="153" y="0"/>
                  </a:moveTo>
                  <a:cubicBezTo>
                    <a:pt x="1" y="0"/>
                    <a:pt x="1" y="213"/>
                    <a:pt x="153" y="213"/>
                  </a:cubicBezTo>
                  <a:cubicBezTo>
                    <a:pt x="274" y="213"/>
                    <a:pt x="274"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6719325" y="3622125"/>
              <a:ext cx="5325" cy="4575"/>
            </a:xfrm>
            <a:custGeom>
              <a:rect b="b" l="l" r="r" t="t"/>
              <a:pathLst>
                <a:path extrusionOk="0" h="183" w="213">
                  <a:moveTo>
                    <a:pt x="122" y="0"/>
                  </a:moveTo>
                  <a:cubicBezTo>
                    <a:pt x="0" y="0"/>
                    <a:pt x="0" y="182"/>
                    <a:pt x="122" y="182"/>
                  </a:cubicBezTo>
                  <a:cubicBezTo>
                    <a:pt x="213" y="182"/>
                    <a:pt x="213"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6714000" y="3639600"/>
              <a:ext cx="9150" cy="6850"/>
            </a:xfrm>
            <a:custGeom>
              <a:rect b="b" l="l" r="r" t="t"/>
              <a:pathLst>
                <a:path extrusionOk="0" h="274" w="366">
                  <a:moveTo>
                    <a:pt x="183" y="0"/>
                  </a:moveTo>
                  <a:cubicBezTo>
                    <a:pt x="0" y="0"/>
                    <a:pt x="0" y="274"/>
                    <a:pt x="183" y="274"/>
                  </a:cubicBezTo>
                  <a:cubicBezTo>
                    <a:pt x="365" y="274"/>
                    <a:pt x="36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6728425" y="3658600"/>
              <a:ext cx="7625" cy="6100"/>
            </a:xfrm>
            <a:custGeom>
              <a:rect b="b" l="l" r="r" t="t"/>
              <a:pathLst>
                <a:path extrusionOk="0" h="244" w="305">
                  <a:moveTo>
                    <a:pt x="153" y="0"/>
                  </a:moveTo>
                  <a:cubicBezTo>
                    <a:pt x="1" y="0"/>
                    <a:pt x="1" y="243"/>
                    <a:pt x="153" y="243"/>
                  </a:cubicBezTo>
                  <a:cubicBezTo>
                    <a:pt x="305" y="243"/>
                    <a:pt x="305"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6727675" y="3639600"/>
              <a:ext cx="3075" cy="2300"/>
            </a:xfrm>
            <a:custGeom>
              <a:rect b="b" l="l" r="r" t="t"/>
              <a:pathLst>
                <a:path extrusionOk="0" h="92" w="123">
                  <a:moveTo>
                    <a:pt x="61" y="0"/>
                  </a:moveTo>
                  <a:cubicBezTo>
                    <a:pt x="1" y="0"/>
                    <a:pt x="1" y="91"/>
                    <a:pt x="61" y="91"/>
                  </a:cubicBezTo>
                  <a:cubicBezTo>
                    <a:pt x="122" y="91"/>
                    <a:pt x="122" y="0"/>
                    <a:pt x="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6701075" y="3625150"/>
              <a:ext cx="10675" cy="7625"/>
            </a:xfrm>
            <a:custGeom>
              <a:rect b="b" l="l" r="r" t="t"/>
              <a:pathLst>
                <a:path extrusionOk="0" h="305" w="427">
                  <a:moveTo>
                    <a:pt x="214" y="1"/>
                  </a:moveTo>
                  <a:cubicBezTo>
                    <a:pt x="1" y="1"/>
                    <a:pt x="1" y="305"/>
                    <a:pt x="214" y="305"/>
                  </a:cubicBezTo>
                  <a:cubicBezTo>
                    <a:pt x="426" y="305"/>
                    <a:pt x="426" y="1"/>
                    <a:pt x="2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6714750" y="3611475"/>
              <a:ext cx="8400" cy="6875"/>
            </a:xfrm>
            <a:custGeom>
              <a:rect b="b" l="l" r="r" t="t"/>
              <a:pathLst>
                <a:path extrusionOk="0" h="275" w="336">
                  <a:moveTo>
                    <a:pt x="153" y="1"/>
                  </a:moveTo>
                  <a:cubicBezTo>
                    <a:pt x="1" y="1"/>
                    <a:pt x="1" y="274"/>
                    <a:pt x="153" y="274"/>
                  </a:cubicBezTo>
                  <a:cubicBezTo>
                    <a:pt x="335" y="274"/>
                    <a:pt x="33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6720850" y="3598550"/>
              <a:ext cx="7600" cy="6125"/>
            </a:xfrm>
            <a:custGeom>
              <a:rect b="b" l="l" r="r" t="t"/>
              <a:pathLst>
                <a:path extrusionOk="0" h="245" w="304">
                  <a:moveTo>
                    <a:pt x="152" y="1"/>
                  </a:moveTo>
                  <a:cubicBezTo>
                    <a:pt x="0" y="1"/>
                    <a:pt x="0" y="244"/>
                    <a:pt x="152" y="244"/>
                  </a:cubicBezTo>
                  <a:cubicBezTo>
                    <a:pt x="304" y="244"/>
                    <a:pt x="30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6698050" y="3643400"/>
              <a:ext cx="9125" cy="6850"/>
            </a:xfrm>
            <a:custGeom>
              <a:rect b="b" l="l" r="r" t="t"/>
              <a:pathLst>
                <a:path extrusionOk="0" h="274" w="365">
                  <a:moveTo>
                    <a:pt x="183" y="0"/>
                  </a:moveTo>
                  <a:cubicBezTo>
                    <a:pt x="0" y="0"/>
                    <a:pt x="0" y="274"/>
                    <a:pt x="183" y="274"/>
                  </a:cubicBezTo>
                  <a:cubicBezTo>
                    <a:pt x="365" y="274"/>
                    <a:pt x="36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6710200" y="3655550"/>
              <a:ext cx="9150" cy="6875"/>
            </a:xfrm>
            <a:custGeom>
              <a:rect b="b" l="l" r="r" t="t"/>
              <a:pathLst>
                <a:path extrusionOk="0" h="275" w="366">
                  <a:moveTo>
                    <a:pt x="183" y="1"/>
                  </a:moveTo>
                  <a:cubicBezTo>
                    <a:pt x="0" y="1"/>
                    <a:pt x="0" y="274"/>
                    <a:pt x="183" y="274"/>
                  </a:cubicBezTo>
                  <a:cubicBezTo>
                    <a:pt x="365" y="274"/>
                    <a:pt x="365"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6682850" y="3635800"/>
              <a:ext cx="5350" cy="5325"/>
            </a:xfrm>
            <a:custGeom>
              <a:rect b="b" l="l" r="r" t="t"/>
              <a:pathLst>
                <a:path extrusionOk="0" h="213" w="214">
                  <a:moveTo>
                    <a:pt x="61" y="0"/>
                  </a:moveTo>
                  <a:cubicBezTo>
                    <a:pt x="61" y="31"/>
                    <a:pt x="61" y="31"/>
                    <a:pt x="31" y="31"/>
                  </a:cubicBezTo>
                  <a:cubicBezTo>
                    <a:pt x="31" y="31"/>
                    <a:pt x="31" y="61"/>
                    <a:pt x="0" y="61"/>
                  </a:cubicBezTo>
                  <a:cubicBezTo>
                    <a:pt x="0" y="91"/>
                    <a:pt x="0" y="91"/>
                    <a:pt x="0" y="122"/>
                  </a:cubicBezTo>
                  <a:lnTo>
                    <a:pt x="0" y="152"/>
                  </a:lnTo>
                  <a:cubicBezTo>
                    <a:pt x="0" y="152"/>
                    <a:pt x="31" y="183"/>
                    <a:pt x="31" y="183"/>
                  </a:cubicBezTo>
                  <a:cubicBezTo>
                    <a:pt x="31" y="183"/>
                    <a:pt x="61" y="183"/>
                    <a:pt x="61" y="213"/>
                  </a:cubicBezTo>
                  <a:lnTo>
                    <a:pt x="152" y="213"/>
                  </a:lnTo>
                  <a:cubicBezTo>
                    <a:pt x="152" y="213"/>
                    <a:pt x="183" y="183"/>
                    <a:pt x="183" y="183"/>
                  </a:cubicBezTo>
                  <a:cubicBezTo>
                    <a:pt x="183" y="183"/>
                    <a:pt x="213" y="152"/>
                    <a:pt x="213" y="152"/>
                  </a:cubicBezTo>
                  <a:cubicBezTo>
                    <a:pt x="213" y="152"/>
                    <a:pt x="213" y="122"/>
                    <a:pt x="213" y="122"/>
                  </a:cubicBezTo>
                  <a:lnTo>
                    <a:pt x="213" y="91"/>
                  </a:lnTo>
                  <a:cubicBezTo>
                    <a:pt x="213" y="61"/>
                    <a:pt x="213" y="61"/>
                    <a:pt x="183" y="31"/>
                  </a:cubicBezTo>
                  <a:lnTo>
                    <a:pt x="152" y="31"/>
                  </a:lnTo>
                  <a:cubicBezTo>
                    <a:pt x="152" y="0"/>
                    <a:pt x="122"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6690450" y="3619825"/>
              <a:ext cx="6100" cy="4600"/>
            </a:xfrm>
            <a:custGeom>
              <a:rect b="b" l="l" r="r" t="t"/>
              <a:pathLst>
                <a:path extrusionOk="0" h="184" w="244">
                  <a:moveTo>
                    <a:pt x="122" y="1"/>
                  </a:moveTo>
                  <a:cubicBezTo>
                    <a:pt x="0" y="1"/>
                    <a:pt x="0" y="183"/>
                    <a:pt x="122" y="183"/>
                  </a:cubicBezTo>
                  <a:cubicBezTo>
                    <a:pt x="243" y="183"/>
                    <a:pt x="24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6701075" y="3609950"/>
              <a:ext cx="7625" cy="5350"/>
            </a:xfrm>
            <a:custGeom>
              <a:rect b="b" l="l" r="r" t="t"/>
              <a:pathLst>
                <a:path extrusionOk="0" h="214" w="305">
                  <a:moveTo>
                    <a:pt x="153" y="1"/>
                  </a:moveTo>
                  <a:cubicBezTo>
                    <a:pt x="1" y="1"/>
                    <a:pt x="1" y="214"/>
                    <a:pt x="153" y="214"/>
                  </a:cubicBezTo>
                  <a:cubicBezTo>
                    <a:pt x="305" y="214"/>
                    <a:pt x="30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6674475" y="3620600"/>
              <a:ext cx="6875" cy="5350"/>
            </a:xfrm>
            <a:custGeom>
              <a:rect b="b" l="l" r="r" t="t"/>
              <a:pathLst>
                <a:path extrusionOk="0" h="214" w="275">
                  <a:moveTo>
                    <a:pt x="122" y="0"/>
                  </a:moveTo>
                  <a:cubicBezTo>
                    <a:pt x="1" y="0"/>
                    <a:pt x="1" y="213"/>
                    <a:pt x="122" y="213"/>
                  </a:cubicBezTo>
                  <a:cubicBezTo>
                    <a:pt x="274" y="213"/>
                    <a:pt x="274"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6685125" y="3651750"/>
              <a:ext cx="6850" cy="5350"/>
            </a:xfrm>
            <a:custGeom>
              <a:rect b="b" l="l" r="r" t="t"/>
              <a:pathLst>
                <a:path extrusionOk="0" h="214" w="274">
                  <a:moveTo>
                    <a:pt x="152" y="1"/>
                  </a:moveTo>
                  <a:cubicBezTo>
                    <a:pt x="0" y="1"/>
                    <a:pt x="0" y="213"/>
                    <a:pt x="152" y="213"/>
                  </a:cubicBezTo>
                  <a:cubicBezTo>
                    <a:pt x="274" y="213"/>
                    <a:pt x="27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6676000" y="3663900"/>
              <a:ext cx="8400" cy="6125"/>
            </a:xfrm>
            <a:custGeom>
              <a:rect b="b" l="l" r="r" t="t"/>
              <a:pathLst>
                <a:path extrusionOk="0" h="245" w="336">
                  <a:moveTo>
                    <a:pt x="183" y="1"/>
                  </a:moveTo>
                  <a:cubicBezTo>
                    <a:pt x="1" y="1"/>
                    <a:pt x="1" y="244"/>
                    <a:pt x="183" y="244"/>
                  </a:cubicBezTo>
                  <a:cubicBezTo>
                    <a:pt x="335" y="244"/>
                    <a:pt x="335"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6668400" y="3644900"/>
              <a:ext cx="6100" cy="6125"/>
            </a:xfrm>
            <a:custGeom>
              <a:rect b="b" l="l" r="r" t="t"/>
              <a:pathLst>
                <a:path extrusionOk="0" h="245" w="244">
                  <a:moveTo>
                    <a:pt x="62" y="1"/>
                  </a:moveTo>
                  <a:cubicBezTo>
                    <a:pt x="62" y="1"/>
                    <a:pt x="31" y="1"/>
                    <a:pt x="31" y="31"/>
                  </a:cubicBezTo>
                  <a:cubicBezTo>
                    <a:pt x="31" y="31"/>
                    <a:pt x="1" y="62"/>
                    <a:pt x="1" y="62"/>
                  </a:cubicBezTo>
                  <a:cubicBezTo>
                    <a:pt x="1" y="92"/>
                    <a:pt x="1" y="92"/>
                    <a:pt x="1" y="123"/>
                  </a:cubicBezTo>
                  <a:cubicBezTo>
                    <a:pt x="1" y="123"/>
                    <a:pt x="1" y="153"/>
                    <a:pt x="1" y="153"/>
                  </a:cubicBezTo>
                  <a:cubicBezTo>
                    <a:pt x="1" y="183"/>
                    <a:pt x="1" y="183"/>
                    <a:pt x="31" y="214"/>
                  </a:cubicBezTo>
                  <a:lnTo>
                    <a:pt x="62" y="214"/>
                  </a:lnTo>
                  <a:cubicBezTo>
                    <a:pt x="62" y="244"/>
                    <a:pt x="92" y="244"/>
                    <a:pt x="122" y="244"/>
                  </a:cubicBezTo>
                  <a:lnTo>
                    <a:pt x="183" y="244"/>
                  </a:lnTo>
                  <a:cubicBezTo>
                    <a:pt x="183" y="244"/>
                    <a:pt x="213" y="214"/>
                    <a:pt x="213" y="214"/>
                  </a:cubicBezTo>
                  <a:cubicBezTo>
                    <a:pt x="213" y="183"/>
                    <a:pt x="244" y="183"/>
                    <a:pt x="244" y="153"/>
                  </a:cubicBezTo>
                  <a:cubicBezTo>
                    <a:pt x="244" y="153"/>
                    <a:pt x="244" y="123"/>
                    <a:pt x="244" y="123"/>
                  </a:cubicBezTo>
                  <a:cubicBezTo>
                    <a:pt x="244" y="92"/>
                    <a:pt x="244" y="92"/>
                    <a:pt x="244" y="92"/>
                  </a:cubicBezTo>
                  <a:cubicBezTo>
                    <a:pt x="244" y="62"/>
                    <a:pt x="244" y="31"/>
                    <a:pt x="213" y="31"/>
                  </a:cubicBezTo>
                  <a:cubicBezTo>
                    <a:pt x="213" y="31"/>
                    <a:pt x="183"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6663850" y="3626675"/>
              <a:ext cx="6100" cy="6100"/>
            </a:xfrm>
            <a:custGeom>
              <a:rect b="b" l="l" r="r" t="t"/>
              <a:pathLst>
                <a:path extrusionOk="0" h="244" w="244">
                  <a:moveTo>
                    <a:pt x="122" y="0"/>
                  </a:moveTo>
                  <a:cubicBezTo>
                    <a:pt x="92" y="0"/>
                    <a:pt x="92" y="0"/>
                    <a:pt x="61" y="31"/>
                  </a:cubicBezTo>
                  <a:lnTo>
                    <a:pt x="31" y="31"/>
                  </a:lnTo>
                  <a:cubicBezTo>
                    <a:pt x="31" y="61"/>
                    <a:pt x="31" y="61"/>
                    <a:pt x="0" y="92"/>
                  </a:cubicBezTo>
                  <a:cubicBezTo>
                    <a:pt x="0" y="92"/>
                    <a:pt x="0" y="122"/>
                    <a:pt x="0" y="122"/>
                  </a:cubicBezTo>
                  <a:cubicBezTo>
                    <a:pt x="0" y="122"/>
                    <a:pt x="0" y="152"/>
                    <a:pt x="0" y="152"/>
                  </a:cubicBezTo>
                  <a:cubicBezTo>
                    <a:pt x="0" y="183"/>
                    <a:pt x="31" y="183"/>
                    <a:pt x="31" y="213"/>
                  </a:cubicBezTo>
                  <a:lnTo>
                    <a:pt x="61" y="213"/>
                  </a:lnTo>
                  <a:cubicBezTo>
                    <a:pt x="61" y="213"/>
                    <a:pt x="92" y="244"/>
                    <a:pt x="122" y="244"/>
                  </a:cubicBezTo>
                  <a:cubicBezTo>
                    <a:pt x="122" y="244"/>
                    <a:pt x="152" y="244"/>
                    <a:pt x="152" y="213"/>
                  </a:cubicBezTo>
                  <a:lnTo>
                    <a:pt x="183" y="213"/>
                  </a:lnTo>
                  <a:cubicBezTo>
                    <a:pt x="213" y="183"/>
                    <a:pt x="213" y="183"/>
                    <a:pt x="213" y="152"/>
                  </a:cubicBezTo>
                  <a:cubicBezTo>
                    <a:pt x="213" y="152"/>
                    <a:pt x="244" y="152"/>
                    <a:pt x="244" y="122"/>
                  </a:cubicBezTo>
                  <a:cubicBezTo>
                    <a:pt x="244" y="122"/>
                    <a:pt x="244" y="92"/>
                    <a:pt x="213" y="92"/>
                  </a:cubicBezTo>
                  <a:cubicBezTo>
                    <a:pt x="213" y="61"/>
                    <a:pt x="213" y="61"/>
                    <a:pt x="183" y="31"/>
                  </a:cubicBezTo>
                  <a:cubicBezTo>
                    <a:pt x="152" y="0"/>
                    <a:pt x="122"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6647900" y="3623625"/>
              <a:ext cx="2300" cy="2325"/>
            </a:xfrm>
            <a:custGeom>
              <a:rect b="b" l="l" r="r" t="t"/>
              <a:pathLst>
                <a:path extrusionOk="0" h="93" w="92">
                  <a:moveTo>
                    <a:pt x="61" y="1"/>
                  </a:moveTo>
                  <a:cubicBezTo>
                    <a:pt x="0" y="1"/>
                    <a:pt x="0" y="92"/>
                    <a:pt x="61" y="92"/>
                  </a:cubicBezTo>
                  <a:cubicBezTo>
                    <a:pt x="91" y="92"/>
                    <a:pt x="91" y="1"/>
                    <a:pt x="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6627375" y="3616800"/>
              <a:ext cx="8375" cy="6100"/>
            </a:xfrm>
            <a:custGeom>
              <a:rect b="b" l="l" r="r" t="t"/>
              <a:pathLst>
                <a:path extrusionOk="0" h="244" w="335">
                  <a:moveTo>
                    <a:pt x="183" y="0"/>
                  </a:moveTo>
                  <a:cubicBezTo>
                    <a:pt x="0" y="0"/>
                    <a:pt x="0" y="244"/>
                    <a:pt x="183" y="244"/>
                  </a:cubicBezTo>
                  <a:cubicBezTo>
                    <a:pt x="335" y="244"/>
                    <a:pt x="33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6609900" y="3607675"/>
              <a:ext cx="5350" cy="5350"/>
            </a:xfrm>
            <a:custGeom>
              <a:rect b="b" l="l" r="r" t="t"/>
              <a:pathLst>
                <a:path extrusionOk="0" h="214" w="214">
                  <a:moveTo>
                    <a:pt x="61" y="1"/>
                  </a:moveTo>
                  <a:cubicBezTo>
                    <a:pt x="61" y="1"/>
                    <a:pt x="61" y="1"/>
                    <a:pt x="31" y="31"/>
                  </a:cubicBezTo>
                  <a:lnTo>
                    <a:pt x="0" y="31"/>
                  </a:lnTo>
                  <a:cubicBezTo>
                    <a:pt x="0" y="61"/>
                    <a:pt x="0" y="61"/>
                    <a:pt x="0" y="92"/>
                  </a:cubicBezTo>
                  <a:lnTo>
                    <a:pt x="0" y="122"/>
                  </a:lnTo>
                  <a:cubicBezTo>
                    <a:pt x="0" y="153"/>
                    <a:pt x="31" y="153"/>
                    <a:pt x="31" y="183"/>
                  </a:cubicBezTo>
                  <a:cubicBezTo>
                    <a:pt x="61" y="183"/>
                    <a:pt x="91" y="213"/>
                    <a:pt x="91" y="213"/>
                  </a:cubicBezTo>
                  <a:lnTo>
                    <a:pt x="122" y="213"/>
                  </a:lnTo>
                  <a:cubicBezTo>
                    <a:pt x="152" y="183"/>
                    <a:pt x="152" y="183"/>
                    <a:pt x="152" y="183"/>
                  </a:cubicBezTo>
                  <a:cubicBezTo>
                    <a:pt x="183" y="153"/>
                    <a:pt x="183" y="153"/>
                    <a:pt x="183" y="153"/>
                  </a:cubicBezTo>
                  <a:cubicBezTo>
                    <a:pt x="183" y="153"/>
                    <a:pt x="213" y="122"/>
                    <a:pt x="213" y="92"/>
                  </a:cubicBezTo>
                  <a:cubicBezTo>
                    <a:pt x="213" y="92"/>
                    <a:pt x="213" y="61"/>
                    <a:pt x="183" y="61"/>
                  </a:cubicBezTo>
                  <a:cubicBezTo>
                    <a:pt x="183" y="61"/>
                    <a:pt x="183" y="31"/>
                    <a:pt x="183" y="31"/>
                  </a:cubicBezTo>
                  <a:cubicBezTo>
                    <a:pt x="152" y="1"/>
                    <a:pt x="152"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6598500" y="3596275"/>
              <a:ext cx="3825" cy="3075"/>
            </a:xfrm>
            <a:custGeom>
              <a:rect b="b" l="l" r="r" t="t"/>
              <a:pathLst>
                <a:path extrusionOk="0" h="123" w="153">
                  <a:moveTo>
                    <a:pt x="92" y="1"/>
                  </a:moveTo>
                  <a:cubicBezTo>
                    <a:pt x="0" y="1"/>
                    <a:pt x="0" y="122"/>
                    <a:pt x="92" y="122"/>
                  </a:cubicBezTo>
                  <a:cubicBezTo>
                    <a:pt x="152" y="122"/>
                    <a:pt x="152" y="1"/>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6584050" y="3585650"/>
              <a:ext cx="6100" cy="4575"/>
            </a:xfrm>
            <a:custGeom>
              <a:rect b="b" l="l" r="r" t="t"/>
              <a:pathLst>
                <a:path extrusionOk="0" h="183" w="244">
                  <a:moveTo>
                    <a:pt x="122" y="0"/>
                  </a:moveTo>
                  <a:cubicBezTo>
                    <a:pt x="1" y="0"/>
                    <a:pt x="1" y="183"/>
                    <a:pt x="122" y="183"/>
                  </a:cubicBezTo>
                  <a:cubicBezTo>
                    <a:pt x="244" y="183"/>
                    <a:pt x="244"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6593175" y="3614525"/>
              <a:ext cx="5350" cy="3825"/>
            </a:xfrm>
            <a:custGeom>
              <a:rect b="b" l="l" r="r" t="t"/>
              <a:pathLst>
                <a:path extrusionOk="0" h="153" w="214">
                  <a:moveTo>
                    <a:pt x="92" y="0"/>
                  </a:moveTo>
                  <a:cubicBezTo>
                    <a:pt x="1" y="0"/>
                    <a:pt x="1" y="152"/>
                    <a:pt x="92" y="152"/>
                  </a:cubicBezTo>
                  <a:cubicBezTo>
                    <a:pt x="213" y="152"/>
                    <a:pt x="21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6600025" y="3635800"/>
              <a:ext cx="4575" cy="3825"/>
            </a:xfrm>
            <a:custGeom>
              <a:rect b="b" l="l" r="r" t="t"/>
              <a:pathLst>
                <a:path extrusionOk="0" h="153" w="183">
                  <a:moveTo>
                    <a:pt x="91" y="0"/>
                  </a:moveTo>
                  <a:cubicBezTo>
                    <a:pt x="0" y="0"/>
                    <a:pt x="0" y="152"/>
                    <a:pt x="91" y="152"/>
                  </a:cubicBezTo>
                  <a:cubicBezTo>
                    <a:pt x="182" y="152"/>
                    <a:pt x="182" y="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6615975" y="3635025"/>
              <a:ext cx="1550" cy="800"/>
            </a:xfrm>
            <a:custGeom>
              <a:rect b="b" l="l" r="r" t="t"/>
              <a:pathLst>
                <a:path extrusionOk="0" h="32" w="62">
                  <a:moveTo>
                    <a:pt x="31" y="1"/>
                  </a:moveTo>
                  <a:cubicBezTo>
                    <a:pt x="0" y="1"/>
                    <a:pt x="0" y="31"/>
                    <a:pt x="31" y="31"/>
                  </a:cubicBezTo>
                  <a:cubicBezTo>
                    <a:pt x="61" y="31"/>
                    <a:pt x="61" y="1"/>
                    <a:pt x="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6611425" y="3627425"/>
              <a:ext cx="2300" cy="1550"/>
            </a:xfrm>
            <a:custGeom>
              <a:rect b="b" l="l" r="r" t="t"/>
              <a:pathLst>
                <a:path extrusionOk="0" h="62" w="92">
                  <a:moveTo>
                    <a:pt x="30" y="1"/>
                  </a:moveTo>
                  <a:cubicBezTo>
                    <a:pt x="0" y="1"/>
                    <a:pt x="0" y="62"/>
                    <a:pt x="30" y="62"/>
                  </a:cubicBezTo>
                  <a:cubicBezTo>
                    <a:pt x="91" y="62"/>
                    <a:pt x="91" y="1"/>
                    <a:pt x="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6628125" y="3632000"/>
              <a:ext cx="6100" cy="5350"/>
            </a:xfrm>
            <a:custGeom>
              <a:rect b="b" l="l" r="r" t="t"/>
              <a:pathLst>
                <a:path extrusionOk="0" h="214" w="244">
                  <a:moveTo>
                    <a:pt x="122" y="0"/>
                  </a:moveTo>
                  <a:cubicBezTo>
                    <a:pt x="1" y="0"/>
                    <a:pt x="1" y="213"/>
                    <a:pt x="122" y="213"/>
                  </a:cubicBezTo>
                  <a:cubicBezTo>
                    <a:pt x="244" y="213"/>
                    <a:pt x="244"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6630400" y="3647950"/>
              <a:ext cx="1550" cy="1550"/>
            </a:xfrm>
            <a:custGeom>
              <a:rect b="b" l="l" r="r" t="t"/>
              <a:pathLst>
                <a:path extrusionOk="0" h="62" w="62">
                  <a:moveTo>
                    <a:pt x="31" y="1"/>
                  </a:moveTo>
                  <a:cubicBezTo>
                    <a:pt x="1" y="1"/>
                    <a:pt x="1" y="61"/>
                    <a:pt x="31" y="61"/>
                  </a:cubicBezTo>
                  <a:cubicBezTo>
                    <a:pt x="62" y="61"/>
                    <a:pt x="62" y="1"/>
                    <a:pt x="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6640300" y="3641125"/>
              <a:ext cx="6100" cy="5325"/>
            </a:xfrm>
            <a:custGeom>
              <a:rect b="b" l="l" r="r" t="t"/>
              <a:pathLst>
                <a:path extrusionOk="0" h="213" w="244">
                  <a:moveTo>
                    <a:pt x="122" y="0"/>
                  </a:moveTo>
                  <a:cubicBezTo>
                    <a:pt x="0" y="0"/>
                    <a:pt x="0" y="213"/>
                    <a:pt x="122" y="213"/>
                  </a:cubicBezTo>
                  <a:cubicBezTo>
                    <a:pt x="243" y="213"/>
                    <a:pt x="243"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6647900" y="3632750"/>
              <a:ext cx="4575" cy="5350"/>
            </a:xfrm>
            <a:custGeom>
              <a:rect b="b" l="l" r="r" t="t"/>
              <a:pathLst>
                <a:path extrusionOk="0" h="214" w="183">
                  <a:moveTo>
                    <a:pt x="61" y="1"/>
                  </a:moveTo>
                  <a:cubicBezTo>
                    <a:pt x="30" y="1"/>
                    <a:pt x="30" y="31"/>
                    <a:pt x="30" y="31"/>
                  </a:cubicBezTo>
                  <a:cubicBezTo>
                    <a:pt x="30" y="31"/>
                    <a:pt x="0" y="31"/>
                    <a:pt x="0" y="61"/>
                  </a:cubicBezTo>
                  <a:cubicBezTo>
                    <a:pt x="0" y="61"/>
                    <a:pt x="0" y="92"/>
                    <a:pt x="0" y="92"/>
                  </a:cubicBezTo>
                  <a:lnTo>
                    <a:pt x="0" y="122"/>
                  </a:lnTo>
                  <a:cubicBezTo>
                    <a:pt x="0" y="122"/>
                    <a:pt x="0" y="153"/>
                    <a:pt x="0" y="153"/>
                  </a:cubicBezTo>
                  <a:cubicBezTo>
                    <a:pt x="0" y="153"/>
                    <a:pt x="0" y="183"/>
                    <a:pt x="30" y="183"/>
                  </a:cubicBezTo>
                  <a:cubicBezTo>
                    <a:pt x="30" y="183"/>
                    <a:pt x="61" y="213"/>
                    <a:pt x="61" y="213"/>
                  </a:cubicBezTo>
                  <a:lnTo>
                    <a:pt x="122" y="213"/>
                  </a:lnTo>
                  <a:cubicBezTo>
                    <a:pt x="122" y="213"/>
                    <a:pt x="122" y="183"/>
                    <a:pt x="122" y="183"/>
                  </a:cubicBezTo>
                  <a:lnTo>
                    <a:pt x="152" y="183"/>
                  </a:lnTo>
                  <a:cubicBezTo>
                    <a:pt x="152" y="153"/>
                    <a:pt x="182" y="153"/>
                    <a:pt x="182" y="153"/>
                  </a:cubicBezTo>
                  <a:cubicBezTo>
                    <a:pt x="182" y="122"/>
                    <a:pt x="182" y="122"/>
                    <a:pt x="182" y="92"/>
                  </a:cubicBezTo>
                  <a:cubicBezTo>
                    <a:pt x="182" y="61"/>
                    <a:pt x="182" y="61"/>
                    <a:pt x="182" y="61"/>
                  </a:cubicBezTo>
                  <a:cubicBezTo>
                    <a:pt x="182" y="61"/>
                    <a:pt x="152" y="31"/>
                    <a:pt x="152" y="31"/>
                  </a:cubicBezTo>
                  <a:cubicBezTo>
                    <a:pt x="122" y="1"/>
                    <a:pt x="122" y="1"/>
                    <a:pt x="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6655475" y="3619825"/>
              <a:ext cx="6875" cy="5350"/>
            </a:xfrm>
            <a:custGeom>
              <a:rect b="b" l="l" r="r" t="t"/>
              <a:pathLst>
                <a:path extrusionOk="0" h="214" w="275">
                  <a:moveTo>
                    <a:pt x="123" y="1"/>
                  </a:moveTo>
                  <a:cubicBezTo>
                    <a:pt x="1" y="1"/>
                    <a:pt x="1" y="214"/>
                    <a:pt x="123" y="214"/>
                  </a:cubicBezTo>
                  <a:cubicBezTo>
                    <a:pt x="275" y="214"/>
                    <a:pt x="275" y="1"/>
                    <a:pt x="1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6637250" y="3624400"/>
              <a:ext cx="3825" cy="3825"/>
            </a:xfrm>
            <a:custGeom>
              <a:rect b="b" l="l" r="r" t="t"/>
              <a:pathLst>
                <a:path extrusionOk="0" h="153" w="153">
                  <a:moveTo>
                    <a:pt x="61" y="0"/>
                  </a:moveTo>
                  <a:cubicBezTo>
                    <a:pt x="0" y="0"/>
                    <a:pt x="0" y="152"/>
                    <a:pt x="61" y="152"/>
                  </a:cubicBezTo>
                  <a:cubicBezTo>
                    <a:pt x="152" y="152"/>
                    <a:pt x="152" y="0"/>
                    <a:pt x="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6650175" y="3646425"/>
              <a:ext cx="10650" cy="8400"/>
            </a:xfrm>
            <a:custGeom>
              <a:rect b="b" l="l" r="r" t="t"/>
              <a:pathLst>
                <a:path extrusionOk="0" h="336" w="426">
                  <a:moveTo>
                    <a:pt x="213" y="1"/>
                  </a:moveTo>
                  <a:cubicBezTo>
                    <a:pt x="0" y="1"/>
                    <a:pt x="0" y="335"/>
                    <a:pt x="213" y="335"/>
                  </a:cubicBezTo>
                  <a:cubicBezTo>
                    <a:pt x="426" y="335"/>
                    <a:pt x="426"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6659275" y="3638825"/>
              <a:ext cx="5350" cy="4600"/>
            </a:xfrm>
            <a:custGeom>
              <a:rect b="b" l="l" r="r" t="t"/>
              <a:pathLst>
                <a:path extrusionOk="0" h="184" w="214">
                  <a:moveTo>
                    <a:pt x="92" y="1"/>
                  </a:moveTo>
                  <a:cubicBezTo>
                    <a:pt x="1" y="1"/>
                    <a:pt x="1" y="183"/>
                    <a:pt x="92" y="183"/>
                  </a:cubicBezTo>
                  <a:cubicBezTo>
                    <a:pt x="214" y="183"/>
                    <a:pt x="214" y="1"/>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6657775" y="3668475"/>
              <a:ext cx="6100" cy="4575"/>
            </a:xfrm>
            <a:custGeom>
              <a:rect b="b" l="l" r="r" t="t"/>
              <a:pathLst>
                <a:path extrusionOk="0" h="183" w="244">
                  <a:moveTo>
                    <a:pt x="122" y="0"/>
                  </a:moveTo>
                  <a:cubicBezTo>
                    <a:pt x="0" y="0"/>
                    <a:pt x="0" y="183"/>
                    <a:pt x="122" y="183"/>
                  </a:cubicBezTo>
                  <a:cubicBezTo>
                    <a:pt x="243" y="183"/>
                    <a:pt x="243"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6685125" y="3671500"/>
              <a:ext cx="9150" cy="7625"/>
            </a:xfrm>
            <a:custGeom>
              <a:rect b="b" l="l" r="r" t="t"/>
              <a:pathLst>
                <a:path extrusionOk="0" h="305" w="366">
                  <a:moveTo>
                    <a:pt x="183" y="1"/>
                  </a:moveTo>
                  <a:cubicBezTo>
                    <a:pt x="0" y="1"/>
                    <a:pt x="0" y="305"/>
                    <a:pt x="183" y="305"/>
                  </a:cubicBezTo>
                  <a:cubicBezTo>
                    <a:pt x="365" y="305"/>
                    <a:pt x="365"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6640300" y="3671500"/>
              <a:ext cx="6100" cy="5925"/>
            </a:xfrm>
            <a:custGeom>
              <a:rect b="b" l="l" r="r" t="t"/>
              <a:pathLst>
                <a:path extrusionOk="0" h="237" w="244">
                  <a:moveTo>
                    <a:pt x="91" y="1"/>
                  </a:moveTo>
                  <a:cubicBezTo>
                    <a:pt x="61" y="31"/>
                    <a:pt x="61" y="31"/>
                    <a:pt x="61" y="31"/>
                  </a:cubicBezTo>
                  <a:lnTo>
                    <a:pt x="30" y="31"/>
                  </a:lnTo>
                  <a:cubicBezTo>
                    <a:pt x="30" y="62"/>
                    <a:pt x="30" y="62"/>
                    <a:pt x="30" y="62"/>
                  </a:cubicBezTo>
                  <a:cubicBezTo>
                    <a:pt x="0" y="92"/>
                    <a:pt x="0" y="92"/>
                    <a:pt x="0" y="122"/>
                  </a:cubicBezTo>
                  <a:lnTo>
                    <a:pt x="0" y="153"/>
                  </a:lnTo>
                  <a:cubicBezTo>
                    <a:pt x="30" y="153"/>
                    <a:pt x="30" y="183"/>
                    <a:pt x="30" y="183"/>
                  </a:cubicBezTo>
                  <a:lnTo>
                    <a:pt x="61" y="183"/>
                  </a:lnTo>
                  <a:cubicBezTo>
                    <a:pt x="61" y="214"/>
                    <a:pt x="61" y="214"/>
                    <a:pt x="61" y="214"/>
                  </a:cubicBezTo>
                  <a:lnTo>
                    <a:pt x="91" y="214"/>
                  </a:lnTo>
                  <a:cubicBezTo>
                    <a:pt x="106" y="229"/>
                    <a:pt x="114" y="236"/>
                    <a:pt x="122" y="236"/>
                  </a:cubicBezTo>
                  <a:cubicBezTo>
                    <a:pt x="129" y="236"/>
                    <a:pt x="137" y="229"/>
                    <a:pt x="152" y="214"/>
                  </a:cubicBezTo>
                  <a:lnTo>
                    <a:pt x="182" y="214"/>
                  </a:lnTo>
                  <a:cubicBezTo>
                    <a:pt x="213" y="214"/>
                    <a:pt x="213" y="183"/>
                    <a:pt x="213" y="183"/>
                  </a:cubicBezTo>
                  <a:cubicBezTo>
                    <a:pt x="213" y="183"/>
                    <a:pt x="213" y="153"/>
                    <a:pt x="243" y="153"/>
                  </a:cubicBezTo>
                  <a:cubicBezTo>
                    <a:pt x="243" y="153"/>
                    <a:pt x="243" y="122"/>
                    <a:pt x="243" y="122"/>
                  </a:cubicBezTo>
                  <a:cubicBezTo>
                    <a:pt x="243" y="92"/>
                    <a:pt x="243" y="92"/>
                    <a:pt x="243" y="92"/>
                  </a:cubicBezTo>
                  <a:cubicBezTo>
                    <a:pt x="243" y="92"/>
                    <a:pt x="243" y="62"/>
                    <a:pt x="213" y="62"/>
                  </a:cubicBezTo>
                  <a:cubicBezTo>
                    <a:pt x="213" y="62"/>
                    <a:pt x="213" y="31"/>
                    <a:pt x="213" y="31"/>
                  </a:cubicBezTo>
                  <a:lnTo>
                    <a:pt x="182" y="31"/>
                  </a:lnTo>
                  <a:cubicBezTo>
                    <a:pt x="182" y="31"/>
                    <a:pt x="152"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6631925" y="3660100"/>
              <a:ext cx="5350" cy="3825"/>
            </a:xfrm>
            <a:custGeom>
              <a:rect b="b" l="l" r="r" t="t"/>
              <a:pathLst>
                <a:path extrusionOk="0" h="153" w="214">
                  <a:moveTo>
                    <a:pt x="122" y="1"/>
                  </a:moveTo>
                  <a:cubicBezTo>
                    <a:pt x="1" y="1"/>
                    <a:pt x="1" y="153"/>
                    <a:pt x="122" y="153"/>
                  </a:cubicBezTo>
                  <a:cubicBezTo>
                    <a:pt x="213" y="153"/>
                    <a:pt x="21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6614450" y="3657075"/>
              <a:ext cx="3825" cy="3050"/>
            </a:xfrm>
            <a:custGeom>
              <a:rect b="b" l="l" r="r" t="t"/>
              <a:pathLst>
                <a:path extrusionOk="0" h="122" w="153">
                  <a:moveTo>
                    <a:pt x="92" y="0"/>
                  </a:moveTo>
                  <a:cubicBezTo>
                    <a:pt x="1" y="0"/>
                    <a:pt x="1" y="122"/>
                    <a:pt x="92" y="122"/>
                  </a:cubicBezTo>
                  <a:cubicBezTo>
                    <a:pt x="153" y="122"/>
                    <a:pt x="15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6612925" y="3644900"/>
              <a:ext cx="7625" cy="6125"/>
            </a:xfrm>
            <a:custGeom>
              <a:rect b="b" l="l" r="r" t="t"/>
              <a:pathLst>
                <a:path extrusionOk="0" h="245" w="305">
                  <a:moveTo>
                    <a:pt x="153" y="1"/>
                  </a:moveTo>
                  <a:cubicBezTo>
                    <a:pt x="1" y="1"/>
                    <a:pt x="1" y="244"/>
                    <a:pt x="153" y="244"/>
                  </a:cubicBezTo>
                  <a:cubicBezTo>
                    <a:pt x="305" y="244"/>
                    <a:pt x="30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6602300" y="3647950"/>
              <a:ext cx="5350" cy="3825"/>
            </a:xfrm>
            <a:custGeom>
              <a:rect b="b" l="l" r="r" t="t"/>
              <a:pathLst>
                <a:path extrusionOk="0" h="153" w="214">
                  <a:moveTo>
                    <a:pt x="122" y="1"/>
                  </a:moveTo>
                  <a:cubicBezTo>
                    <a:pt x="0" y="1"/>
                    <a:pt x="0" y="153"/>
                    <a:pt x="122" y="153"/>
                  </a:cubicBezTo>
                  <a:cubicBezTo>
                    <a:pt x="213" y="153"/>
                    <a:pt x="21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6592425" y="3625925"/>
              <a:ext cx="5325" cy="4575"/>
            </a:xfrm>
            <a:custGeom>
              <a:rect b="b" l="l" r="r" t="t"/>
              <a:pathLst>
                <a:path extrusionOk="0" h="183" w="213">
                  <a:moveTo>
                    <a:pt x="91" y="0"/>
                  </a:moveTo>
                  <a:cubicBezTo>
                    <a:pt x="0" y="0"/>
                    <a:pt x="0" y="182"/>
                    <a:pt x="91" y="182"/>
                  </a:cubicBezTo>
                  <a:cubicBezTo>
                    <a:pt x="213" y="182"/>
                    <a:pt x="213" y="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6614450" y="3619075"/>
              <a:ext cx="6875" cy="5350"/>
            </a:xfrm>
            <a:custGeom>
              <a:rect b="b" l="l" r="r" t="t"/>
              <a:pathLst>
                <a:path extrusionOk="0" h="214" w="275">
                  <a:moveTo>
                    <a:pt x="153" y="1"/>
                  </a:moveTo>
                  <a:cubicBezTo>
                    <a:pt x="1" y="1"/>
                    <a:pt x="1" y="213"/>
                    <a:pt x="153" y="213"/>
                  </a:cubicBezTo>
                  <a:cubicBezTo>
                    <a:pt x="274" y="213"/>
                    <a:pt x="274"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6588625" y="3603875"/>
              <a:ext cx="4575" cy="4575"/>
            </a:xfrm>
            <a:custGeom>
              <a:rect b="b" l="l" r="r" t="t"/>
              <a:pathLst>
                <a:path extrusionOk="0" h="183" w="183">
                  <a:moveTo>
                    <a:pt x="91" y="1"/>
                  </a:moveTo>
                  <a:cubicBezTo>
                    <a:pt x="0" y="1"/>
                    <a:pt x="0" y="183"/>
                    <a:pt x="91" y="183"/>
                  </a:cubicBezTo>
                  <a:cubicBezTo>
                    <a:pt x="183" y="183"/>
                    <a:pt x="183" y="1"/>
                    <a:pt x="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6589375" y="3580325"/>
              <a:ext cx="6875" cy="5350"/>
            </a:xfrm>
            <a:custGeom>
              <a:rect b="b" l="l" r="r" t="t"/>
              <a:pathLst>
                <a:path extrusionOk="0" h="214" w="275">
                  <a:moveTo>
                    <a:pt x="153" y="0"/>
                  </a:moveTo>
                  <a:cubicBezTo>
                    <a:pt x="1" y="0"/>
                    <a:pt x="1" y="213"/>
                    <a:pt x="153" y="213"/>
                  </a:cubicBezTo>
                  <a:cubicBezTo>
                    <a:pt x="274" y="213"/>
                    <a:pt x="274"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6600025" y="3664675"/>
              <a:ext cx="10650" cy="8375"/>
            </a:xfrm>
            <a:custGeom>
              <a:rect b="b" l="l" r="r" t="t"/>
              <a:pathLst>
                <a:path extrusionOk="0" h="335" w="426">
                  <a:moveTo>
                    <a:pt x="213" y="0"/>
                  </a:moveTo>
                  <a:cubicBezTo>
                    <a:pt x="0" y="0"/>
                    <a:pt x="0" y="335"/>
                    <a:pt x="213" y="335"/>
                  </a:cubicBezTo>
                  <a:cubicBezTo>
                    <a:pt x="426" y="335"/>
                    <a:pt x="426"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6802900" y="3654025"/>
              <a:ext cx="4600" cy="4600"/>
            </a:xfrm>
            <a:custGeom>
              <a:rect b="b" l="l" r="r" t="t"/>
              <a:pathLst>
                <a:path extrusionOk="0" h="184" w="184">
                  <a:moveTo>
                    <a:pt x="92" y="1"/>
                  </a:moveTo>
                  <a:cubicBezTo>
                    <a:pt x="1" y="1"/>
                    <a:pt x="1" y="183"/>
                    <a:pt x="92" y="183"/>
                  </a:cubicBezTo>
                  <a:cubicBezTo>
                    <a:pt x="183" y="183"/>
                    <a:pt x="183" y="1"/>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6815825" y="3657825"/>
              <a:ext cx="6100" cy="6100"/>
            </a:xfrm>
            <a:custGeom>
              <a:rect b="b" l="l" r="r" t="t"/>
              <a:pathLst>
                <a:path extrusionOk="0" h="244" w="244">
                  <a:moveTo>
                    <a:pt x="61" y="1"/>
                  </a:moveTo>
                  <a:cubicBezTo>
                    <a:pt x="61" y="1"/>
                    <a:pt x="31" y="31"/>
                    <a:pt x="31" y="31"/>
                  </a:cubicBezTo>
                  <a:cubicBezTo>
                    <a:pt x="31" y="31"/>
                    <a:pt x="0" y="61"/>
                    <a:pt x="0" y="61"/>
                  </a:cubicBezTo>
                  <a:cubicBezTo>
                    <a:pt x="0" y="92"/>
                    <a:pt x="0" y="92"/>
                    <a:pt x="0" y="122"/>
                  </a:cubicBezTo>
                  <a:cubicBezTo>
                    <a:pt x="0" y="122"/>
                    <a:pt x="0" y="153"/>
                    <a:pt x="0" y="153"/>
                  </a:cubicBezTo>
                  <a:cubicBezTo>
                    <a:pt x="0" y="183"/>
                    <a:pt x="31" y="213"/>
                    <a:pt x="31" y="213"/>
                  </a:cubicBezTo>
                  <a:cubicBezTo>
                    <a:pt x="31" y="213"/>
                    <a:pt x="61" y="213"/>
                    <a:pt x="61" y="244"/>
                  </a:cubicBezTo>
                  <a:lnTo>
                    <a:pt x="183" y="244"/>
                  </a:lnTo>
                  <a:cubicBezTo>
                    <a:pt x="183" y="244"/>
                    <a:pt x="213" y="213"/>
                    <a:pt x="213" y="213"/>
                  </a:cubicBezTo>
                  <a:cubicBezTo>
                    <a:pt x="213" y="213"/>
                    <a:pt x="244" y="183"/>
                    <a:pt x="244" y="183"/>
                  </a:cubicBezTo>
                  <a:cubicBezTo>
                    <a:pt x="244" y="153"/>
                    <a:pt x="244" y="153"/>
                    <a:pt x="244" y="122"/>
                  </a:cubicBezTo>
                  <a:cubicBezTo>
                    <a:pt x="244" y="122"/>
                    <a:pt x="244" y="92"/>
                    <a:pt x="244" y="92"/>
                  </a:cubicBezTo>
                  <a:cubicBezTo>
                    <a:pt x="244" y="61"/>
                    <a:pt x="244" y="61"/>
                    <a:pt x="213" y="31"/>
                  </a:cubicBezTo>
                  <a:cubicBezTo>
                    <a:pt x="213" y="31"/>
                    <a:pt x="183" y="3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6843950" y="3666950"/>
              <a:ext cx="7625" cy="6100"/>
            </a:xfrm>
            <a:custGeom>
              <a:rect b="b" l="l" r="r" t="t"/>
              <a:pathLst>
                <a:path extrusionOk="0" h="244" w="305">
                  <a:moveTo>
                    <a:pt x="152" y="0"/>
                  </a:moveTo>
                  <a:cubicBezTo>
                    <a:pt x="0" y="0"/>
                    <a:pt x="0" y="244"/>
                    <a:pt x="152" y="244"/>
                  </a:cubicBezTo>
                  <a:cubicBezTo>
                    <a:pt x="304" y="244"/>
                    <a:pt x="30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6863700" y="3665425"/>
              <a:ext cx="5350" cy="4600"/>
            </a:xfrm>
            <a:custGeom>
              <a:rect b="b" l="l" r="r" t="t"/>
              <a:pathLst>
                <a:path extrusionOk="0" h="184" w="214">
                  <a:moveTo>
                    <a:pt x="122" y="1"/>
                  </a:moveTo>
                  <a:cubicBezTo>
                    <a:pt x="0" y="1"/>
                    <a:pt x="0" y="183"/>
                    <a:pt x="122" y="183"/>
                  </a:cubicBezTo>
                  <a:cubicBezTo>
                    <a:pt x="213" y="183"/>
                    <a:pt x="21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6912325" y="3652500"/>
              <a:ext cx="3825" cy="3075"/>
            </a:xfrm>
            <a:custGeom>
              <a:rect b="b" l="l" r="r" t="t"/>
              <a:pathLst>
                <a:path extrusionOk="0" h="123" w="153">
                  <a:moveTo>
                    <a:pt x="92" y="1"/>
                  </a:moveTo>
                  <a:cubicBezTo>
                    <a:pt x="1" y="1"/>
                    <a:pt x="1" y="123"/>
                    <a:pt x="92" y="123"/>
                  </a:cubicBezTo>
                  <a:cubicBezTo>
                    <a:pt x="153" y="123"/>
                    <a:pt x="153" y="1"/>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6926000" y="3634275"/>
              <a:ext cx="6125" cy="6675"/>
            </a:xfrm>
            <a:custGeom>
              <a:rect b="b" l="l" r="r" t="t"/>
              <a:pathLst>
                <a:path extrusionOk="0" h="267" w="245">
                  <a:moveTo>
                    <a:pt x="92" y="0"/>
                  </a:moveTo>
                  <a:cubicBezTo>
                    <a:pt x="92" y="0"/>
                    <a:pt x="62" y="0"/>
                    <a:pt x="62" y="31"/>
                  </a:cubicBezTo>
                  <a:cubicBezTo>
                    <a:pt x="62" y="31"/>
                    <a:pt x="31" y="31"/>
                    <a:pt x="31" y="61"/>
                  </a:cubicBezTo>
                  <a:lnTo>
                    <a:pt x="1" y="92"/>
                  </a:lnTo>
                  <a:cubicBezTo>
                    <a:pt x="1" y="92"/>
                    <a:pt x="1" y="122"/>
                    <a:pt x="1" y="152"/>
                  </a:cubicBezTo>
                  <a:cubicBezTo>
                    <a:pt x="1" y="152"/>
                    <a:pt x="1" y="152"/>
                    <a:pt x="1" y="183"/>
                  </a:cubicBezTo>
                  <a:cubicBezTo>
                    <a:pt x="1" y="183"/>
                    <a:pt x="1" y="213"/>
                    <a:pt x="1" y="213"/>
                  </a:cubicBezTo>
                  <a:cubicBezTo>
                    <a:pt x="31" y="244"/>
                    <a:pt x="31" y="244"/>
                    <a:pt x="62" y="244"/>
                  </a:cubicBezTo>
                  <a:lnTo>
                    <a:pt x="92" y="244"/>
                  </a:lnTo>
                  <a:cubicBezTo>
                    <a:pt x="92" y="259"/>
                    <a:pt x="100" y="266"/>
                    <a:pt x="107" y="266"/>
                  </a:cubicBezTo>
                  <a:cubicBezTo>
                    <a:pt x="115" y="266"/>
                    <a:pt x="122" y="259"/>
                    <a:pt x="122" y="244"/>
                  </a:cubicBezTo>
                  <a:lnTo>
                    <a:pt x="183" y="244"/>
                  </a:lnTo>
                  <a:cubicBezTo>
                    <a:pt x="183" y="244"/>
                    <a:pt x="183" y="244"/>
                    <a:pt x="214" y="213"/>
                  </a:cubicBezTo>
                  <a:lnTo>
                    <a:pt x="183" y="213"/>
                  </a:lnTo>
                  <a:cubicBezTo>
                    <a:pt x="183" y="213"/>
                    <a:pt x="214" y="183"/>
                    <a:pt x="214" y="183"/>
                  </a:cubicBezTo>
                  <a:cubicBezTo>
                    <a:pt x="214" y="152"/>
                    <a:pt x="244" y="152"/>
                    <a:pt x="244" y="152"/>
                  </a:cubicBezTo>
                  <a:cubicBezTo>
                    <a:pt x="244" y="122"/>
                    <a:pt x="244" y="122"/>
                    <a:pt x="214" y="92"/>
                  </a:cubicBezTo>
                  <a:cubicBezTo>
                    <a:pt x="214" y="92"/>
                    <a:pt x="214" y="92"/>
                    <a:pt x="214" y="61"/>
                  </a:cubicBezTo>
                  <a:cubicBezTo>
                    <a:pt x="214" y="61"/>
                    <a:pt x="183" y="61"/>
                    <a:pt x="183" y="31"/>
                  </a:cubicBezTo>
                  <a:lnTo>
                    <a:pt x="153" y="31"/>
                  </a:lnTo>
                  <a:cubicBezTo>
                    <a:pt x="122" y="31"/>
                    <a:pt x="122" y="31"/>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6934375" y="3606150"/>
              <a:ext cx="4575" cy="3075"/>
            </a:xfrm>
            <a:custGeom>
              <a:rect b="b" l="l" r="r" t="t"/>
              <a:pathLst>
                <a:path extrusionOk="0" h="123" w="183">
                  <a:moveTo>
                    <a:pt x="91" y="1"/>
                  </a:moveTo>
                  <a:cubicBezTo>
                    <a:pt x="0" y="1"/>
                    <a:pt x="0" y="122"/>
                    <a:pt x="91" y="122"/>
                  </a:cubicBezTo>
                  <a:cubicBezTo>
                    <a:pt x="183" y="122"/>
                    <a:pt x="183" y="1"/>
                    <a:pt x="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6922975" y="3594750"/>
              <a:ext cx="6850" cy="5350"/>
            </a:xfrm>
            <a:custGeom>
              <a:rect b="b" l="l" r="r" t="t"/>
              <a:pathLst>
                <a:path extrusionOk="0" h="214" w="274">
                  <a:moveTo>
                    <a:pt x="152" y="1"/>
                  </a:moveTo>
                  <a:cubicBezTo>
                    <a:pt x="0" y="1"/>
                    <a:pt x="0" y="214"/>
                    <a:pt x="152" y="214"/>
                  </a:cubicBezTo>
                  <a:cubicBezTo>
                    <a:pt x="274" y="214"/>
                    <a:pt x="27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6908525" y="3619075"/>
              <a:ext cx="6100" cy="6100"/>
            </a:xfrm>
            <a:custGeom>
              <a:rect b="b" l="l" r="r" t="t"/>
              <a:pathLst>
                <a:path extrusionOk="0" h="244" w="244">
                  <a:moveTo>
                    <a:pt x="62" y="1"/>
                  </a:moveTo>
                  <a:cubicBezTo>
                    <a:pt x="62" y="1"/>
                    <a:pt x="31" y="31"/>
                    <a:pt x="31" y="31"/>
                  </a:cubicBezTo>
                  <a:cubicBezTo>
                    <a:pt x="1" y="31"/>
                    <a:pt x="1" y="61"/>
                    <a:pt x="1" y="61"/>
                  </a:cubicBezTo>
                  <a:cubicBezTo>
                    <a:pt x="1" y="92"/>
                    <a:pt x="1" y="92"/>
                    <a:pt x="1" y="122"/>
                  </a:cubicBezTo>
                  <a:cubicBezTo>
                    <a:pt x="1" y="122"/>
                    <a:pt x="1" y="153"/>
                    <a:pt x="1" y="153"/>
                  </a:cubicBezTo>
                  <a:cubicBezTo>
                    <a:pt x="1" y="183"/>
                    <a:pt x="1" y="183"/>
                    <a:pt x="31" y="213"/>
                  </a:cubicBezTo>
                  <a:cubicBezTo>
                    <a:pt x="31" y="213"/>
                    <a:pt x="31" y="213"/>
                    <a:pt x="62" y="244"/>
                  </a:cubicBezTo>
                  <a:lnTo>
                    <a:pt x="153" y="244"/>
                  </a:lnTo>
                  <a:cubicBezTo>
                    <a:pt x="183" y="244"/>
                    <a:pt x="183" y="213"/>
                    <a:pt x="214" y="213"/>
                  </a:cubicBezTo>
                  <a:cubicBezTo>
                    <a:pt x="214" y="213"/>
                    <a:pt x="244" y="183"/>
                    <a:pt x="244" y="183"/>
                  </a:cubicBezTo>
                  <a:cubicBezTo>
                    <a:pt x="244" y="153"/>
                    <a:pt x="244" y="122"/>
                    <a:pt x="244" y="122"/>
                  </a:cubicBezTo>
                  <a:cubicBezTo>
                    <a:pt x="244" y="122"/>
                    <a:pt x="244" y="92"/>
                    <a:pt x="244" y="92"/>
                  </a:cubicBezTo>
                  <a:cubicBezTo>
                    <a:pt x="244" y="61"/>
                    <a:pt x="214" y="31"/>
                    <a:pt x="214" y="31"/>
                  </a:cubicBezTo>
                  <a:cubicBezTo>
                    <a:pt x="214" y="31"/>
                    <a:pt x="183"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6878125" y="3634275"/>
              <a:ext cx="5350" cy="3825"/>
            </a:xfrm>
            <a:custGeom>
              <a:rect b="b" l="l" r="r" t="t"/>
              <a:pathLst>
                <a:path extrusionOk="0" h="153" w="214">
                  <a:moveTo>
                    <a:pt x="123" y="0"/>
                  </a:moveTo>
                  <a:cubicBezTo>
                    <a:pt x="1" y="0"/>
                    <a:pt x="1" y="152"/>
                    <a:pt x="123" y="152"/>
                  </a:cubicBezTo>
                  <a:cubicBezTo>
                    <a:pt x="214" y="152"/>
                    <a:pt x="214" y="0"/>
                    <a:pt x="1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6858375" y="3636550"/>
              <a:ext cx="2300" cy="3075"/>
            </a:xfrm>
            <a:custGeom>
              <a:rect b="b" l="l" r="r" t="t"/>
              <a:pathLst>
                <a:path extrusionOk="0" h="123" w="92">
                  <a:moveTo>
                    <a:pt x="31" y="1"/>
                  </a:moveTo>
                  <a:cubicBezTo>
                    <a:pt x="31" y="1"/>
                    <a:pt x="1" y="1"/>
                    <a:pt x="1" y="31"/>
                  </a:cubicBezTo>
                  <a:cubicBezTo>
                    <a:pt x="1" y="61"/>
                    <a:pt x="1" y="61"/>
                    <a:pt x="1" y="61"/>
                  </a:cubicBezTo>
                  <a:cubicBezTo>
                    <a:pt x="1" y="92"/>
                    <a:pt x="1" y="92"/>
                    <a:pt x="1" y="122"/>
                  </a:cubicBezTo>
                  <a:lnTo>
                    <a:pt x="92" y="122"/>
                  </a:lnTo>
                  <a:lnTo>
                    <a:pt x="92" y="92"/>
                  </a:lnTo>
                  <a:cubicBezTo>
                    <a:pt x="92" y="92"/>
                    <a:pt x="92" y="61"/>
                    <a:pt x="92" y="61"/>
                  </a:cubicBezTo>
                  <a:cubicBezTo>
                    <a:pt x="92" y="31"/>
                    <a:pt x="92" y="31"/>
                    <a:pt x="92" y="31"/>
                  </a:cubicBezTo>
                  <a:cubicBezTo>
                    <a:pt x="61" y="1"/>
                    <a:pt x="61" y="1"/>
                    <a:pt x="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6835575" y="3626675"/>
              <a:ext cx="7625" cy="5350"/>
            </a:xfrm>
            <a:custGeom>
              <a:rect b="b" l="l" r="r" t="t"/>
              <a:pathLst>
                <a:path extrusionOk="0" h="214" w="305">
                  <a:moveTo>
                    <a:pt x="153" y="0"/>
                  </a:moveTo>
                  <a:cubicBezTo>
                    <a:pt x="1" y="0"/>
                    <a:pt x="1" y="213"/>
                    <a:pt x="153" y="213"/>
                  </a:cubicBezTo>
                  <a:cubicBezTo>
                    <a:pt x="305" y="213"/>
                    <a:pt x="305"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6823425" y="3637325"/>
              <a:ext cx="4575" cy="3800"/>
            </a:xfrm>
            <a:custGeom>
              <a:rect b="b" l="l" r="r" t="t"/>
              <a:pathLst>
                <a:path extrusionOk="0" h="152" w="183">
                  <a:moveTo>
                    <a:pt x="92" y="0"/>
                  </a:moveTo>
                  <a:cubicBezTo>
                    <a:pt x="0" y="0"/>
                    <a:pt x="0" y="152"/>
                    <a:pt x="92" y="152"/>
                  </a:cubicBezTo>
                  <a:cubicBezTo>
                    <a:pt x="183" y="152"/>
                    <a:pt x="18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6834825" y="3649475"/>
              <a:ext cx="5350" cy="4575"/>
            </a:xfrm>
            <a:custGeom>
              <a:rect b="b" l="l" r="r" t="t"/>
              <a:pathLst>
                <a:path extrusionOk="0" h="183" w="214">
                  <a:moveTo>
                    <a:pt x="61" y="0"/>
                  </a:moveTo>
                  <a:cubicBezTo>
                    <a:pt x="31" y="31"/>
                    <a:pt x="31" y="31"/>
                    <a:pt x="31" y="31"/>
                  </a:cubicBezTo>
                  <a:cubicBezTo>
                    <a:pt x="31" y="31"/>
                    <a:pt x="31" y="61"/>
                    <a:pt x="31" y="61"/>
                  </a:cubicBezTo>
                  <a:cubicBezTo>
                    <a:pt x="0" y="61"/>
                    <a:pt x="0" y="92"/>
                    <a:pt x="0" y="92"/>
                  </a:cubicBezTo>
                  <a:lnTo>
                    <a:pt x="0" y="122"/>
                  </a:lnTo>
                  <a:cubicBezTo>
                    <a:pt x="0" y="122"/>
                    <a:pt x="31" y="122"/>
                    <a:pt x="31" y="152"/>
                  </a:cubicBezTo>
                  <a:cubicBezTo>
                    <a:pt x="31" y="152"/>
                    <a:pt x="61" y="183"/>
                    <a:pt x="61" y="183"/>
                  </a:cubicBezTo>
                  <a:lnTo>
                    <a:pt x="152" y="183"/>
                  </a:lnTo>
                  <a:cubicBezTo>
                    <a:pt x="152" y="183"/>
                    <a:pt x="183" y="183"/>
                    <a:pt x="183" y="152"/>
                  </a:cubicBezTo>
                  <a:cubicBezTo>
                    <a:pt x="183" y="152"/>
                    <a:pt x="213" y="152"/>
                    <a:pt x="213" y="122"/>
                  </a:cubicBezTo>
                  <a:cubicBezTo>
                    <a:pt x="213" y="122"/>
                    <a:pt x="213" y="92"/>
                    <a:pt x="213" y="92"/>
                  </a:cubicBezTo>
                  <a:lnTo>
                    <a:pt x="213" y="61"/>
                  </a:lnTo>
                  <a:cubicBezTo>
                    <a:pt x="213" y="61"/>
                    <a:pt x="213" y="31"/>
                    <a:pt x="183" y="31"/>
                  </a:cubicBezTo>
                  <a:cubicBezTo>
                    <a:pt x="183" y="31"/>
                    <a:pt x="152"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6841650" y="3641875"/>
              <a:ext cx="6875" cy="5350"/>
            </a:xfrm>
            <a:custGeom>
              <a:rect b="b" l="l" r="r" t="t"/>
              <a:pathLst>
                <a:path extrusionOk="0" h="214" w="275">
                  <a:moveTo>
                    <a:pt x="123" y="0"/>
                  </a:moveTo>
                  <a:cubicBezTo>
                    <a:pt x="1" y="0"/>
                    <a:pt x="1" y="213"/>
                    <a:pt x="123" y="213"/>
                  </a:cubicBezTo>
                  <a:cubicBezTo>
                    <a:pt x="275" y="213"/>
                    <a:pt x="275" y="0"/>
                    <a:pt x="1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6857625" y="3653275"/>
              <a:ext cx="6100" cy="5350"/>
            </a:xfrm>
            <a:custGeom>
              <a:rect b="b" l="l" r="r" t="t"/>
              <a:pathLst>
                <a:path extrusionOk="0" h="214" w="244">
                  <a:moveTo>
                    <a:pt x="61" y="0"/>
                  </a:moveTo>
                  <a:cubicBezTo>
                    <a:pt x="61" y="0"/>
                    <a:pt x="61" y="0"/>
                    <a:pt x="31" y="31"/>
                  </a:cubicBezTo>
                  <a:cubicBezTo>
                    <a:pt x="31" y="31"/>
                    <a:pt x="0" y="61"/>
                    <a:pt x="0" y="61"/>
                  </a:cubicBezTo>
                  <a:cubicBezTo>
                    <a:pt x="0" y="92"/>
                    <a:pt x="0" y="122"/>
                    <a:pt x="0" y="122"/>
                  </a:cubicBezTo>
                  <a:cubicBezTo>
                    <a:pt x="0" y="152"/>
                    <a:pt x="31" y="152"/>
                    <a:pt x="31" y="183"/>
                  </a:cubicBezTo>
                  <a:cubicBezTo>
                    <a:pt x="61" y="183"/>
                    <a:pt x="61" y="183"/>
                    <a:pt x="61" y="213"/>
                  </a:cubicBezTo>
                  <a:lnTo>
                    <a:pt x="122" y="213"/>
                  </a:lnTo>
                  <a:cubicBezTo>
                    <a:pt x="122" y="213"/>
                    <a:pt x="152" y="213"/>
                    <a:pt x="183" y="183"/>
                  </a:cubicBezTo>
                  <a:cubicBezTo>
                    <a:pt x="213" y="183"/>
                    <a:pt x="213" y="152"/>
                    <a:pt x="213" y="152"/>
                  </a:cubicBezTo>
                  <a:cubicBezTo>
                    <a:pt x="243" y="122"/>
                    <a:pt x="243" y="122"/>
                    <a:pt x="243" y="92"/>
                  </a:cubicBezTo>
                  <a:cubicBezTo>
                    <a:pt x="243" y="92"/>
                    <a:pt x="243" y="61"/>
                    <a:pt x="213" y="31"/>
                  </a:cubicBezTo>
                  <a:cubicBezTo>
                    <a:pt x="213" y="31"/>
                    <a:pt x="213" y="31"/>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6865225" y="3646425"/>
              <a:ext cx="4575" cy="4600"/>
            </a:xfrm>
            <a:custGeom>
              <a:rect b="b" l="l" r="r" t="t"/>
              <a:pathLst>
                <a:path extrusionOk="0" h="184" w="183">
                  <a:moveTo>
                    <a:pt x="31" y="1"/>
                  </a:moveTo>
                  <a:cubicBezTo>
                    <a:pt x="31" y="1"/>
                    <a:pt x="31" y="31"/>
                    <a:pt x="0" y="31"/>
                  </a:cubicBezTo>
                  <a:cubicBezTo>
                    <a:pt x="0" y="31"/>
                    <a:pt x="0" y="62"/>
                    <a:pt x="0" y="62"/>
                  </a:cubicBezTo>
                  <a:cubicBezTo>
                    <a:pt x="0" y="62"/>
                    <a:pt x="0" y="92"/>
                    <a:pt x="0" y="122"/>
                  </a:cubicBezTo>
                  <a:cubicBezTo>
                    <a:pt x="31" y="153"/>
                    <a:pt x="31" y="153"/>
                    <a:pt x="31" y="153"/>
                  </a:cubicBezTo>
                  <a:cubicBezTo>
                    <a:pt x="61" y="153"/>
                    <a:pt x="61" y="183"/>
                    <a:pt x="61" y="183"/>
                  </a:cubicBezTo>
                  <a:lnTo>
                    <a:pt x="122" y="183"/>
                  </a:lnTo>
                  <a:cubicBezTo>
                    <a:pt x="122" y="183"/>
                    <a:pt x="122" y="153"/>
                    <a:pt x="122" y="153"/>
                  </a:cubicBezTo>
                  <a:lnTo>
                    <a:pt x="152" y="153"/>
                  </a:lnTo>
                  <a:cubicBezTo>
                    <a:pt x="183" y="122"/>
                    <a:pt x="183" y="122"/>
                    <a:pt x="183" y="122"/>
                  </a:cubicBezTo>
                  <a:lnTo>
                    <a:pt x="183" y="92"/>
                  </a:lnTo>
                  <a:cubicBezTo>
                    <a:pt x="183" y="92"/>
                    <a:pt x="183" y="92"/>
                    <a:pt x="183" y="62"/>
                  </a:cubicBezTo>
                  <a:cubicBezTo>
                    <a:pt x="183" y="62"/>
                    <a:pt x="183" y="31"/>
                    <a:pt x="152" y="31"/>
                  </a:cubicBezTo>
                  <a:cubicBezTo>
                    <a:pt x="152" y="31"/>
                    <a:pt x="152"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6873575" y="3658600"/>
              <a:ext cx="7625" cy="6100"/>
            </a:xfrm>
            <a:custGeom>
              <a:rect b="b" l="l" r="r" t="t"/>
              <a:pathLst>
                <a:path extrusionOk="0" h="244" w="305">
                  <a:moveTo>
                    <a:pt x="153" y="0"/>
                  </a:moveTo>
                  <a:cubicBezTo>
                    <a:pt x="1" y="0"/>
                    <a:pt x="1" y="243"/>
                    <a:pt x="153" y="243"/>
                  </a:cubicBezTo>
                  <a:cubicBezTo>
                    <a:pt x="305" y="243"/>
                    <a:pt x="305"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6888025" y="3665425"/>
              <a:ext cx="8375" cy="6100"/>
            </a:xfrm>
            <a:custGeom>
              <a:rect b="b" l="l" r="r" t="t"/>
              <a:pathLst>
                <a:path extrusionOk="0" h="244" w="335">
                  <a:moveTo>
                    <a:pt x="152" y="1"/>
                  </a:moveTo>
                  <a:cubicBezTo>
                    <a:pt x="0" y="1"/>
                    <a:pt x="0" y="244"/>
                    <a:pt x="152" y="244"/>
                  </a:cubicBezTo>
                  <a:cubicBezTo>
                    <a:pt x="334" y="244"/>
                    <a:pt x="33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6894100" y="3652700"/>
              <a:ext cx="6850" cy="6475"/>
            </a:xfrm>
            <a:custGeom>
              <a:rect b="b" l="l" r="r" t="t"/>
              <a:pathLst>
                <a:path extrusionOk="0" h="259" w="274">
                  <a:moveTo>
                    <a:pt x="148" y="1"/>
                  </a:moveTo>
                  <a:cubicBezTo>
                    <a:pt x="122" y="1"/>
                    <a:pt x="91" y="8"/>
                    <a:pt x="61" y="23"/>
                  </a:cubicBezTo>
                  <a:cubicBezTo>
                    <a:pt x="31" y="23"/>
                    <a:pt x="0" y="84"/>
                    <a:pt x="0" y="115"/>
                  </a:cubicBezTo>
                  <a:cubicBezTo>
                    <a:pt x="0" y="175"/>
                    <a:pt x="31" y="236"/>
                    <a:pt x="61" y="236"/>
                  </a:cubicBezTo>
                  <a:cubicBezTo>
                    <a:pt x="91" y="251"/>
                    <a:pt x="122" y="259"/>
                    <a:pt x="148" y="259"/>
                  </a:cubicBezTo>
                  <a:cubicBezTo>
                    <a:pt x="175" y="259"/>
                    <a:pt x="198" y="251"/>
                    <a:pt x="213" y="236"/>
                  </a:cubicBezTo>
                  <a:cubicBezTo>
                    <a:pt x="274" y="206"/>
                    <a:pt x="274" y="175"/>
                    <a:pt x="274" y="115"/>
                  </a:cubicBezTo>
                  <a:cubicBezTo>
                    <a:pt x="274" y="84"/>
                    <a:pt x="274" y="23"/>
                    <a:pt x="213" y="23"/>
                  </a:cubicBezTo>
                  <a:cubicBezTo>
                    <a:pt x="198" y="8"/>
                    <a:pt x="175"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6903200" y="3639600"/>
              <a:ext cx="5350" cy="5325"/>
            </a:xfrm>
            <a:custGeom>
              <a:rect b="b" l="l" r="r" t="t"/>
              <a:pathLst>
                <a:path extrusionOk="0" h="213" w="214">
                  <a:moveTo>
                    <a:pt x="31" y="0"/>
                  </a:moveTo>
                  <a:cubicBezTo>
                    <a:pt x="1" y="31"/>
                    <a:pt x="1" y="61"/>
                    <a:pt x="1" y="91"/>
                  </a:cubicBezTo>
                  <a:cubicBezTo>
                    <a:pt x="1" y="122"/>
                    <a:pt x="1" y="152"/>
                    <a:pt x="31" y="183"/>
                  </a:cubicBezTo>
                  <a:cubicBezTo>
                    <a:pt x="62" y="183"/>
                    <a:pt x="92" y="213"/>
                    <a:pt x="92" y="213"/>
                  </a:cubicBezTo>
                  <a:cubicBezTo>
                    <a:pt x="92" y="213"/>
                    <a:pt x="123" y="183"/>
                    <a:pt x="153" y="183"/>
                  </a:cubicBezTo>
                  <a:cubicBezTo>
                    <a:pt x="183" y="152"/>
                    <a:pt x="214" y="122"/>
                    <a:pt x="214" y="91"/>
                  </a:cubicBezTo>
                  <a:cubicBezTo>
                    <a:pt x="214" y="61"/>
                    <a:pt x="183" y="31"/>
                    <a:pt x="153" y="31"/>
                  </a:cubicBezTo>
                  <a:cubicBezTo>
                    <a:pt x="153" y="31"/>
                    <a:pt x="153"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6891825" y="3627425"/>
              <a:ext cx="7625" cy="5350"/>
            </a:xfrm>
            <a:custGeom>
              <a:rect b="b" l="l" r="r" t="t"/>
              <a:pathLst>
                <a:path extrusionOk="0" h="214" w="305">
                  <a:moveTo>
                    <a:pt x="152" y="1"/>
                  </a:moveTo>
                  <a:cubicBezTo>
                    <a:pt x="0" y="1"/>
                    <a:pt x="0" y="214"/>
                    <a:pt x="152" y="214"/>
                  </a:cubicBezTo>
                  <a:cubicBezTo>
                    <a:pt x="304" y="214"/>
                    <a:pt x="30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6882700" y="3644150"/>
              <a:ext cx="6100" cy="4575"/>
            </a:xfrm>
            <a:custGeom>
              <a:rect b="b" l="l" r="r" t="t"/>
              <a:pathLst>
                <a:path extrusionOk="0" h="183" w="244">
                  <a:moveTo>
                    <a:pt x="122" y="1"/>
                  </a:moveTo>
                  <a:cubicBezTo>
                    <a:pt x="0" y="1"/>
                    <a:pt x="0" y="183"/>
                    <a:pt x="122" y="183"/>
                  </a:cubicBezTo>
                  <a:cubicBezTo>
                    <a:pt x="243" y="183"/>
                    <a:pt x="24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6872825" y="3626675"/>
              <a:ext cx="6100" cy="4575"/>
            </a:xfrm>
            <a:custGeom>
              <a:rect b="b" l="l" r="r" t="t"/>
              <a:pathLst>
                <a:path extrusionOk="0" h="183" w="244">
                  <a:moveTo>
                    <a:pt x="122" y="0"/>
                  </a:moveTo>
                  <a:cubicBezTo>
                    <a:pt x="0" y="0"/>
                    <a:pt x="0" y="183"/>
                    <a:pt x="122" y="183"/>
                  </a:cubicBezTo>
                  <a:cubicBezTo>
                    <a:pt x="243" y="183"/>
                    <a:pt x="243"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6864450" y="3635800"/>
              <a:ext cx="4600" cy="3825"/>
            </a:xfrm>
            <a:custGeom>
              <a:rect b="b" l="l" r="r" t="t"/>
              <a:pathLst>
                <a:path extrusionOk="0" h="153" w="184">
                  <a:moveTo>
                    <a:pt x="92" y="0"/>
                  </a:moveTo>
                  <a:cubicBezTo>
                    <a:pt x="1" y="0"/>
                    <a:pt x="1" y="152"/>
                    <a:pt x="92" y="152"/>
                  </a:cubicBezTo>
                  <a:cubicBezTo>
                    <a:pt x="183" y="152"/>
                    <a:pt x="18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6912325" y="3611475"/>
              <a:ext cx="6875" cy="4575"/>
            </a:xfrm>
            <a:custGeom>
              <a:rect b="b" l="l" r="r" t="t"/>
              <a:pathLst>
                <a:path extrusionOk="0" h="183" w="275">
                  <a:moveTo>
                    <a:pt x="153" y="1"/>
                  </a:moveTo>
                  <a:cubicBezTo>
                    <a:pt x="1" y="1"/>
                    <a:pt x="1" y="183"/>
                    <a:pt x="153" y="183"/>
                  </a:cubicBezTo>
                  <a:cubicBezTo>
                    <a:pt x="274" y="183"/>
                    <a:pt x="274"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6926000" y="3622875"/>
              <a:ext cx="5350" cy="4575"/>
            </a:xfrm>
            <a:custGeom>
              <a:rect b="b" l="l" r="r" t="t"/>
              <a:pathLst>
                <a:path extrusionOk="0" h="183" w="214">
                  <a:moveTo>
                    <a:pt x="31" y="1"/>
                  </a:moveTo>
                  <a:cubicBezTo>
                    <a:pt x="1" y="31"/>
                    <a:pt x="1" y="61"/>
                    <a:pt x="1" y="92"/>
                  </a:cubicBezTo>
                  <a:cubicBezTo>
                    <a:pt x="1" y="122"/>
                    <a:pt x="1" y="152"/>
                    <a:pt x="31" y="183"/>
                  </a:cubicBezTo>
                  <a:lnTo>
                    <a:pt x="153" y="183"/>
                  </a:lnTo>
                  <a:cubicBezTo>
                    <a:pt x="183" y="152"/>
                    <a:pt x="214" y="122"/>
                    <a:pt x="214" y="92"/>
                  </a:cubicBezTo>
                  <a:cubicBezTo>
                    <a:pt x="214" y="61"/>
                    <a:pt x="183" y="31"/>
                    <a:pt x="153" y="31"/>
                  </a:cubicBezTo>
                  <a:lnTo>
                    <a:pt x="15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6926775" y="3612225"/>
              <a:ext cx="3050" cy="3075"/>
            </a:xfrm>
            <a:custGeom>
              <a:rect b="b" l="l" r="r" t="t"/>
              <a:pathLst>
                <a:path extrusionOk="0" h="123" w="122">
                  <a:moveTo>
                    <a:pt x="61" y="1"/>
                  </a:moveTo>
                  <a:cubicBezTo>
                    <a:pt x="0" y="1"/>
                    <a:pt x="0" y="123"/>
                    <a:pt x="61" y="123"/>
                  </a:cubicBezTo>
                  <a:cubicBezTo>
                    <a:pt x="122" y="123"/>
                    <a:pt x="122" y="1"/>
                    <a:pt x="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6935125" y="3600075"/>
              <a:ext cx="5350" cy="3825"/>
            </a:xfrm>
            <a:custGeom>
              <a:rect b="b" l="l" r="r" t="t"/>
              <a:pathLst>
                <a:path extrusionOk="0" h="153" w="214">
                  <a:moveTo>
                    <a:pt x="122" y="1"/>
                  </a:moveTo>
                  <a:cubicBezTo>
                    <a:pt x="1" y="1"/>
                    <a:pt x="1" y="153"/>
                    <a:pt x="122" y="153"/>
                  </a:cubicBezTo>
                  <a:cubicBezTo>
                    <a:pt x="213" y="153"/>
                    <a:pt x="21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6939675" y="3625925"/>
              <a:ext cx="6125" cy="4575"/>
            </a:xfrm>
            <a:custGeom>
              <a:rect b="b" l="l" r="r" t="t"/>
              <a:pathLst>
                <a:path extrusionOk="0" h="183" w="245">
                  <a:moveTo>
                    <a:pt x="123" y="0"/>
                  </a:moveTo>
                  <a:cubicBezTo>
                    <a:pt x="1" y="0"/>
                    <a:pt x="1" y="182"/>
                    <a:pt x="123" y="182"/>
                  </a:cubicBezTo>
                  <a:cubicBezTo>
                    <a:pt x="244" y="182"/>
                    <a:pt x="244" y="0"/>
                    <a:pt x="1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6915375" y="3638075"/>
              <a:ext cx="6100" cy="4575"/>
            </a:xfrm>
            <a:custGeom>
              <a:rect b="b" l="l" r="r" t="t"/>
              <a:pathLst>
                <a:path extrusionOk="0" h="183" w="244">
                  <a:moveTo>
                    <a:pt x="122" y="0"/>
                  </a:moveTo>
                  <a:cubicBezTo>
                    <a:pt x="0" y="0"/>
                    <a:pt x="0" y="183"/>
                    <a:pt x="122" y="183"/>
                  </a:cubicBezTo>
                  <a:cubicBezTo>
                    <a:pt x="243" y="183"/>
                    <a:pt x="243"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6922975" y="3651000"/>
              <a:ext cx="7625" cy="5325"/>
            </a:xfrm>
            <a:custGeom>
              <a:rect b="b" l="l" r="r" t="t"/>
              <a:pathLst>
                <a:path extrusionOk="0" h="213" w="305">
                  <a:moveTo>
                    <a:pt x="152" y="0"/>
                  </a:moveTo>
                  <a:cubicBezTo>
                    <a:pt x="0" y="0"/>
                    <a:pt x="0" y="213"/>
                    <a:pt x="152" y="213"/>
                  </a:cubicBezTo>
                  <a:cubicBezTo>
                    <a:pt x="304" y="213"/>
                    <a:pt x="30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6896375" y="3619075"/>
              <a:ext cx="5350" cy="4575"/>
            </a:xfrm>
            <a:custGeom>
              <a:rect b="b" l="l" r="r" t="t"/>
              <a:pathLst>
                <a:path extrusionOk="0" h="183" w="214">
                  <a:moveTo>
                    <a:pt x="122" y="1"/>
                  </a:moveTo>
                  <a:cubicBezTo>
                    <a:pt x="0" y="1"/>
                    <a:pt x="0" y="183"/>
                    <a:pt x="122" y="183"/>
                  </a:cubicBezTo>
                  <a:cubicBezTo>
                    <a:pt x="213" y="183"/>
                    <a:pt x="21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6935125" y="3587150"/>
              <a:ext cx="3075" cy="2325"/>
            </a:xfrm>
            <a:custGeom>
              <a:rect b="b" l="l" r="r" t="t"/>
              <a:pathLst>
                <a:path extrusionOk="0" h="93" w="123">
                  <a:moveTo>
                    <a:pt x="61" y="1"/>
                  </a:moveTo>
                  <a:cubicBezTo>
                    <a:pt x="1" y="1"/>
                    <a:pt x="1" y="92"/>
                    <a:pt x="61" y="92"/>
                  </a:cubicBezTo>
                  <a:cubicBezTo>
                    <a:pt x="122" y="92"/>
                    <a:pt x="122" y="1"/>
                    <a:pt x="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6945775" y="3587150"/>
              <a:ext cx="6100" cy="4600"/>
            </a:xfrm>
            <a:custGeom>
              <a:rect b="b" l="l" r="r" t="t"/>
              <a:pathLst>
                <a:path extrusionOk="0" h="184" w="244">
                  <a:moveTo>
                    <a:pt x="122" y="1"/>
                  </a:moveTo>
                  <a:cubicBezTo>
                    <a:pt x="0" y="1"/>
                    <a:pt x="0" y="183"/>
                    <a:pt x="122" y="183"/>
                  </a:cubicBezTo>
                  <a:cubicBezTo>
                    <a:pt x="243" y="183"/>
                    <a:pt x="24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6814300" y="3643400"/>
              <a:ext cx="6875" cy="5325"/>
            </a:xfrm>
            <a:custGeom>
              <a:rect b="b" l="l" r="r" t="t"/>
              <a:pathLst>
                <a:path extrusionOk="0" h="213" w="275">
                  <a:moveTo>
                    <a:pt x="153" y="0"/>
                  </a:moveTo>
                  <a:cubicBezTo>
                    <a:pt x="1" y="0"/>
                    <a:pt x="1" y="213"/>
                    <a:pt x="153" y="213"/>
                  </a:cubicBezTo>
                  <a:cubicBezTo>
                    <a:pt x="274" y="213"/>
                    <a:pt x="274"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6830275" y="3663900"/>
              <a:ext cx="6100" cy="5350"/>
            </a:xfrm>
            <a:custGeom>
              <a:rect b="b" l="l" r="r" t="t"/>
              <a:pathLst>
                <a:path extrusionOk="0" h="214" w="244">
                  <a:moveTo>
                    <a:pt x="122" y="1"/>
                  </a:moveTo>
                  <a:cubicBezTo>
                    <a:pt x="0" y="1"/>
                    <a:pt x="0" y="214"/>
                    <a:pt x="122" y="214"/>
                  </a:cubicBezTo>
                  <a:cubicBezTo>
                    <a:pt x="243" y="214"/>
                    <a:pt x="24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6827225" y="3622125"/>
              <a:ext cx="4575" cy="5325"/>
            </a:xfrm>
            <a:custGeom>
              <a:rect b="b" l="l" r="r" t="t"/>
              <a:pathLst>
                <a:path extrusionOk="0" h="213" w="183">
                  <a:moveTo>
                    <a:pt x="31" y="0"/>
                  </a:moveTo>
                  <a:cubicBezTo>
                    <a:pt x="31" y="0"/>
                    <a:pt x="31" y="31"/>
                    <a:pt x="31" y="31"/>
                  </a:cubicBezTo>
                  <a:cubicBezTo>
                    <a:pt x="31" y="31"/>
                    <a:pt x="0" y="31"/>
                    <a:pt x="0" y="61"/>
                  </a:cubicBezTo>
                  <a:cubicBezTo>
                    <a:pt x="0" y="91"/>
                    <a:pt x="0" y="91"/>
                    <a:pt x="0" y="91"/>
                  </a:cubicBezTo>
                  <a:cubicBezTo>
                    <a:pt x="0" y="122"/>
                    <a:pt x="0" y="122"/>
                    <a:pt x="0" y="122"/>
                  </a:cubicBezTo>
                  <a:cubicBezTo>
                    <a:pt x="0" y="152"/>
                    <a:pt x="0" y="152"/>
                    <a:pt x="0" y="152"/>
                  </a:cubicBezTo>
                  <a:cubicBezTo>
                    <a:pt x="0" y="182"/>
                    <a:pt x="31" y="182"/>
                    <a:pt x="31" y="182"/>
                  </a:cubicBezTo>
                  <a:cubicBezTo>
                    <a:pt x="31" y="213"/>
                    <a:pt x="31" y="213"/>
                    <a:pt x="61" y="213"/>
                  </a:cubicBezTo>
                  <a:lnTo>
                    <a:pt x="152" y="213"/>
                  </a:lnTo>
                  <a:cubicBezTo>
                    <a:pt x="152" y="182"/>
                    <a:pt x="152" y="182"/>
                    <a:pt x="152" y="182"/>
                  </a:cubicBezTo>
                  <a:cubicBezTo>
                    <a:pt x="152" y="182"/>
                    <a:pt x="183" y="182"/>
                    <a:pt x="183" y="152"/>
                  </a:cubicBezTo>
                  <a:cubicBezTo>
                    <a:pt x="183" y="152"/>
                    <a:pt x="183" y="152"/>
                    <a:pt x="183" y="122"/>
                  </a:cubicBezTo>
                  <a:cubicBezTo>
                    <a:pt x="183" y="122"/>
                    <a:pt x="183" y="122"/>
                    <a:pt x="183" y="91"/>
                  </a:cubicBezTo>
                  <a:cubicBezTo>
                    <a:pt x="183" y="91"/>
                    <a:pt x="183" y="61"/>
                    <a:pt x="183" y="61"/>
                  </a:cubicBezTo>
                  <a:cubicBezTo>
                    <a:pt x="183" y="61"/>
                    <a:pt x="183" y="31"/>
                    <a:pt x="183" y="31"/>
                  </a:cubicBezTo>
                  <a:cubicBezTo>
                    <a:pt x="152" y="31"/>
                    <a:pt x="152" y="31"/>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6855350" y="3627425"/>
              <a:ext cx="2300" cy="1550"/>
            </a:xfrm>
            <a:custGeom>
              <a:rect b="b" l="l" r="r" t="t"/>
              <a:pathLst>
                <a:path extrusionOk="0" h="62" w="92">
                  <a:moveTo>
                    <a:pt x="30" y="1"/>
                  </a:moveTo>
                  <a:cubicBezTo>
                    <a:pt x="0" y="1"/>
                    <a:pt x="0" y="62"/>
                    <a:pt x="30" y="62"/>
                  </a:cubicBezTo>
                  <a:cubicBezTo>
                    <a:pt x="91" y="62"/>
                    <a:pt x="91" y="1"/>
                    <a:pt x="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6872050" y="3676825"/>
              <a:ext cx="9150" cy="6875"/>
            </a:xfrm>
            <a:custGeom>
              <a:rect b="b" l="l" r="r" t="t"/>
              <a:pathLst>
                <a:path extrusionOk="0" h="275" w="366">
                  <a:moveTo>
                    <a:pt x="183" y="1"/>
                  </a:moveTo>
                  <a:cubicBezTo>
                    <a:pt x="1" y="1"/>
                    <a:pt x="1" y="274"/>
                    <a:pt x="183" y="274"/>
                  </a:cubicBezTo>
                  <a:cubicBezTo>
                    <a:pt x="366" y="274"/>
                    <a:pt x="366"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6909300" y="3670750"/>
              <a:ext cx="775" cy="25"/>
            </a:xfrm>
            <a:custGeom>
              <a:rect b="b" l="l" r="r" t="t"/>
              <a:pathLst>
                <a:path extrusionOk="0" h="1" w="31">
                  <a:moveTo>
                    <a:pt x="0" y="0"/>
                  </a:moveTo>
                  <a:cubicBezTo>
                    <a:pt x="0" y="0"/>
                    <a:pt x="31" y="0"/>
                    <a:pt x="0" y="0"/>
                  </a:cubicBezTo>
                  <a:cubicBezTo>
                    <a:pt x="0" y="0"/>
                    <a:pt x="0" y="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6706400" y="3670000"/>
              <a:ext cx="8375" cy="6100"/>
            </a:xfrm>
            <a:custGeom>
              <a:rect b="b" l="l" r="r" t="t"/>
              <a:pathLst>
                <a:path extrusionOk="0" h="244" w="335">
                  <a:moveTo>
                    <a:pt x="183" y="0"/>
                  </a:moveTo>
                  <a:cubicBezTo>
                    <a:pt x="1" y="0"/>
                    <a:pt x="1" y="243"/>
                    <a:pt x="183" y="243"/>
                  </a:cubicBezTo>
                  <a:cubicBezTo>
                    <a:pt x="335" y="243"/>
                    <a:pt x="33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6741350" y="3584875"/>
              <a:ext cx="6875" cy="5350"/>
            </a:xfrm>
            <a:custGeom>
              <a:rect b="b" l="l" r="r" t="t"/>
              <a:pathLst>
                <a:path extrusionOk="0" h="214" w="275">
                  <a:moveTo>
                    <a:pt x="122" y="1"/>
                  </a:moveTo>
                  <a:cubicBezTo>
                    <a:pt x="1" y="1"/>
                    <a:pt x="1" y="214"/>
                    <a:pt x="122" y="214"/>
                  </a:cubicBezTo>
                  <a:cubicBezTo>
                    <a:pt x="274" y="214"/>
                    <a:pt x="274"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6758075" y="3572725"/>
              <a:ext cx="5350" cy="3825"/>
            </a:xfrm>
            <a:custGeom>
              <a:rect b="b" l="l" r="r" t="t"/>
              <a:pathLst>
                <a:path extrusionOk="0" h="153" w="214">
                  <a:moveTo>
                    <a:pt x="92" y="0"/>
                  </a:moveTo>
                  <a:cubicBezTo>
                    <a:pt x="0" y="0"/>
                    <a:pt x="0" y="152"/>
                    <a:pt x="92" y="152"/>
                  </a:cubicBezTo>
                  <a:cubicBezTo>
                    <a:pt x="213" y="152"/>
                    <a:pt x="21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6812025" y="3610725"/>
              <a:ext cx="3825" cy="2300"/>
            </a:xfrm>
            <a:custGeom>
              <a:rect b="b" l="l" r="r" t="t"/>
              <a:pathLst>
                <a:path extrusionOk="0" h="92" w="153">
                  <a:moveTo>
                    <a:pt x="92" y="0"/>
                  </a:moveTo>
                  <a:cubicBezTo>
                    <a:pt x="1" y="0"/>
                    <a:pt x="1" y="91"/>
                    <a:pt x="92" y="91"/>
                  </a:cubicBezTo>
                  <a:cubicBezTo>
                    <a:pt x="152" y="91"/>
                    <a:pt x="152"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6816575" y="3623625"/>
              <a:ext cx="6875" cy="6125"/>
            </a:xfrm>
            <a:custGeom>
              <a:rect b="b" l="l" r="r" t="t"/>
              <a:pathLst>
                <a:path extrusionOk="0" h="245" w="275">
                  <a:moveTo>
                    <a:pt x="153" y="1"/>
                  </a:moveTo>
                  <a:cubicBezTo>
                    <a:pt x="1" y="1"/>
                    <a:pt x="1" y="244"/>
                    <a:pt x="153" y="244"/>
                  </a:cubicBezTo>
                  <a:cubicBezTo>
                    <a:pt x="274" y="244"/>
                    <a:pt x="274"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6841650" y="3619825"/>
              <a:ext cx="8400" cy="6875"/>
            </a:xfrm>
            <a:custGeom>
              <a:rect b="b" l="l" r="r" t="t"/>
              <a:pathLst>
                <a:path extrusionOk="0" h="275" w="336">
                  <a:moveTo>
                    <a:pt x="183" y="1"/>
                  </a:moveTo>
                  <a:cubicBezTo>
                    <a:pt x="1" y="1"/>
                    <a:pt x="1" y="274"/>
                    <a:pt x="183" y="274"/>
                  </a:cubicBezTo>
                  <a:cubicBezTo>
                    <a:pt x="335" y="274"/>
                    <a:pt x="335"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6293775" y="3936400"/>
              <a:ext cx="258100" cy="515750"/>
            </a:xfrm>
            <a:custGeom>
              <a:rect b="b" l="l" r="r" t="t"/>
              <a:pathLst>
                <a:path extrusionOk="0" h="20630" w="10324">
                  <a:moveTo>
                    <a:pt x="9165" y="1"/>
                  </a:moveTo>
                  <a:cubicBezTo>
                    <a:pt x="9152" y="1"/>
                    <a:pt x="9137" y="4"/>
                    <a:pt x="9119" y="13"/>
                  </a:cubicBezTo>
                  <a:cubicBezTo>
                    <a:pt x="6171" y="1107"/>
                    <a:pt x="1186" y="1320"/>
                    <a:pt x="669" y="5211"/>
                  </a:cubicBezTo>
                  <a:cubicBezTo>
                    <a:pt x="1" y="10104"/>
                    <a:pt x="882" y="15819"/>
                    <a:pt x="2402" y="20530"/>
                  </a:cubicBezTo>
                  <a:cubicBezTo>
                    <a:pt x="2425" y="20600"/>
                    <a:pt x="2475" y="20629"/>
                    <a:pt x="2526" y="20629"/>
                  </a:cubicBezTo>
                  <a:cubicBezTo>
                    <a:pt x="2609" y="20629"/>
                    <a:pt x="2694" y="20551"/>
                    <a:pt x="2675" y="20439"/>
                  </a:cubicBezTo>
                  <a:cubicBezTo>
                    <a:pt x="1946" y="16183"/>
                    <a:pt x="852" y="12141"/>
                    <a:pt x="882" y="7764"/>
                  </a:cubicBezTo>
                  <a:cubicBezTo>
                    <a:pt x="882" y="6761"/>
                    <a:pt x="852" y="5697"/>
                    <a:pt x="1095" y="4724"/>
                  </a:cubicBezTo>
                  <a:cubicBezTo>
                    <a:pt x="1399" y="3417"/>
                    <a:pt x="2250" y="2718"/>
                    <a:pt x="3435" y="2171"/>
                  </a:cubicBezTo>
                  <a:cubicBezTo>
                    <a:pt x="4104" y="1867"/>
                    <a:pt x="4834" y="1624"/>
                    <a:pt x="5533" y="1381"/>
                  </a:cubicBezTo>
                  <a:cubicBezTo>
                    <a:pt x="6384" y="4207"/>
                    <a:pt x="6870" y="6973"/>
                    <a:pt x="7083" y="9922"/>
                  </a:cubicBezTo>
                  <a:cubicBezTo>
                    <a:pt x="7174" y="11472"/>
                    <a:pt x="7387" y="13113"/>
                    <a:pt x="6718" y="14572"/>
                  </a:cubicBezTo>
                  <a:cubicBezTo>
                    <a:pt x="6536" y="14937"/>
                    <a:pt x="6323" y="15302"/>
                    <a:pt x="6110" y="15636"/>
                  </a:cubicBezTo>
                  <a:cubicBezTo>
                    <a:pt x="6049" y="15363"/>
                    <a:pt x="5897" y="15059"/>
                    <a:pt x="5806" y="14785"/>
                  </a:cubicBezTo>
                  <a:cubicBezTo>
                    <a:pt x="5624" y="14390"/>
                    <a:pt x="5472" y="13995"/>
                    <a:pt x="5320" y="13600"/>
                  </a:cubicBezTo>
                  <a:cubicBezTo>
                    <a:pt x="5295" y="13538"/>
                    <a:pt x="5246" y="13512"/>
                    <a:pt x="5198" y="13512"/>
                  </a:cubicBezTo>
                  <a:cubicBezTo>
                    <a:pt x="5127" y="13512"/>
                    <a:pt x="5059" y="13570"/>
                    <a:pt x="5077" y="13660"/>
                  </a:cubicBezTo>
                  <a:cubicBezTo>
                    <a:pt x="5229" y="14056"/>
                    <a:pt x="5350" y="14481"/>
                    <a:pt x="5472" y="14876"/>
                  </a:cubicBezTo>
                  <a:cubicBezTo>
                    <a:pt x="5593" y="15211"/>
                    <a:pt x="5685" y="15606"/>
                    <a:pt x="5928" y="15910"/>
                  </a:cubicBezTo>
                  <a:cubicBezTo>
                    <a:pt x="5472" y="16578"/>
                    <a:pt x="4955" y="17186"/>
                    <a:pt x="4408" y="17673"/>
                  </a:cubicBezTo>
                  <a:cubicBezTo>
                    <a:pt x="4263" y="17793"/>
                    <a:pt x="4386" y="17952"/>
                    <a:pt x="4519" y="17952"/>
                  </a:cubicBezTo>
                  <a:cubicBezTo>
                    <a:pt x="4554" y="17952"/>
                    <a:pt x="4589" y="17941"/>
                    <a:pt x="4621" y="17916"/>
                  </a:cubicBezTo>
                  <a:cubicBezTo>
                    <a:pt x="6900" y="16153"/>
                    <a:pt x="7630" y="13569"/>
                    <a:pt x="7478" y="10834"/>
                  </a:cubicBezTo>
                  <a:cubicBezTo>
                    <a:pt x="7326" y="7642"/>
                    <a:pt x="7083" y="4238"/>
                    <a:pt x="5715" y="1350"/>
                  </a:cubicBezTo>
                  <a:cubicBezTo>
                    <a:pt x="5958" y="1259"/>
                    <a:pt x="6232" y="1168"/>
                    <a:pt x="6475" y="1107"/>
                  </a:cubicBezTo>
                  <a:cubicBezTo>
                    <a:pt x="6779" y="3812"/>
                    <a:pt x="7235" y="6487"/>
                    <a:pt x="7630" y="9192"/>
                  </a:cubicBezTo>
                  <a:lnTo>
                    <a:pt x="7630" y="9162"/>
                  </a:lnTo>
                  <a:cubicBezTo>
                    <a:pt x="7873" y="10651"/>
                    <a:pt x="7782" y="13083"/>
                    <a:pt x="9241" y="13964"/>
                  </a:cubicBezTo>
                  <a:cubicBezTo>
                    <a:pt x="9302" y="14238"/>
                    <a:pt x="9454" y="14481"/>
                    <a:pt x="9636" y="14694"/>
                  </a:cubicBezTo>
                  <a:cubicBezTo>
                    <a:pt x="9663" y="14721"/>
                    <a:pt x="9695" y="14732"/>
                    <a:pt x="9726" y="14732"/>
                  </a:cubicBezTo>
                  <a:cubicBezTo>
                    <a:pt x="9801" y="14732"/>
                    <a:pt x="9870" y="14667"/>
                    <a:pt x="9849" y="14603"/>
                  </a:cubicBezTo>
                  <a:cubicBezTo>
                    <a:pt x="9697" y="14086"/>
                    <a:pt x="9514" y="13691"/>
                    <a:pt x="9575" y="13174"/>
                  </a:cubicBezTo>
                  <a:cubicBezTo>
                    <a:pt x="9636" y="12657"/>
                    <a:pt x="9879" y="12262"/>
                    <a:pt x="10274" y="11928"/>
                  </a:cubicBezTo>
                  <a:cubicBezTo>
                    <a:pt x="10324" y="11879"/>
                    <a:pt x="10273" y="11790"/>
                    <a:pt x="10220" y="11790"/>
                  </a:cubicBezTo>
                  <a:cubicBezTo>
                    <a:pt x="10208" y="11790"/>
                    <a:pt x="10195" y="11795"/>
                    <a:pt x="10183" y="11806"/>
                  </a:cubicBezTo>
                  <a:cubicBezTo>
                    <a:pt x="9606" y="12141"/>
                    <a:pt x="9211" y="12840"/>
                    <a:pt x="9211" y="13539"/>
                  </a:cubicBezTo>
                  <a:cubicBezTo>
                    <a:pt x="7873" y="12323"/>
                    <a:pt x="7964" y="9071"/>
                    <a:pt x="7721" y="7521"/>
                  </a:cubicBezTo>
                  <a:cubicBezTo>
                    <a:pt x="7387" y="5363"/>
                    <a:pt x="7052" y="3204"/>
                    <a:pt x="6597" y="1046"/>
                  </a:cubicBezTo>
                  <a:cubicBezTo>
                    <a:pt x="7478" y="773"/>
                    <a:pt x="8359" y="530"/>
                    <a:pt x="9180" y="165"/>
                  </a:cubicBezTo>
                  <a:cubicBezTo>
                    <a:pt x="9258" y="139"/>
                    <a:pt x="9247" y="1"/>
                    <a:pt x="91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6402450" y="4386950"/>
              <a:ext cx="35325" cy="111725"/>
            </a:xfrm>
            <a:custGeom>
              <a:rect b="b" l="l" r="r" t="t"/>
              <a:pathLst>
                <a:path extrusionOk="0" h="4469" w="1413">
                  <a:moveTo>
                    <a:pt x="46" y="0"/>
                  </a:moveTo>
                  <a:cubicBezTo>
                    <a:pt x="23" y="0"/>
                    <a:pt x="0" y="15"/>
                    <a:pt x="0" y="46"/>
                  </a:cubicBezTo>
                  <a:cubicBezTo>
                    <a:pt x="61" y="745"/>
                    <a:pt x="243" y="1566"/>
                    <a:pt x="608" y="2234"/>
                  </a:cubicBezTo>
                  <a:cubicBezTo>
                    <a:pt x="517" y="2964"/>
                    <a:pt x="426" y="3815"/>
                    <a:pt x="760" y="4423"/>
                  </a:cubicBezTo>
                  <a:cubicBezTo>
                    <a:pt x="775" y="4453"/>
                    <a:pt x="806" y="4468"/>
                    <a:pt x="832" y="4468"/>
                  </a:cubicBezTo>
                  <a:cubicBezTo>
                    <a:pt x="859" y="4468"/>
                    <a:pt x="882" y="4453"/>
                    <a:pt x="882" y="4423"/>
                  </a:cubicBezTo>
                  <a:cubicBezTo>
                    <a:pt x="942" y="4028"/>
                    <a:pt x="851" y="3633"/>
                    <a:pt x="851" y="3237"/>
                  </a:cubicBezTo>
                  <a:cubicBezTo>
                    <a:pt x="821" y="3025"/>
                    <a:pt x="821" y="2812"/>
                    <a:pt x="821" y="2599"/>
                  </a:cubicBezTo>
                  <a:lnTo>
                    <a:pt x="821" y="2599"/>
                  </a:lnTo>
                  <a:cubicBezTo>
                    <a:pt x="912" y="2721"/>
                    <a:pt x="1034" y="2842"/>
                    <a:pt x="1155" y="2964"/>
                  </a:cubicBezTo>
                  <a:cubicBezTo>
                    <a:pt x="1180" y="2980"/>
                    <a:pt x="1211" y="2988"/>
                    <a:pt x="1242" y="2988"/>
                  </a:cubicBezTo>
                  <a:cubicBezTo>
                    <a:pt x="1327" y="2988"/>
                    <a:pt x="1413" y="2931"/>
                    <a:pt x="1368" y="2842"/>
                  </a:cubicBezTo>
                  <a:cubicBezTo>
                    <a:pt x="1186" y="2417"/>
                    <a:pt x="882" y="2052"/>
                    <a:pt x="699" y="1626"/>
                  </a:cubicBezTo>
                  <a:cubicBezTo>
                    <a:pt x="456" y="1140"/>
                    <a:pt x="243" y="593"/>
                    <a:pt x="91" y="46"/>
                  </a:cubicBezTo>
                  <a:cubicBezTo>
                    <a:pt x="91" y="15"/>
                    <a:pt x="69" y="0"/>
                    <a:pt x="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6976450" y="3940950"/>
              <a:ext cx="258100" cy="515750"/>
            </a:xfrm>
            <a:custGeom>
              <a:rect b="b" l="l" r="r" t="t"/>
              <a:pathLst>
                <a:path extrusionOk="0" h="20630" w="10324">
                  <a:moveTo>
                    <a:pt x="1138" y="1"/>
                  </a:moveTo>
                  <a:cubicBezTo>
                    <a:pt x="1070" y="1"/>
                    <a:pt x="1040" y="139"/>
                    <a:pt x="1144" y="165"/>
                  </a:cubicBezTo>
                  <a:cubicBezTo>
                    <a:pt x="1965" y="530"/>
                    <a:pt x="2846" y="773"/>
                    <a:pt x="3697" y="1047"/>
                  </a:cubicBezTo>
                  <a:cubicBezTo>
                    <a:pt x="3272" y="3205"/>
                    <a:pt x="2937" y="5363"/>
                    <a:pt x="2603" y="7521"/>
                  </a:cubicBezTo>
                  <a:cubicBezTo>
                    <a:pt x="2360" y="9071"/>
                    <a:pt x="2421" y="12293"/>
                    <a:pt x="1114" y="13539"/>
                  </a:cubicBezTo>
                  <a:cubicBezTo>
                    <a:pt x="1174" y="12779"/>
                    <a:pt x="779" y="11959"/>
                    <a:pt x="141" y="11624"/>
                  </a:cubicBezTo>
                  <a:cubicBezTo>
                    <a:pt x="129" y="11612"/>
                    <a:pt x="116" y="11608"/>
                    <a:pt x="103" y="11608"/>
                  </a:cubicBezTo>
                  <a:cubicBezTo>
                    <a:pt x="50" y="11608"/>
                    <a:pt x="1" y="11691"/>
                    <a:pt x="50" y="11716"/>
                  </a:cubicBezTo>
                  <a:cubicBezTo>
                    <a:pt x="415" y="12050"/>
                    <a:pt x="688" y="12475"/>
                    <a:pt x="749" y="12992"/>
                  </a:cubicBezTo>
                  <a:cubicBezTo>
                    <a:pt x="840" y="13509"/>
                    <a:pt x="627" y="13904"/>
                    <a:pt x="475" y="14390"/>
                  </a:cubicBezTo>
                  <a:cubicBezTo>
                    <a:pt x="475" y="14477"/>
                    <a:pt x="538" y="14549"/>
                    <a:pt x="607" y="14549"/>
                  </a:cubicBezTo>
                  <a:cubicBezTo>
                    <a:pt x="634" y="14549"/>
                    <a:pt x="662" y="14538"/>
                    <a:pt x="688" y="14512"/>
                  </a:cubicBezTo>
                  <a:cubicBezTo>
                    <a:pt x="840" y="14360"/>
                    <a:pt x="931" y="14178"/>
                    <a:pt x="1022" y="13995"/>
                  </a:cubicBezTo>
                  <a:cubicBezTo>
                    <a:pt x="2542" y="13144"/>
                    <a:pt x="2451" y="10652"/>
                    <a:pt x="2664" y="9162"/>
                  </a:cubicBezTo>
                  <a:cubicBezTo>
                    <a:pt x="3089" y="6488"/>
                    <a:pt x="3515" y="3813"/>
                    <a:pt x="3849" y="1107"/>
                  </a:cubicBezTo>
                  <a:cubicBezTo>
                    <a:pt x="4092" y="1168"/>
                    <a:pt x="4366" y="1259"/>
                    <a:pt x="4609" y="1351"/>
                  </a:cubicBezTo>
                  <a:cubicBezTo>
                    <a:pt x="3241" y="4238"/>
                    <a:pt x="2998" y="7643"/>
                    <a:pt x="2846" y="10804"/>
                  </a:cubicBezTo>
                  <a:cubicBezTo>
                    <a:pt x="2694" y="13570"/>
                    <a:pt x="3424" y="16123"/>
                    <a:pt x="5673" y="17916"/>
                  </a:cubicBezTo>
                  <a:cubicBezTo>
                    <a:pt x="5711" y="17941"/>
                    <a:pt x="5751" y="17952"/>
                    <a:pt x="5790" y="17952"/>
                  </a:cubicBezTo>
                  <a:cubicBezTo>
                    <a:pt x="5938" y="17952"/>
                    <a:pt x="6061" y="17794"/>
                    <a:pt x="5916" y="17673"/>
                  </a:cubicBezTo>
                  <a:cubicBezTo>
                    <a:pt x="5369" y="17187"/>
                    <a:pt x="4822" y="16548"/>
                    <a:pt x="4396" y="15910"/>
                  </a:cubicBezTo>
                  <a:cubicBezTo>
                    <a:pt x="4640" y="15606"/>
                    <a:pt x="4731" y="15211"/>
                    <a:pt x="4852" y="14846"/>
                  </a:cubicBezTo>
                  <a:cubicBezTo>
                    <a:pt x="4974" y="14451"/>
                    <a:pt x="5095" y="14056"/>
                    <a:pt x="5247" y="13661"/>
                  </a:cubicBezTo>
                  <a:cubicBezTo>
                    <a:pt x="5266" y="13570"/>
                    <a:pt x="5197" y="13512"/>
                    <a:pt x="5126" y="13512"/>
                  </a:cubicBezTo>
                  <a:cubicBezTo>
                    <a:pt x="5078" y="13512"/>
                    <a:pt x="5029" y="13539"/>
                    <a:pt x="5004" y="13600"/>
                  </a:cubicBezTo>
                  <a:cubicBezTo>
                    <a:pt x="4852" y="13995"/>
                    <a:pt x="4670" y="14390"/>
                    <a:pt x="4518" y="14786"/>
                  </a:cubicBezTo>
                  <a:cubicBezTo>
                    <a:pt x="4427" y="15059"/>
                    <a:pt x="4275" y="15333"/>
                    <a:pt x="4214" y="15637"/>
                  </a:cubicBezTo>
                  <a:cubicBezTo>
                    <a:pt x="4001" y="15272"/>
                    <a:pt x="3788" y="14937"/>
                    <a:pt x="3606" y="14573"/>
                  </a:cubicBezTo>
                  <a:cubicBezTo>
                    <a:pt x="2907" y="13114"/>
                    <a:pt x="3150" y="11472"/>
                    <a:pt x="3241" y="9922"/>
                  </a:cubicBezTo>
                  <a:cubicBezTo>
                    <a:pt x="3454" y="6974"/>
                    <a:pt x="3940" y="4208"/>
                    <a:pt x="4792" y="1381"/>
                  </a:cubicBezTo>
                  <a:cubicBezTo>
                    <a:pt x="5339" y="1563"/>
                    <a:pt x="5855" y="1746"/>
                    <a:pt x="6402" y="1959"/>
                  </a:cubicBezTo>
                  <a:cubicBezTo>
                    <a:pt x="7527" y="2415"/>
                    <a:pt x="8713" y="2992"/>
                    <a:pt x="9168" y="4208"/>
                  </a:cubicBezTo>
                  <a:cubicBezTo>
                    <a:pt x="9533" y="5272"/>
                    <a:pt x="9442" y="6670"/>
                    <a:pt x="9442" y="7764"/>
                  </a:cubicBezTo>
                  <a:cubicBezTo>
                    <a:pt x="9472" y="12141"/>
                    <a:pt x="8378" y="16184"/>
                    <a:pt x="7649" y="20439"/>
                  </a:cubicBezTo>
                  <a:cubicBezTo>
                    <a:pt x="7611" y="20552"/>
                    <a:pt x="7701" y="20630"/>
                    <a:pt x="7790" y="20630"/>
                  </a:cubicBezTo>
                  <a:cubicBezTo>
                    <a:pt x="7845" y="20630"/>
                    <a:pt x="7899" y="20600"/>
                    <a:pt x="7922" y="20530"/>
                  </a:cubicBezTo>
                  <a:cubicBezTo>
                    <a:pt x="9412" y="15849"/>
                    <a:pt x="10324" y="10074"/>
                    <a:pt x="9655" y="5181"/>
                  </a:cubicBezTo>
                  <a:lnTo>
                    <a:pt x="9655" y="5181"/>
                  </a:lnTo>
                  <a:lnTo>
                    <a:pt x="9624" y="5211"/>
                  </a:lnTo>
                  <a:cubicBezTo>
                    <a:pt x="9108" y="1320"/>
                    <a:pt x="4184" y="1107"/>
                    <a:pt x="1174" y="13"/>
                  </a:cubicBezTo>
                  <a:cubicBezTo>
                    <a:pt x="1162" y="5"/>
                    <a:pt x="1149" y="1"/>
                    <a:pt x="11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7089825" y="4391500"/>
              <a:ext cx="35675" cy="111725"/>
            </a:xfrm>
            <a:custGeom>
              <a:rect b="b" l="l" r="r" t="t"/>
              <a:pathLst>
                <a:path extrusionOk="0" h="4469" w="1427">
                  <a:moveTo>
                    <a:pt x="1377" y="1"/>
                  </a:moveTo>
                  <a:cubicBezTo>
                    <a:pt x="1351" y="1"/>
                    <a:pt x="1320" y="16"/>
                    <a:pt x="1320" y="46"/>
                  </a:cubicBezTo>
                  <a:cubicBezTo>
                    <a:pt x="1199" y="593"/>
                    <a:pt x="986" y="1140"/>
                    <a:pt x="743" y="1627"/>
                  </a:cubicBezTo>
                  <a:cubicBezTo>
                    <a:pt x="530" y="2052"/>
                    <a:pt x="226" y="2417"/>
                    <a:pt x="44" y="2843"/>
                  </a:cubicBezTo>
                  <a:cubicBezTo>
                    <a:pt x="0" y="2930"/>
                    <a:pt x="81" y="3001"/>
                    <a:pt x="165" y="3001"/>
                  </a:cubicBezTo>
                  <a:cubicBezTo>
                    <a:pt x="197" y="3001"/>
                    <a:pt x="231" y="2990"/>
                    <a:pt x="257" y="2964"/>
                  </a:cubicBezTo>
                  <a:cubicBezTo>
                    <a:pt x="378" y="2873"/>
                    <a:pt x="500" y="2721"/>
                    <a:pt x="591" y="2599"/>
                  </a:cubicBezTo>
                  <a:lnTo>
                    <a:pt x="591" y="2599"/>
                  </a:lnTo>
                  <a:cubicBezTo>
                    <a:pt x="591" y="2812"/>
                    <a:pt x="591" y="3025"/>
                    <a:pt x="560" y="3268"/>
                  </a:cubicBezTo>
                  <a:cubicBezTo>
                    <a:pt x="560" y="3633"/>
                    <a:pt x="469" y="4028"/>
                    <a:pt x="530" y="4423"/>
                  </a:cubicBezTo>
                  <a:cubicBezTo>
                    <a:pt x="530" y="4454"/>
                    <a:pt x="560" y="4469"/>
                    <a:pt x="595" y="4469"/>
                  </a:cubicBezTo>
                  <a:cubicBezTo>
                    <a:pt x="629" y="4469"/>
                    <a:pt x="667" y="4454"/>
                    <a:pt x="682" y="4423"/>
                  </a:cubicBezTo>
                  <a:cubicBezTo>
                    <a:pt x="986" y="3815"/>
                    <a:pt x="925" y="2964"/>
                    <a:pt x="804" y="2235"/>
                  </a:cubicBezTo>
                  <a:cubicBezTo>
                    <a:pt x="1168" y="1566"/>
                    <a:pt x="1351" y="745"/>
                    <a:pt x="1412" y="46"/>
                  </a:cubicBezTo>
                  <a:cubicBezTo>
                    <a:pt x="1427" y="16"/>
                    <a:pt x="1404" y="1"/>
                    <a:pt x="13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6685475" y="4216600"/>
              <a:ext cx="65025" cy="114050"/>
            </a:xfrm>
            <a:custGeom>
              <a:rect b="b" l="l" r="r" t="t"/>
              <a:pathLst>
                <a:path extrusionOk="0" h="4562" w="2601">
                  <a:moveTo>
                    <a:pt x="93" y="1"/>
                  </a:moveTo>
                  <a:cubicBezTo>
                    <a:pt x="43" y="1"/>
                    <a:pt x="1" y="65"/>
                    <a:pt x="47" y="112"/>
                  </a:cubicBezTo>
                  <a:cubicBezTo>
                    <a:pt x="1385" y="1328"/>
                    <a:pt x="2023" y="2817"/>
                    <a:pt x="2448" y="4519"/>
                  </a:cubicBezTo>
                  <a:cubicBezTo>
                    <a:pt x="2462" y="4547"/>
                    <a:pt x="2494" y="4562"/>
                    <a:pt x="2525" y="4562"/>
                  </a:cubicBezTo>
                  <a:cubicBezTo>
                    <a:pt x="2564" y="4562"/>
                    <a:pt x="2600" y="4539"/>
                    <a:pt x="2600" y="4489"/>
                  </a:cubicBezTo>
                  <a:cubicBezTo>
                    <a:pt x="2448" y="2756"/>
                    <a:pt x="1415" y="1145"/>
                    <a:pt x="138" y="21"/>
                  </a:cubicBezTo>
                  <a:cubicBezTo>
                    <a:pt x="124" y="7"/>
                    <a:pt x="109" y="1"/>
                    <a:pt x="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6756550" y="4215450"/>
              <a:ext cx="71250" cy="115125"/>
            </a:xfrm>
            <a:custGeom>
              <a:rect b="b" l="l" r="r" t="t"/>
              <a:pathLst>
                <a:path extrusionOk="0" h="4605" w="2850">
                  <a:moveTo>
                    <a:pt x="2712" y="0"/>
                  </a:moveTo>
                  <a:cubicBezTo>
                    <a:pt x="2700" y="0"/>
                    <a:pt x="2688" y="2"/>
                    <a:pt x="2675" y="6"/>
                  </a:cubicBezTo>
                  <a:cubicBezTo>
                    <a:pt x="1277" y="1070"/>
                    <a:pt x="183" y="2681"/>
                    <a:pt x="1" y="4474"/>
                  </a:cubicBezTo>
                  <a:cubicBezTo>
                    <a:pt x="1" y="4558"/>
                    <a:pt x="74" y="4605"/>
                    <a:pt x="145" y="4605"/>
                  </a:cubicBezTo>
                  <a:cubicBezTo>
                    <a:pt x="204" y="4605"/>
                    <a:pt x="260" y="4573"/>
                    <a:pt x="274" y="4505"/>
                  </a:cubicBezTo>
                  <a:cubicBezTo>
                    <a:pt x="761" y="2802"/>
                    <a:pt x="1460" y="1374"/>
                    <a:pt x="2797" y="128"/>
                  </a:cubicBezTo>
                  <a:cubicBezTo>
                    <a:pt x="2850" y="75"/>
                    <a:pt x="2789" y="0"/>
                    <a:pt x="27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6494550" y="3391100"/>
              <a:ext cx="539225" cy="534300"/>
            </a:xfrm>
            <a:custGeom>
              <a:rect b="b" l="l" r="r" t="t"/>
              <a:pathLst>
                <a:path extrusionOk="0" h="21372" w="21569">
                  <a:moveTo>
                    <a:pt x="3001" y="7419"/>
                  </a:moveTo>
                  <a:cubicBezTo>
                    <a:pt x="2999" y="7427"/>
                    <a:pt x="3000" y="7437"/>
                    <a:pt x="3003" y="7448"/>
                  </a:cubicBezTo>
                  <a:cubicBezTo>
                    <a:pt x="3125" y="8724"/>
                    <a:pt x="3429" y="10153"/>
                    <a:pt x="3885" y="11582"/>
                  </a:cubicBezTo>
                  <a:cubicBezTo>
                    <a:pt x="3861" y="11583"/>
                    <a:pt x="3838" y="11583"/>
                    <a:pt x="3814" y="11583"/>
                  </a:cubicBezTo>
                  <a:cubicBezTo>
                    <a:pt x="2435" y="11583"/>
                    <a:pt x="1815" y="9830"/>
                    <a:pt x="1666" y="8724"/>
                  </a:cubicBezTo>
                  <a:cubicBezTo>
                    <a:pt x="1666" y="8694"/>
                    <a:pt x="1666" y="8694"/>
                    <a:pt x="1635" y="8664"/>
                  </a:cubicBezTo>
                  <a:cubicBezTo>
                    <a:pt x="1848" y="8512"/>
                    <a:pt x="2031" y="8360"/>
                    <a:pt x="2243" y="8208"/>
                  </a:cubicBezTo>
                  <a:cubicBezTo>
                    <a:pt x="2304" y="8816"/>
                    <a:pt x="2426" y="9484"/>
                    <a:pt x="2791" y="9971"/>
                  </a:cubicBezTo>
                  <a:cubicBezTo>
                    <a:pt x="2808" y="9988"/>
                    <a:pt x="2826" y="9996"/>
                    <a:pt x="2842" y="9996"/>
                  </a:cubicBezTo>
                  <a:cubicBezTo>
                    <a:pt x="2879" y="9996"/>
                    <a:pt x="2903" y="9953"/>
                    <a:pt x="2882" y="9910"/>
                  </a:cubicBezTo>
                  <a:cubicBezTo>
                    <a:pt x="2760" y="9302"/>
                    <a:pt x="2547" y="8755"/>
                    <a:pt x="2487" y="8116"/>
                  </a:cubicBezTo>
                  <a:cubicBezTo>
                    <a:pt x="2487" y="8086"/>
                    <a:pt x="2456" y="8056"/>
                    <a:pt x="2456" y="8056"/>
                  </a:cubicBezTo>
                  <a:cubicBezTo>
                    <a:pt x="2687" y="7863"/>
                    <a:pt x="2881" y="7659"/>
                    <a:pt x="3001" y="7419"/>
                  </a:cubicBezTo>
                  <a:close/>
                  <a:moveTo>
                    <a:pt x="12791" y="18694"/>
                  </a:moveTo>
                  <a:cubicBezTo>
                    <a:pt x="12791" y="18725"/>
                    <a:pt x="12760" y="18725"/>
                    <a:pt x="12760" y="18755"/>
                  </a:cubicBezTo>
                  <a:lnTo>
                    <a:pt x="12730" y="18755"/>
                  </a:lnTo>
                  <a:cubicBezTo>
                    <a:pt x="12760" y="18725"/>
                    <a:pt x="12760" y="18725"/>
                    <a:pt x="12791" y="18694"/>
                  </a:cubicBezTo>
                  <a:close/>
                  <a:moveTo>
                    <a:pt x="9782" y="18816"/>
                  </a:moveTo>
                  <a:cubicBezTo>
                    <a:pt x="9812" y="18816"/>
                    <a:pt x="9843" y="18846"/>
                    <a:pt x="9903" y="18846"/>
                  </a:cubicBezTo>
                  <a:lnTo>
                    <a:pt x="9873" y="18846"/>
                  </a:lnTo>
                  <a:cubicBezTo>
                    <a:pt x="9842" y="18846"/>
                    <a:pt x="9812" y="18816"/>
                    <a:pt x="9782" y="18816"/>
                  </a:cubicBezTo>
                  <a:close/>
                  <a:moveTo>
                    <a:pt x="9873" y="1"/>
                  </a:moveTo>
                  <a:cubicBezTo>
                    <a:pt x="8019" y="1"/>
                    <a:pt x="6529" y="426"/>
                    <a:pt x="5253" y="1764"/>
                  </a:cubicBezTo>
                  <a:cubicBezTo>
                    <a:pt x="4797" y="2220"/>
                    <a:pt x="4523" y="2676"/>
                    <a:pt x="4310" y="3284"/>
                  </a:cubicBezTo>
                  <a:cubicBezTo>
                    <a:pt x="3794" y="4895"/>
                    <a:pt x="3824" y="6080"/>
                    <a:pt x="2243" y="7174"/>
                  </a:cubicBezTo>
                  <a:cubicBezTo>
                    <a:pt x="2115" y="7251"/>
                    <a:pt x="2182" y="7437"/>
                    <a:pt x="2316" y="7437"/>
                  </a:cubicBezTo>
                  <a:cubicBezTo>
                    <a:pt x="2341" y="7437"/>
                    <a:pt x="2367" y="7431"/>
                    <a:pt x="2395" y="7417"/>
                  </a:cubicBezTo>
                  <a:cubicBezTo>
                    <a:pt x="2487" y="7387"/>
                    <a:pt x="2578" y="7326"/>
                    <a:pt x="2669" y="7265"/>
                  </a:cubicBezTo>
                  <a:lnTo>
                    <a:pt x="2669" y="7265"/>
                  </a:lnTo>
                  <a:cubicBezTo>
                    <a:pt x="2243" y="7904"/>
                    <a:pt x="1423" y="8268"/>
                    <a:pt x="936" y="8876"/>
                  </a:cubicBezTo>
                  <a:cubicBezTo>
                    <a:pt x="572" y="9302"/>
                    <a:pt x="207" y="9849"/>
                    <a:pt x="116" y="10427"/>
                  </a:cubicBezTo>
                  <a:cubicBezTo>
                    <a:pt x="0" y="11234"/>
                    <a:pt x="569" y="12014"/>
                    <a:pt x="1380" y="12014"/>
                  </a:cubicBezTo>
                  <a:cubicBezTo>
                    <a:pt x="1424" y="12014"/>
                    <a:pt x="1469" y="12012"/>
                    <a:pt x="1514" y="12007"/>
                  </a:cubicBezTo>
                  <a:cubicBezTo>
                    <a:pt x="1666" y="12007"/>
                    <a:pt x="1696" y="11764"/>
                    <a:pt x="1544" y="11734"/>
                  </a:cubicBezTo>
                  <a:cubicBezTo>
                    <a:pt x="450" y="11490"/>
                    <a:pt x="298" y="10366"/>
                    <a:pt x="906" y="9484"/>
                  </a:cubicBezTo>
                  <a:cubicBezTo>
                    <a:pt x="1088" y="9211"/>
                    <a:pt x="1271" y="8998"/>
                    <a:pt x="1483" y="8816"/>
                  </a:cubicBezTo>
                  <a:lnTo>
                    <a:pt x="1483" y="8816"/>
                  </a:lnTo>
                  <a:cubicBezTo>
                    <a:pt x="1392" y="9606"/>
                    <a:pt x="1727" y="10396"/>
                    <a:pt x="2213" y="11004"/>
                  </a:cubicBezTo>
                  <a:cubicBezTo>
                    <a:pt x="2556" y="11452"/>
                    <a:pt x="3104" y="11854"/>
                    <a:pt x="3679" y="11854"/>
                  </a:cubicBezTo>
                  <a:cubicBezTo>
                    <a:pt x="3768" y="11854"/>
                    <a:pt x="3857" y="11845"/>
                    <a:pt x="3946" y="11825"/>
                  </a:cubicBezTo>
                  <a:cubicBezTo>
                    <a:pt x="4250" y="12737"/>
                    <a:pt x="4645" y="13648"/>
                    <a:pt x="5101" y="14500"/>
                  </a:cubicBezTo>
                  <a:cubicBezTo>
                    <a:pt x="5070" y="14530"/>
                    <a:pt x="5070" y="14560"/>
                    <a:pt x="5070" y="14591"/>
                  </a:cubicBezTo>
                  <a:cubicBezTo>
                    <a:pt x="5131" y="14804"/>
                    <a:pt x="5192" y="15016"/>
                    <a:pt x="5253" y="15229"/>
                  </a:cubicBezTo>
                  <a:cubicBezTo>
                    <a:pt x="5253" y="15259"/>
                    <a:pt x="5253" y="15290"/>
                    <a:pt x="5253" y="15290"/>
                  </a:cubicBezTo>
                  <a:cubicBezTo>
                    <a:pt x="5313" y="15503"/>
                    <a:pt x="5374" y="15685"/>
                    <a:pt x="5435" y="15898"/>
                  </a:cubicBezTo>
                  <a:cubicBezTo>
                    <a:pt x="5648" y="16840"/>
                    <a:pt x="5678" y="17782"/>
                    <a:pt x="5040" y="18694"/>
                  </a:cubicBezTo>
                  <a:cubicBezTo>
                    <a:pt x="4584" y="19393"/>
                    <a:pt x="3854" y="19788"/>
                    <a:pt x="3550" y="20579"/>
                  </a:cubicBezTo>
                  <a:cubicBezTo>
                    <a:pt x="3529" y="20666"/>
                    <a:pt x="3616" y="20737"/>
                    <a:pt x="3690" y="20737"/>
                  </a:cubicBezTo>
                  <a:cubicBezTo>
                    <a:pt x="3719" y="20737"/>
                    <a:pt x="3746" y="20726"/>
                    <a:pt x="3763" y="20700"/>
                  </a:cubicBezTo>
                  <a:cubicBezTo>
                    <a:pt x="4493" y="19880"/>
                    <a:pt x="5465" y="19120"/>
                    <a:pt x="5769" y="18025"/>
                  </a:cubicBezTo>
                  <a:cubicBezTo>
                    <a:pt x="5860" y="17721"/>
                    <a:pt x="5891" y="17387"/>
                    <a:pt x="5891" y="17083"/>
                  </a:cubicBezTo>
                  <a:cubicBezTo>
                    <a:pt x="6874" y="19198"/>
                    <a:pt x="8587" y="21372"/>
                    <a:pt x="10772" y="21372"/>
                  </a:cubicBezTo>
                  <a:cubicBezTo>
                    <a:pt x="10817" y="21372"/>
                    <a:pt x="10861" y="21371"/>
                    <a:pt x="10906" y="21369"/>
                  </a:cubicBezTo>
                  <a:lnTo>
                    <a:pt x="10937" y="21369"/>
                  </a:lnTo>
                  <a:cubicBezTo>
                    <a:pt x="13338" y="21247"/>
                    <a:pt x="14736" y="18968"/>
                    <a:pt x="15678" y="16779"/>
                  </a:cubicBezTo>
                  <a:cubicBezTo>
                    <a:pt x="15678" y="17205"/>
                    <a:pt x="15709" y="17630"/>
                    <a:pt x="15800" y="18025"/>
                  </a:cubicBezTo>
                  <a:cubicBezTo>
                    <a:pt x="16104" y="19120"/>
                    <a:pt x="17076" y="19880"/>
                    <a:pt x="17806" y="20700"/>
                  </a:cubicBezTo>
                  <a:cubicBezTo>
                    <a:pt x="17832" y="20726"/>
                    <a:pt x="17863" y="20737"/>
                    <a:pt x="17893" y="20737"/>
                  </a:cubicBezTo>
                  <a:cubicBezTo>
                    <a:pt x="17969" y="20737"/>
                    <a:pt x="18041" y="20666"/>
                    <a:pt x="18019" y="20579"/>
                  </a:cubicBezTo>
                  <a:cubicBezTo>
                    <a:pt x="17715" y="19788"/>
                    <a:pt x="16985" y="19393"/>
                    <a:pt x="16529" y="18694"/>
                  </a:cubicBezTo>
                  <a:cubicBezTo>
                    <a:pt x="15739" y="17539"/>
                    <a:pt x="16013" y="16323"/>
                    <a:pt x="16347" y="15107"/>
                  </a:cubicBezTo>
                  <a:lnTo>
                    <a:pt x="16377" y="15047"/>
                  </a:lnTo>
                  <a:cubicBezTo>
                    <a:pt x="16377" y="15047"/>
                    <a:pt x="16377" y="15016"/>
                    <a:pt x="16377" y="15016"/>
                  </a:cubicBezTo>
                  <a:cubicBezTo>
                    <a:pt x="16438" y="14864"/>
                    <a:pt x="16469" y="14712"/>
                    <a:pt x="16499" y="14591"/>
                  </a:cubicBezTo>
                  <a:cubicBezTo>
                    <a:pt x="16529" y="14560"/>
                    <a:pt x="16499" y="14530"/>
                    <a:pt x="16499" y="14500"/>
                  </a:cubicBezTo>
                  <a:cubicBezTo>
                    <a:pt x="16925" y="13618"/>
                    <a:pt x="17320" y="12676"/>
                    <a:pt x="17624" y="11825"/>
                  </a:cubicBezTo>
                  <a:cubicBezTo>
                    <a:pt x="17722" y="11851"/>
                    <a:pt x="17820" y="11864"/>
                    <a:pt x="17917" y="11864"/>
                  </a:cubicBezTo>
                  <a:cubicBezTo>
                    <a:pt x="18483" y="11864"/>
                    <a:pt x="19023" y="11445"/>
                    <a:pt x="19387" y="11004"/>
                  </a:cubicBezTo>
                  <a:cubicBezTo>
                    <a:pt x="19873" y="10396"/>
                    <a:pt x="20177" y="9606"/>
                    <a:pt x="20116" y="8816"/>
                  </a:cubicBezTo>
                  <a:lnTo>
                    <a:pt x="20116" y="8816"/>
                  </a:lnTo>
                  <a:cubicBezTo>
                    <a:pt x="20268" y="8968"/>
                    <a:pt x="20420" y="9120"/>
                    <a:pt x="20572" y="9332"/>
                  </a:cubicBezTo>
                  <a:cubicBezTo>
                    <a:pt x="20937" y="9819"/>
                    <a:pt x="20937" y="9971"/>
                    <a:pt x="20906" y="10639"/>
                  </a:cubicBezTo>
                  <a:cubicBezTo>
                    <a:pt x="20846" y="11399"/>
                    <a:pt x="20754" y="11582"/>
                    <a:pt x="20025" y="11734"/>
                  </a:cubicBezTo>
                  <a:cubicBezTo>
                    <a:pt x="19873" y="11764"/>
                    <a:pt x="19934" y="12007"/>
                    <a:pt x="20086" y="12007"/>
                  </a:cubicBezTo>
                  <a:cubicBezTo>
                    <a:pt x="20129" y="12012"/>
                    <a:pt x="20172" y="12014"/>
                    <a:pt x="20215" y="12014"/>
                  </a:cubicBezTo>
                  <a:cubicBezTo>
                    <a:pt x="21000" y="12014"/>
                    <a:pt x="21569" y="11234"/>
                    <a:pt x="21453" y="10427"/>
                  </a:cubicBezTo>
                  <a:cubicBezTo>
                    <a:pt x="21393" y="9849"/>
                    <a:pt x="20998" y="9332"/>
                    <a:pt x="20633" y="8876"/>
                  </a:cubicBezTo>
                  <a:cubicBezTo>
                    <a:pt x="20146" y="8268"/>
                    <a:pt x="19326" y="7904"/>
                    <a:pt x="18900" y="7265"/>
                  </a:cubicBezTo>
                  <a:lnTo>
                    <a:pt x="18900" y="7265"/>
                  </a:lnTo>
                  <a:cubicBezTo>
                    <a:pt x="18991" y="7326"/>
                    <a:pt x="19083" y="7387"/>
                    <a:pt x="19174" y="7417"/>
                  </a:cubicBezTo>
                  <a:cubicBezTo>
                    <a:pt x="19202" y="7431"/>
                    <a:pt x="19229" y="7437"/>
                    <a:pt x="19255" y="7437"/>
                  </a:cubicBezTo>
                  <a:cubicBezTo>
                    <a:pt x="19395" y="7437"/>
                    <a:pt x="19480" y="7251"/>
                    <a:pt x="19326" y="7174"/>
                  </a:cubicBezTo>
                  <a:cubicBezTo>
                    <a:pt x="17897" y="6171"/>
                    <a:pt x="17715" y="5077"/>
                    <a:pt x="17320" y="3527"/>
                  </a:cubicBezTo>
                  <a:cubicBezTo>
                    <a:pt x="17137" y="2797"/>
                    <a:pt x="16864" y="2311"/>
                    <a:pt x="16347" y="1764"/>
                  </a:cubicBezTo>
                  <a:cubicBezTo>
                    <a:pt x="15040" y="426"/>
                    <a:pt x="13551" y="1"/>
                    <a:pt x="11696" y="1"/>
                  </a:cubicBezTo>
                  <a:cubicBezTo>
                    <a:pt x="11666" y="1"/>
                    <a:pt x="11666" y="62"/>
                    <a:pt x="11696" y="62"/>
                  </a:cubicBezTo>
                  <a:cubicBezTo>
                    <a:pt x="14250" y="457"/>
                    <a:pt x="16621" y="1217"/>
                    <a:pt x="17076" y="4104"/>
                  </a:cubicBezTo>
                  <a:cubicBezTo>
                    <a:pt x="17259" y="5259"/>
                    <a:pt x="17624" y="6232"/>
                    <a:pt x="18475" y="6961"/>
                  </a:cubicBezTo>
                  <a:cubicBezTo>
                    <a:pt x="18475" y="7083"/>
                    <a:pt x="18505" y="7174"/>
                    <a:pt x="18535" y="7296"/>
                  </a:cubicBezTo>
                  <a:cubicBezTo>
                    <a:pt x="18444" y="7965"/>
                    <a:pt x="18140" y="8633"/>
                    <a:pt x="18140" y="9302"/>
                  </a:cubicBezTo>
                  <a:cubicBezTo>
                    <a:pt x="18140" y="9361"/>
                    <a:pt x="18205" y="9408"/>
                    <a:pt x="18258" y="9408"/>
                  </a:cubicBezTo>
                  <a:cubicBezTo>
                    <a:pt x="18287" y="9408"/>
                    <a:pt x="18312" y="9394"/>
                    <a:pt x="18323" y="9363"/>
                  </a:cubicBezTo>
                  <a:cubicBezTo>
                    <a:pt x="18535" y="8968"/>
                    <a:pt x="18596" y="8512"/>
                    <a:pt x="18718" y="8056"/>
                  </a:cubicBezTo>
                  <a:cubicBezTo>
                    <a:pt x="18718" y="7934"/>
                    <a:pt x="18748" y="7813"/>
                    <a:pt x="18779" y="7691"/>
                  </a:cubicBezTo>
                  <a:cubicBezTo>
                    <a:pt x="18900" y="7843"/>
                    <a:pt x="19083" y="7995"/>
                    <a:pt x="19265" y="8116"/>
                  </a:cubicBezTo>
                  <a:cubicBezTo>
                    <a:pt x="19265" y="8116"/>
                    <a:pt x="19265" y="8147"/>
                    <a:pt x="19265" y="8147"/>
                  </a:cubicBezTo>
                  <a:cubicBezTo>
                    <a:pt x="19204" y="8360"/>
                    <a:pt x="19143" y="8572"/>
                    <a:pt x="19083" y="8785"/>
                  </a:cubicBezTo>
                  <a:cubicBezTo>
                    <a:pt x="19052" y="9028"/>
                    <a:pt x="18900" y="9272"/>
                    <a:pt x="18931" y="9484"/>
                  </a:cubicBezTo>
                  <a:cubicBezTo>
                    <a:pt x="18931" y="9529"/>
                    <a:pt x="18963" y="9557"/>
                    <a:pt x="18993" y="9557"/>
                  </a:cubicBezTo>
                  <a:cubicBezTo>
                    <a:pt x="19003" y="9557"/>
                    <a:pt x="19014" y="9553"/>
                    <a:pt x="19022" y="9545"/>
                  </a:cubicBezTo>
                  <a:cubicBezTo>
                    <a:pt x="19235" y="9423"/>
                    <a:pt x="19295" y="9150"/>
                    <a:pt x="19356" y="8937"/>
                  </a:cubicBezTo>
                  <a:cubicBezTo>
                    <a:pt x="19447" y="8755"/>
                    <a:pt x="19508" y="8542"/>
                    <a:pt x="19508" y="8329"/>
                  </a:cubicBezTo>
                  <a:cubicBezTo>
                    <a:pt x="19660" y="8451"/>
                    <a:pt x="19812" y="8542"/>
                    <a:pt x="19934" y="8664"/>
                  </a:cubicBezTo>
                  <a:cubicBezTo>
                    <a:pt x="19934" y="8664"/>
                    <a:pt x="19903" y="8694"/>
                    <a:pt x="19903" y="8724"/>
                  </a:cubicBezTo>
                  <a:cubicBezTo>
                    <a:pt x="19784" y="9830"/>
                    <a:pt x="19135" y="11583"/>
                    <a:pt x="17755" y="11583"/>
                  </a:cubicBezTo>
                  <a:cubicBezTo>
                    <a:pt x="17732" y="11583"/>
                    <a:pt x="17708" y="11583"/>
                    <a:pt x="17684" y="11582"/>
                  </a:cubicBezTo>
                  <a:cubicBezTo>
                    <a:pt x="17745" y="11430"/>
                    <a:pt x="17806" y="11278"/>
                    <a:pt x="17867" y="11095"/>
                  </a:cubicBezTo>
                  <a:cubicBezTo>
                    <a:pt x="17904" y="10983"/>
                    <a:pt x="17803" y="10905"/>
                    <a:pt x="17698" y="10905"/>
                  </a:cubicBezTo>
                  <a:cubicBezTo>
                    <a:pt x="17633" y="10905"/>
                    <a:pt x="17567" y="10934"/>
                    <a:pt x="17532" y="11004"/>
                  </a:cubicBezTo>
                  <a:cubicBezTo>
                    <a:pt x="16422" y="13989"/>
                    <a:pt x="14511" y="18717"/>
                    <a:pt x="11181" y="18717"/>
                  </a:cubicBezTo>
                  <a:cubicBezTo>
                    <a:pt x="10408" y="18717"/>
                    <a:pt x="9559" y="18463"/>
                    <a:pt x="8626" y="17873"/>
                  </a:cubicBezTo>
                  <a:cubicBezTo>
                    <a:pt x="5222" y="15746"/>
                    <a:pt x="3915" y="11156"/>
                    <a:pt x="3186" y="7448"/>
                  </a:cubicBezTo>
                  <a:cubicBezTo>
                    <a:pt x="3172" y="7391"/>
                    <a:pt x="3125" y="7368"/>
                    <a:pt x="3081" y="7368"/>
                  </a:cubicBezTo>
                  <a:cubicBezTo>
                    <a:pt x="3053" y="7368"/>
                    <a:pt x="3027" y="7378"/>
                    <a:pt x="3012" y="7395"/>
                  </a:cubicBezTo>
                  <a:lnTo>
                    <a:pt x="3012" y="7395"/>
                  </a:lnTo>
                  <a:cubicBezTo>
                    <a:pt x="3075" y="7262"/>
                    <a:pt x="3114" y="7119"/>
                    <a:pt x="3125" y="6961"/>
                  </a:cubicBezTo>
                  <a:cubicBezTo>
                    <a:pt x="3976" y="6232"/>
                    <a:pt x="4310" y="5259"/>
                    <a:pt x="4493" y="4104"/>
                  </a:cubicBezTo>
                  <a:cubicBezTo>
                    <a:pt x="4949" y="1217"/>
                    <a:pt x="7319" y="426"/>
                    <a:pt x="9873" y="62"/>
                  </a:cubicBezTo>
                  <a:cubicBezTo>
                    <a:pt x="9903" y="62"/>
                    <a:pt x="9903" y="1"/>
                    <a:pt x="98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6414600" y="4069700"/>
              <a:ext cx="9150" cy="6850"/>
            </a:xfrm>
            <a:custGeom>
              <a:rect b="b" l="l" r="r" t="t"/>
              <a:pathLst>
                <a:path extrusionOk="0" h="274" w="366">
                  <a:moveTo>
                    <a:pt x="183" y="0"/>
                  </a:moveTo>
                  <a:cubicBezTo>
                    <a:pt x="1" y="0"/>
                    <a:pt x="1" y="274"/>
                    <a:pt x="183" y="274"/>
                  </a:cubicBezTo>
                  <a:cubicBezTo>
                    <a:pt x="365" y="274"/>
                    <a:pt x="36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6419150" y="4024850"/>
              <a:ext cx="3825" cy="3075"/>
            </a:xfrm>
            <a:custGeom>
              <a:rect b="b" l="l" r="r" t="t"/>
              <a:pathLst>
                <a:path extrusionOk="0" h="123" w="153">
                  <a:moveTo>
                    <a:pt x="92" y="1"/>
                  </a:moveTo>
                  <a:cubicBezTo>
                    <a:pt x="1" y="1"/>
                    <a:pt x="1" y="122"/>
                    <a:pt x="92" y="122"/>
                  </a:cubicBezTo>
                  <a:cubicBezTo>
                    <a:pt x="153" y="122"/>
                    <a:pt x="153" y="1"/>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6341650" y="4025625"/>
              <a:ext cx="11425" cy="8375"/>
            </a:xfrm>
            <a:custGeom>
              <a:rect b="b" l="l" r="r" t="t"/>
              <a:pathLst>
                <a:path extrusionOk="0" h="335" w="457">
                  <a:moveTo>
                    <a:pt x="244" y="0"/>
                  </a:moveTo>
                  <a:cubicBezTo>
                    <a:pt x="1" y="0"/>
                    <a:pt x="1" y="335"/>
                    <a:pt x="244" y="335"/>
                  </a:cubicBezTo>
                  <a:cubicBezTo>
                    <a:pt x="457" y="335"/>
                    <a:pt x="457" y="0"/>
                    <a:pt x="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6362925" y="4039300"/>
              <a:ext cx="10675" cy="7625"/>
            </a:xfrm>
            <a:custGeom>
              <a:rect b="b" l="l" r="r" t="t"/>
              <a:pathLst>
                <a:path extrusionOk="0" h="305" w="427">
                  <a:moveTo>
                    <a:pt x="213" y="0"/>
                  </a:moveTo>
                  <a:cubicBezTo>
                    <a:pt x="1" y="0"/>
                    <a:pt x="1" y="304"/>
                    <a:pt x="213" y="304"/>
                  </a:cubicBezTo>
                  <a:cubicBezTo>
                    <a:pt x="426" y="304"/>
                    <a:pt x="426"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6374325" y="4007375"/>
              <a:ext cx="8375" cy="8400"/>
            </a:xfrm>
            <a:custGeom>
              <a:rect b="b" l="l" r="r" t="t"/>
              <a:pathLst>
                <a:path extrusionOk="0" h="336" w="335">
                  <a:moveTo>
                    <a:pt x="153" y="1"/>
                  </a:moveTo>
                  <a:cubicBezTo>
                    <a:pt x="158" y="1"/>
                    <a:pt x="163" y="2"/>
                    <a:pt x="168" y="3"/>
                  </a:cubicBezTo>
                  <a:lnTo>
                    <a:pt x="168" y="3"/>
                  </a:lnTo>
                  <a:cubicBezTo>
                    <a:pt x="177" y="1"/>
                    <a:pt x="183" y="1"/>
                    <a:pt x="183" y="1"/>
                  </a:cubicBezTo>
                  <a:close/>
                  <a:moveTo>
                    <a:pt x="168" y="3"/>
                  </a:moveTo>
                  <a:cubicBezTo>
                    <a:pt x="157" y="6"/>
                    <a:pt x="139" y="14"/>
                    <a:pt x="122" y="31"/>
                  </a:cubicBezTo>
                  <a:cubicBezTo>
                    <a:pt x="122" y="31"/>
                    <a:pt x="92" y="31"/>
                    <a:pt x="61" y="61"/>
                  </a:cubicBezTo>
                  <a:cubicBezTo>
                    <a:pt x="61" y="61"/>
                    <a:pt x="31" y="92"/>
                    <a:pt x="31" y="92"/>
                  </a:cubicBezTo>
                  <a:cubicBezTo>
                    <a:pt x="31" y="92"/>
                    <a:pt x="31" y="122"/>
                    <a:pt x="31" y="122"/>
                  </a:cubicBezTo>
                  <a:cubicBezTo>
                    <a:pt x="1" y="153"/>
                    <a:pt x="1" y="183"/>
                    <a:pt x="31" y="213"/>
                  </a:cubicBezTo>
                  <a:cubicBezTo>
                    <a:pt x="31" y="213"/>
                    <a:pt x="31" y="213"/>
                    <a:pt x="31" y="244"/>
                  </a:cubicBezTo>
                  <a:cubicBezTo>
                    <a:pt x="31" y="244"/>
                    <a:pt x="31" y="274"/>
                    <a:pt x="61" y="274"/>
                  </a:cubicBezTo>
                  <a:cubicBezTo>
                    <a:pt x="61" y="274"/>
                    <a:pt x="61" y="305"/>
                    <a:pt x="61" y="305"/>
                  </a:cubicBezTo>
                  <a:lnTo>
                    <a:pt x="122" y="305"/>
                  </a:lnTo>
                  <a:cubicBezTo>
                    <a:pt x="122" y="335"/>
                    <a:pt x="153" y="335"/>
                    <a:pt x="183" y="335"/>
                  </a:cubicBezTo>
                  <a:lnTo>
                    <a:pt x="213" y="335"/>
                  </a:lnTo>
                  <a:cubicBezTo>
                    <a:pt x="213" y="335"/>
                    <a:pt x="244" y="305"/>
                    <a:pt x="244" y="305"/>
                  </a:cubicBezTo>
                  <a:lnTo>
                    <a:pt x="274" y="305"/>
                  </a:lnTo>
                  <a:cubicBezTo>
                    <a:pt x="274" y="274"/>
                    <a:pt x="305" y="274"/>
                    <a:pt x="305" y="274"/>
                  </a:cubicBezTo>
                  <a:cubicBezTo>
                    <a:pt x="305" y="244"/>
                    <a:pt x="305" y="244"/>
                    <a:pt x="305" y="213"/>
                  </a:cubicBezTo>
                  <a:cubicBezTo>
                    <a:pt x="335" y="213"/>
                    <a:pt x="335" y="183"/>
                    <a:pt x="305" y="153"/>
                  </a:cubicBezTo>
                  <a:cubicBezTo>
                    <a:pt x="305" y="153"/>
                    <a:pt x="305" y="122"/>
                    <a:pt x="305" y="122"/>
                  </a:cubicBezTo>
                  <a:cubicBezTo>
                    <a:pt x="305" y="92"/>
                    <a:pt x="274" y="92"/>
                    <a:pt x="274" y="61"/>
                  </a:cubicBezTo>
                  <a:cubicBezTo>
                    <a:pt x="244" y="31"/>
                    <a:pt x="244" y="31"/>
                    <a:pt x="213" y="31"/>
                  </a:cubicBezTo>
                  <a:cubicBezTo>
                    <a:pt x="213" y="31"/>
                    <a:pt x="193" y="10"/>
                    <a:pt x="168" y="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6383450" y="4026375"/>
              <a:ext cx="7625" cy="5350"/>
            </a:xfrm>
            <a:custGeom>
              <a:rect b="b" l="l" r="r" t="t"/>
              <a:pathLst>
                <a:path extrusionOk="0" h="214" w="305">
                  <a:moveTo>
                    <a:pt x="152" y="1"/>
                  </a:moveTo>
                  <a:cubicBezTo>
                    <a:pt x="0" y="1"/>
                    <a:pt x="0" y="213"/>
                    <a:pt x="152" y="213"/>
                  </a:cubicBezTo>
                  <a:cubicBezTo>
                    <a:pt x="304" y="213"/>
                    <a:pt x="30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6345450" y="4062850"/>
              <a:ext cx="8375" cy="6875"/>
            </a:xfrm>
            <a:custGeom>
              <a:rect b="b" l="l" r="r" t="t"/>
              <a:pathLst>
                <a:path extrusionOk="0" h="275" w="335">
                  <a:moveTo>
                    <a:pt x="183" y="1"/>
                  </a:moveTo>
                  <a:cubicBezTo>
                    <a:pt x="1" y="1"/>
                    <a:pt x="1" y="274"/>
                    <a:pt x="183" y="274"/>
                  </a:cubicBezTo>
                  <a:cubicBezTo>
                    <a:pt x="335" y="274"/>
                    <a:pt x="335"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6355325" y="4011950"/>
              <a:ext cx="9150" cy="6100"/>
            </a:xfrm>
            <a:custGeom>
              <a:rect b="b" l="l" r="r" t="t"/>
              <a:pathLst>
                <a:path extrusionOk="0" h="244" w="366">
                  <a:moveTo>
                    <a:pt x="183" y="0"/>
                  </a:moveTo>
                  <a:cubicBezTo>
                    <a:pt x="1" y="0"/>
                    <a:pt x="1" y="243"/>
                    <a:pt x="183" y="243"/>
                  </a:cubicBezTo>
                  <a:cubicBezTo>
                    <a:pt x="365" y="243"/>
                    <a:pt x="36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6392575" y="4001300"/>
              <a:ext cx="7625" cy="6100"/>
            </a:xfrm>
            <a:custGeom>
              <a:rect b="b" l="l" r="r" t="t"/>
              <a:pathLst>
                <a:path extrusionOk="0" h="244" w="305">
                  <a:moveTo>
                    <a:pt x="152" y="1"/>
                  </a:moveTo>
                  <a:cubicBezTo>
                    <a:pt x="0" y="1"/>
                    <a:pt x="0" y="244"/>
                    <a:pt x="152" y="244"/>
                  </a:cubicBezTo>
                  <a:cubicBezTo>
                    <a:pt x="304" y="244"/>
                    <a:pt x="30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6392575" y="4045375"/>
              <a:ext cx="7625" cy="7625"/>
            </a:xfrm>
            <a:custGeom>
              <a:rect b="b" l="l" r="r" t="t"/>
              <a:pathLst>
                <a:path extrusionOk="0" h="305" w="305">
                  <a:moveTo>
                    <a:pt x="152" y="0"/>
                  </a:moveTo>
                  <a:cubicBezTo>
                    <a:pt x="152" y="0"/>
                    <a:pt x="122" y="0"/>
                    <a:pt x="91" y="31"/>
                  </a:cubicBezTo>
                  <a:cubicBezTo>
                    <a:pt x="91" y="31"/>
                    <a:pt x="61" y="31"/>
                    <a:pt x="61" y="61"/>
                  </a:cubicBezTo>
                  <a:cubicBezTo>
                    <a:pt x="30" y="61"/>
                    <a:pt x="30" y="92"/>
                    <a:pt x="30" y="92"/>
                  </a:cubicBezTo>
                  <a:cubicBezTo>
                    <a:pt x="30" y="122"/>
                    <a:pt x="0" y="122"/>
                    <a:pt x="0" y="152"/>
                  </a:cubicBezTo>
                  <a:cubicBezTo>
                    <a:pt x="0" y="152"/>
                    <a:pt x="0" y="183"/>
                    <a:pt x="30" y="183"/>
                  </a:cubicBezTo>
                  <a:cubicBezTo>
                    <a:pt x="30" y="213"/>
                    <a:pt x="30" y="244"/>
                    <a:pt x="61" y="244"/>
                  </a:cubicBezTo>
                  <a:cubicBezTo>
                    <a:pt x="61" y="274"/>
                    <a:pt x="61" y="274"/>
                    <a:pt x="91" y="274"/>
                  </a:cubicBezTo>
                  <a:cubicBezTo>
                    <a:pt x="91" y="304"/>
                    <a:pt x="122" y="304"/>
                    <a:pt x="152" y="304"/>
                  </a:cubicBezTo>
                  <a:cubicBezTo>
                    <a:pt x="182" y="304"/>
                    <a:pt x="182" y="304"/>
                    <a:pt x="213" y="274"/>
                  </a:cubicBezTo>
                  <a:lnTo>
                    <a:pt x="274" y="274"/>
                  </a:lnTo>
                  <a:cubicBezTo>
                    <a:pt x="274" y="274"/>
                    <a:pt x="274" y="244"/>
                    <a:pt x="274" y="213"/>
                  </a:cubicBezTo>
                  <a:cubicBezTo>
                    <a:pt x="304" y="183"/>
                    <a:pt x="304" y="183"/>
                    <a:pt x="304" y="152"/>
                  </a:cubicBezTo>
                  <a:cubicBezTo>
                    <a:pt x="304" y="152"/>
                    <a:pt x="304" y="122"/>
                    <a:pt x="304" y="122"/>
                  </a:cubicBezTo>
                  <a:cubicBezTo>
                    <a:pt x="274" y="92"/>
                    <a:pt x="274" y="61"/>
                    <a:pt x="274" y="61"/>
                  </a:cubicBezTo>
                  <a:cubicBezTo>
                    <a:pt x="243" y="61"/>
                    <a:pt x="243" y="31"/>
                    <a:pt x="243" y="31"/>
                  </a:cubicBezTo>
                  <a:cubicBezTo>
                    <a:pt x="213" y="31"/>
                    <a:pt x="182"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6356850" y="4090200"/>
              <a:ext cx="6100" cy="6875"/>
            </a:xfrm>
            <a:custGeom>
              <a:rect b="b" l="l" r="r" t="t"/>
              <a:pathLst>
                <a:path extrusionOk="0" h="275" w="244">
                  <a:moveTo>
                    <a:pt x="61" y="1"/>
                  </a:moveTo>
                  <a:cubicBezTo>
                    <a:pt x="61" y="1"/>
                    <a:pt x="31" y="31"/>
                    <a:pt x="31" y="31"/>
                  </a:cubicBezTo>
                  <a:cubicBezTo>
                    <a:pt x="31" y="62"/>
                    <a:pt x="0" y="62"/>
                    <a:pt x="0" y="92"/>
                  </a:cubicBezTo>
                  <a:cubicBezTo>
                    <a:pt x="0" y="92"/>
                    <a:pt x="0" y="122"/>
                    <a:pt x="0" y="122"/>
                  </a:cubicBezTo>
                  <a:cubicBezTo>
                    <a:pt x="0" y="153"/>
                    <a:pt x="0" y="153"/>
                    <a:pt x="0" y="153"/>
                  </a:cubicBezTo>
                  <a:cubicBezTo>
                    <a:pt x="0" y="183"/>
                    <a:pt x="0" y="214"/>
                    <a:pt x="31" y="244"/>
                  </a:cubicBezTo>
                  <a:lnTo>
                    <a:pt x="61" y="244"/>
                  </a:lnTo>
                  <a:cubicBezTo>
                    <a:pt x="92" y="274"/>
                    <a:pt x="92" y="274"/>
                    <a:pt x="122" y="274"/>
                  </a:cubicBezTo>
                  <a:lnTo>
                    <a:pt x="183" y="274"/>
                  </a:lnTo>
                  <a:cubicBezTo>
                    <a:pt x="183" y="244"/>
                    <a:pt x="213" y="244"/>
                    <a:pt x="213" y="244"/>
                  </a:cubicBezTo>
                  <a:cubicBezTo>
                    <a:pt x="244" y="214"/>
                    <a:pt x="244" y="214"/>
                    <a:pt x="244" y="183"/>
                  </a:cubicBezTo>
                  <a:cubicBezTo>
                    <a:pt x="244" y="183"/>
                    <a:pt x="244" y="153"/>
                    <a:pt x="244" y="153"/>
                  </a:cubicBezTo>
                  <a:cubicBezTo>
                    <a:pt x="244" y="122"/>
                    <a:pt x="244" y="122"/>
                    <a:pt x="244" y="92"/>
                  </a:cubicBezTo>
                  <a:cubicBezTo>
                    <a:pt x="244" y="92"/>
                    <a:pt x="244" y="62"/>
                    <a:pt x="213" y="31"/>
                  </a:cubicBezTo>
                  <a:lnTo>
                    <a:pt x="183" y="31"/>
                  </a:lnTo>
                  <a:cubicBezTo>
                    <a:pt x="183" y="1"/>
                    <a:pt x="152"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6365200" y="4021825"/>
              <a:ext cx="4600" cy="5325"/>
            </a:xfrm>
            <a:custGeom>
              <a:rect b="b" l="l" r="r" t="t"/>
              <a:pathLst>
                <a:path extrusionOk="0" h="213" w="184">
                  <a:moveTo>
                    <a:pt x="92" y="0"/>
                  </a:moveTo>
                  <a:cubicBezTo>
                    <a:pt x="62" y="0"/>
                    <a:pt x="31" y="0"/>
                    <a:pt x="31" y="31"/>
                  </a:cubicBezTo>
                  <a:cubicBezTo>
                    <a:pt x="1" y="61"/>
                    <a:pt x="1" y="61"/>
                    <a:pt x="1" y="91"/>
                  </a:cubicBezTo>
                  <a:lnTo>
                    <a:pt x="1" y="122"/>
                  </a:lnTo>
                  <a:cubicBezTo>
                    <a:pt x="1" y="152"/>
                    <a:pt x="1" y="152"/>
                    <a:pt x="1" y="152"/>
                  </a:cubicBezTo>
                  <a:cubicBezTo>
                    <a:pt x="1" y="183"/>
                    <a:pt x="31" y="183"/>
                    <a:pt x="31" y="183"/>
                  </a:cubicBezTo>
                  <a:cubicBezTo>
                    <a:pt x="31" y="183"/>
                    <a:pt x="62" y="213"/>
                    <a:pt x="62" y="213"/>
                  </a:cubicBezTo>
                  <a:lnTo>
                    <a:pt x="92" y="213"/>
                  </a:lnTo>
                  <a:cubicBezTo>
                    <a:pt x="122" y="213"/>
                    <a:pt x="153" y="213"/>
                    <a:pt x="153" y="183"/>
                  </a:cubicBezTo>
                  <a:lnTo>
                    <a:pt x="183" y="183"/>
                  </a:lnTo>
                  <a:cubicBezTo>
                    <a:pt x="183" y="152"/>
                    <a:pt x="183" y="152"/>
                    <a:pt x="183" y="122"/>
                  </a:cubicBezTo>
                  <a:lnTo>
                    <a:pt x="183" y="91"/>
                  </a:lnTo>
                  <a:cubicBezTo>
                    <a:pt x="183" y="91"/>
                    <a:pt x="183" y="61"/>
                    <a:pt x="183" y="61"/>
                  </a:cubicBezTo>
                  <a:cubicBezTo>
                    <a:pt x="183" y="61"/>
                    <a:pt x="153" y="31"/>
                    <a:pt x="153" y="31"/>
                  </a:cubicBezTo>
                  <a:cubicBezTo>
                    <a:pt x="153" y="31"/>
                    <a:pt x="153" y="31"/>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6375850" y="4075000"/>
              <a:ext cx="6850" cy="6125"/>
            </a:xfrm>
            <a:custGeom>
              <a:rect b="b" l="l" r="r" t="t"/>
              <a:pathLst>
                <a:path extrusionOk="0" h="245" w="274">
                  <a:moveTo>
                    <a:pt x="152" y="1"/>
                  </a:moveTo>
                  <a:cubicBezTo>
                    <a:pt x="0" y="1"/>
                    <a:pt x="0" y="244"/>
                    <a:pt x="152" y="244"/>
                  </a:cubicBezTo>
                  <a:cubicBezTo>
                    <a:pt x="274" y="244"/>
                    <a:pt x="27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6323425" y="4052975"/>
              <a:ext cx="7625" cy="6100"/>
            </a:xfrm>
            <a:custGeom>
              <a:rect b="b" l="l" r="r" t="t"/>
              <a:pathLst>
                <a:path extrusionOk="0" h="244" w="305">
                  <a:moveTo>
                    <a:pt x="152" y="0"/>
                  </a:moveTo>
                  <a:cubicBezTo>
                    <a:pt x="0" y="0"/>
                    <a:pt x="0" y="244"/>
                    <a:pt x="152" y="244"/>
                  </a:cubicBezTo>
                  <a:cubicBezTo>
                    <a:pt x="304" y="244"/>
                    <a:pt x="30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6371275" y="4059050"/>
              <a:ext cx="6875" cy="5350"/>
            </a:xfrm>
            <a:custGeom>
              <a:rect b="b" l="l" r="r" t="t"/>
              <a:pathLst>
                <a:path extrusionOk="0" h="214" w="275">
                  <a:moveTo>
                    <a:pt x="123" y="1"/>
                  </a:moveTo>
                  <a:cubicBezTo>
                    <a:pt x="1" y="1"/>
                    <a:pt x="1" y="213"/>
                    <a:pt x="123" y="213"/>
                  </a:cubicBezTo>
                  <a:cubicBezTo>
                    <a:pt x="275" y="213"/>
                    <a:pt x="275" y="1"/>
                    <a:pt x="1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6340900" y="4044625"/>
              <a:ext cx="6850" cy="6100"/>
            </a:xfrm>
            <a:custGeom>
              <a:rect b="b" l="l" r="r" t="t"/>
              <a:pathLst>
                <a:path extrusionOk="0" h="244" w="274">
                  <a:moveTo>
                    <a:pt x="152" y="0"/>
                  </a:moveTo>
                  <a:cubicBezTo>
                    <a:pt x="0" y="0"/>
                    <a:pt x="0" y="243"/>
                    <a:pt x="152" y="243"/>
                  </a:cubicBezTo>
                  <a:cubicBezTo>
                    <a:pt x="274" y="243"/>
                    <a:pt x="27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6378875" y="3992175"/>
              <a:ext cx="6875" cy="5350"/>
            </a:xfrm>
            <a:custGeom>
              <a:rect b="b" l="l" r="r" t="t"/>
              <a:pathLst>
                <a:path extrusionOk="0" h="214" w="275">
                  <a:moveTo>
                    <a:pt x="153" y="1"/>
                  </a:moveTo>
                  <a:cubicBezTo>
                    <a:pt x="1" y="1"/>
                    <a:pt x="1" y="214"/>
                    <a:pt x="153" y="214"/>
                  </a:cubicBezTo>
                  <a:cubicBezTo>
                    <a:pt x="275" y="214"/>
                    <a:pt x="27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6410800" y="4005850"/>
              <a:ext cx="7625" cy="6125"/>
            </a:xfrm>
            <a:custGeom>
              <a:rect b="b" l="l" r="r" t="t"/>
              <a:pathLst>
                <a:path extrusionOk="0" h="245" w="305">
                  <a:moveTo>
                    <a:pt x="153" y="1"/>
                  </a:moveTo>
                  <a:cubicBezTo>
                    <a:pt x="1" y="1"/>
                    <a:pt x="1" y="244"/>
                    <a:pt x="153" y="244"/>
                  </a:cubicBezTo>
                  <a:cubicBezTo>
                    <a:pt x="305" y="244"/>
                    <a:pt x="30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6407750" y="4036250"/>
              <a:ext cx="7625" cy="6100"/>
            </a:xfrm>
            <a:custGeom>
              <a:rect b="b" l="l" r="r" t="t"/>
              <a:pathLst>
                <a:path extrusionOk="0" h="244" w="305">
                  <a:moveTo>
                    <a:pt x="153" y="1"/>
                  </a:moveTo>
                  <a:cubicBezTo>
                    <a:pt x="1" y="1"/>
                    <a:pt x="1" y="244"/>
                    <a:pt x="153" y="244"/>
                  </a:cubicBezTo>
                  <a:cubicBezTo>
                    <a:pt x="305" y="244"/>
                    <a:pt x="30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6409275" y="4092475"/>
              <a:ext cx="6875" cy="6875"/>
            </a:xfrm>
            <a:custGeom>
              <a:rect b="b" l="l" r="r" t="t"/>
              <a:pathLst>
                <a:path extrusionOk="0" h="275" w="275">
                  <a:moveTo>
                    <a:pt x="92" y="1"/>
                  </a:moveTo>
                  <a:cubicBezTo>
                    <a:pt x="62" y="1"/>
                    <a:pt x="62" y="31"/>
                    <a:pt x="31" y="31"/>
                  </a:cubicBezTo>
                  <a:lnTo>
                    <a:pt x="31" y="62"/>
                  </a:lnTo>
                  <a:cubicBezTo>
                    <a:pt x="1" y="62"/>
                    <a:pt x="1" y="92"/>
                    <a:pt x="1" y="92"/>
                  </a:cubicBezTo>
                  <a:cubicBezTo>
                    <a:pt x="1" y="123"/>
                    <a:pt x="1" y="123"/>
                    <a:pt x="1" y="153"/>
                  </a:cubicBezTo>
                  <a:cubicBezTo>
                    <a:pt x="1" y="153"/>
                    <a:pt x="1" y="153"/>
                    <a:pt x="1" y="183"/>
                  </a:cubicBezTo>
                  <a:cubicBezTo>
                    <a:pt x="1" y="183"/>
                    <a:pt x="1" y="214"/>
                    <a:pt x="31" y="214"/>
                  </a:cubicBezTo>
                  <a:lnTo>
                    <a:pt x="31" y="244"/>
                  </a:lnTo>
                  <a:cubicBezTo>
                    <a:pt x="62" y="244"/>
                    <a:pt x="62" y="244"/>
                    <a:pt x="62" y="275"/>
                  </a:cubicBezTo>
                  <a:lnTo>
                    <a:pt x="183" y="275"/>
                  </a:lnTo>
                  <a:cubicBezTo>
                    <a:pt x="214" y="275"/>
                    <a:pt x="214" y="275"/>
                    <a:pt x="214" y="244"/>
                  </a:cubicBezTo>
                  <a:cubicBezTo>
                    <a:pt x="244" y="244"/>
                    <a:pt x="244" y="244"/>
                    <a:pt x="244" y="214"/>
                  </a:cubicBezTo>
                  <a:cubicBezTo>
                    <a:pt x="244" y="214"/>
                    <a:pt x="274" y="214"/>
                    <a:pt x="274" y="183"/>
                  </a:cubicBezTo>
                  <a:cubicBezTo>
                    <a:pt x="274" y="183"/>
                    <a:pt x="274" y="153"/>
                    <a:pt x="274" y="153"/>
                  </a:cubicBezTo>
                  <a:cubicBezTo>
                    <a:pt x="274" y="123"/>
                    <a:pt x="274" y="123"/>
                    <a:pt x="274" y="92"/>
                  </a:cubicBezTo>
                  <a:cubicBezTo>
                    <a:pt x="274" y="92"/>
                    <a:pt x="274" y="92"/>
                    <a:pt x="274" y="62"/>
                  </a:cubicBezTo>
                  <a:cubicBezTo>
                    <a:pt x="244" y="62"/>
                    <a:pt x="244" y="62"/>
                    <a:pt x="244" y="31"/>
                  </a:cubicBezTo>
                  <a:lnTo>
                    <a:pt x="214" y="31"/>
                  </a:lnTo>
                  <a:cubicBezTo>
                    <a:pt x="214" y="1"/>
                    <a:pt x="183"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6400175" y="3989900"/>
              <a:ext cx="6850" cy="5350"/>
            </a:xfrm>
            <a:custGeom>
              <a:rect b="b" l="l" r="r" t="t"/>
              <a:pathLst>
                <a:path extrusionOk="0" h="214" w="274">
                  <a:moveTo>
                    <a:pt x="122" y="1"/>
                  </a:moveTo>
                  <a:cubicBezTo>
                    <a:pt x="0" y="1"/>
                    <a:pt x="0" y="213"/>
                    <a:pt x="122" y="213"/>
                  </a:cubicBezTo>
                  <a:cubicBezTo>
                    <a:pt x="274" y="213"/>
                    <a:pt x="274"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6397125" y="4017250"/>
              <a:ext cx="7625" cy="6100"/>
            </a:xfrm>
            <a:custGeom>
              <a:rect b="b" l="l" r="r" t="t"/>
              <a:pathLst>
                <a:path extrusionOk="0" h="244" w="305">
                  <a:moveTo>
                    <a:pt x="152" y="1"/>
                  </a:moveTo>
                  <a:cubicBezTo>
                    <a:pt x="0" y="1"/>
                    <a:pt x="0" y="244"/>
                    <a:pt x="152" y="244"/>
                  </a:cubicBezTo>
                  <a:cubicBezTo>
                    <a:pt x="304" y="244"/>
                    <a:pt x="30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6400175" y="4060575"/>
              <a:ext cx="9900" cy="6850"/>
            </a:xfrm>
            <a:custGeom>
              <a:rect b="b" l="l" r="r" t="t"/>
              <a:pathLst>
                <a:path extrusionOk="0" h="274" w="396">
                  <a:moveTo>
                    <a:pt x="182" y="0"/>
                  </a:moveTo>
                  <a:cubicBezTo>
                    <a:pt x="0" y="0"/>
                    <a:pt x="0" y="274"/>
                    <a:pt x="182" y="274"/>
                  </a:cubicBezTo>
                  <a:cubicBezTo>
                    <a:pt x="395" y="274"/>
                    <a:pt x="395" y="0"/>
                    <a:pt x="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6376600" y="4101600"/>
              <a:ext cx="9150" cy="7625"/>
            </a:xfrm>
            <a:custGeom>
              <a:rect b="b" l="l" r="r" t="t"/>
              <a:pathLst>
                <a:path extrusionOk="0" h="305" w="366">
                  <a:moveTo>
                    <a:pt x="183" y="1"/>
                  </a:moveTo>
                  <a:cubicBezTo>
                    <a:pt x="1" y="1"/>
                    <a:pt x="1" y="305"/>
                    <a:pt x="183" y="305"/>
                  </a:cubicBezTo>
                  <a:cubicBezTo>
                    <a:pt x="366" y="305"/>
                    <a:pt x="366"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6391800" y="4090975"/>
              <a:ext cx="4600" cy="3825"/>
            </a:xfrm>
            <a:custGeom>
              <a:rect b="b" l="l" r="r" t="t"/>
              <a:pathLst>
                <a:path extrusionOk="0" h="153" w="184">
                  <a:moveTo>
                    <a:pt x="92" y="0"/>
                  </a:moveTo>
                  <a:cubicBezTo>
                    <a:pt x="1" y="0"/>
                    <a:pt x="1" y="152"/>
                    <a:pt x="92" y="152"/>
                  </a:cubicBezTo>
                  <a:cubicBezTo>
                    <a:pt x="183" y="152"/>
                    <a:pt x="18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6360650" y="4075775"/>
              <a:ext cx="7625" cy="6100"/>
            </a:xfrm>
            <a:custGeom>
              <a:rect b="b" l="l" r="r" t="t"/>
              <a:pathLst>
                <a:path extrusionOk="0" h="244" w="305">
                  <a:moveTo>
                    <a:pt x="152" y="0"/>
                  </a:moveTo>
                  <a:cubicBezTo>
                    <a:pt x="0" y="0"/>
                    <a:pt x="0" y="243"/>
                    <a:pt x="152" y="243"/>
                  </a:cubicBezTo>
                  <a:cubicBezTo>
                    <a:pt x="304" y="243"/>
                    <a:pt x="30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6332525" y="4084125"/>
              <a:ext cx="5350" cy="5150"/>
            </a:xfrm>
            <a:custGeom>
              <a:rect b="b" l="l" r="r" t="t"/>
              <a:pathLst>
                <a:path extrusionOk="0" h="206" w="214">
                  <a:moveTo>
                    <a:pt x="92" y="1"/>
                  </a:moveTo>
                  <a:cubicBezTo>
                    <a:pt x="62" y="31"/>
                    <a:pt x="62" y="31"/>
                    <a:pt x="62" y="31"/>
                  </a:cubicBezTo>
                  <a:cubicBezTo>
                    <a:pt x="31" y="31"/>
                    <a:pt x="1" y="61"/>
                    <a:pt x="1" y="92"/>
                  </a:cubicBezTo>
                  <a:cubicBezTo>
                    <a:pt x="1" y="122"/>
                    <a:pt x="31" y="153"/>
                    <a:pt x="62" y="183"/>
                  </a:cubicBezTo>
                  <a:lnTo>
                    <a:pt x="92" y="183"/>
                  </a:lnTo>
                  <a:cubicBezTo>
                    <a:pt x="107" y="198"/>
                    <a:pt x="122" y="206"/>
                    <a:pt x="138" y="206"/>
                  </a:cubicBezTo>
                  <a:cubicBezTo>
                    <a:pt x="153" y="206"/>
                    <a:pt x="168" y="198"/>
                    <a:pt x="183" y="183"/>
                  </a:cubicBezTo>
                  <a:cubicBezTo>
                    <a:pt x="214" y="183"/>
                    <a:pt x="214" y="122"/>
                    <a:pt x="214" y="92"/>
                  </a:cubicBezTo>
                  <a:cubicBezTo>
                    <a:pt x="214" y="61"/>
                    <a:pt x="214" y="3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6324925" y="4103125"/>
              <a:ext cx="7625" cy="6100"/>
            </a:xfrm>
            <a:custGeom>
              <a:rect b="b" l="l" r="r" t="t"/>
              <a:pathLst>
                <a:path extrusionOk="0" h="244" w="305">
                  <a:moveTo>
                    <a:pt x="153" y="1"/>
                  </a:moveTo>
                  <a:cubicBezTo>
                    <a:pt x="1" y="1"/>
                    <a:pt x="1" y="244"/>
                    <a:pt x="153" y="244"/>
                  </a:cubicBezTo>
                  <a:cubicBezTo>
                    <a:pt x="305" y="244"/>
                    <a:pt x="30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6336325" y="4112250"/>
              <a:ext cx="9900" cy="7625"/>
            </a:xfrm>
            <a:custGeom>
              <a:rect b="b" l="l" r="r" t="t"/>
              <a:pathLst>
                <a:path extrusionOk="0" h="305" w="396">
                  <a:moveTo>
                    <a:pt x="183" y="0"/>
                  </a:moveTo>
                  <a:cubicBezTo>
                    <a:pt x="1" y="0"/>
                    <a:pt x="1" y="304"/>
                    <a:pt x="183" y="304"/>
                  </a:cubicBezTo>
                  <a:cubicBezTo>
                    <a:pt x="396" y="304"/>
                    <a:pt x="396"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6328725" y="4058300"/>
              <a:ext cx="7625" cy="6850"/>
            </a:xfrm>
            <a:custGeom>
              <a:rect b="b" l="l" r="r" t="t"/>
              <a:pathLst>
                <a:path extrusionOk="0" h="274" w="305">
                  <a:moveTo>
                    <a:pt x="92" y="0"/>
                  </a:moveTo>
                  <a:cubicBezTo>
                    <a:pt x="92" y="0"/>
                    <a:pt x="62" y="31"/>
                    <a:pt x="62" y="31"/>
                  </a:cubicBezTo>
                  <a:cubicBezTo>
                    <a:pt x="31" y="61"/>
                    <a:pt x="31" y="61"/>
                    <a:pt x="31" y="91"/>
                  </a:cubicBezTo>
                  <a:cubicBezTo>
                    <a:pt x="31" y="91"/>
                    <a:pt x="1" y="122"/>
                    <a:pt x="1" y="122"/>
                  </a:cubicBezTo>
                  <a:cubicBezTo>
                    <a:pt x="1" y="152"/>
                    <a:pt x="1" y="152"/>
                    <a:pt x="31" y="183"/>
                  </a:cubicBezTo>
                  <a:cubicBezTo>
                    <a:pt x="31" y="183"/>
                    <a:pt x="31" y="213"/>
                    <a:pt x="62" y="243"/>
                  </a:cubicBezTo>
                  <a:lnTo>
                    <a:pt x="92" y="243"/>
                  </a:lnTo>
                  <a:cubicBezTo>
                    <a:pt x="122" y="274"/>
                    <a:pt x="122" y="274"/>
                    <a:pt x="153" y="274"/>
                  </a:cubicBezTo>
                  <a:lnTo>
                    <a:pt x="214" y="274"/>
                  </a:lnTo>
                  <a:cubicBezTo>
                    <a:pt x="214" y="274"/>
                    <a:pt x="244" y="243"/>
                    <a:pt x="244" y="243"/>
                  </a:cubicBezTo>
                  <a:cubicBezTo>
                    <a:pt x="274" y="213"/>
                    <a:pt x="274" y="213"/>
                    <a:pt x="274" y="183"/>
                  </a:cubicBezTo>
                  <a:cubicBezTo>
                    <a:pt x="305" y="183"/>
                    <a:pt x="305" y="152"/>
                    <a:pt x="305" y="152"/>
                  </a:cubicBezTo>
                  <a:cubicBezTo>
                    <a:pt x="305" y="122"/>
                    <a:pt x="305" y="122"/>
                    <a:pt x="305" y="91"/>
                  </a:cubicBezTo>
                  <a:cubicBezTo>
                    <a:pt x="274" y="91"/>
                    <a:pt x="274" y="61"/>
                    <a:pt x="244" y="31"/>
                  </a:cubicBezTo>
                  <a:cubicBezTo>
                    <a:pt x="244" y="31"/>
                    <a:pt x="244" y="31"/>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a:off x="6334825" y="4033225"/>
              <a:ext cx="5325" cy="6850"/>
            </a:xfrm>
            <a:custGeom>
              <a:rect b="b" l="l" r="r" t="t"/>
              <a:pathLst>
                <a:path extrusionOk="0" h="274" w="213">
                  <a:moveTo>
                    <a:pt x="61" y="0"/>
                  </a:moveTo>
                  <a:cubicBezTo>
                    <a:pt x="61" y="0"/>
                    <a:pt x="61" y="0"/>
                    <a:pt x="30" y="31"/>
                  </a:cubicBezTo>
                  <a:cubicBezTo>
                    <a:pt x="30" y="31"/>
                    <a:pt x="30" y="31"/>
                    <a:pt x="0" y="61"/>
                  </a:cubicBezTo>
                  <a:cubicBezTo>
                    <a:pt x="0" y="61"/>
                    <a:pt x="0" y="61"/>
                    <a:pt x="0" y="91"/>
                  </a:cubicBezTo>
                  <a:cubicBezTo>
                    <a:pt x="0" y="91"/>
                    <a:pt x="0" y="91"/>
                    <a:pt x="0" y="122"/>
                  </a:cubicBezTo>
                  <a:cubicBezTo>
                    <a:pt x="0" y="122"/>
                    <a:pt x="0" y="152"/>
                    <a:pt x="0" y="182"/>
                  </a:cubicBezTo>
                  <a:cubicBezTo>
                    <a:pt x="0" y="182"/>
                    <a:pt x="0" y="213"/>
                    <a:pt x="30" y="243"/>
                  </a:cubicBezTo>
                  <a:cubicBezTo>
                    <a:pt x="30" y="243"/>
                    <a:pt x="61" y="274"/>
                    <a:pt x="91" y="274"/>
                  </a:cubicBezTo>
                  <a:cubicBezTo>
                    <a:pt x="91" y="274"/>
                    <a:pt x="122" y="274"/>
                    <a:pt x="152" y="243"/>
                  </a:cubicBezTo>
                  <a:lnTo>
                    <a:pt x="182" y="243"/>
                  </a:lnTo>
                  <a:cubicBezTo>
                    <a:pt x="213" y="213"/>
                    <a:pt x="213" y="213"/>
                    <a:pt x="213" y="182"/>
                  </a:cubicBezTo>
                  <a:cubicBezTo>
                    <a:pt x="213" y="152"/>
                    <a:pt x="213" y="122"/>
                    <a:pt x="213" y="122"/>
                  </a:cubicBezTo>
                  <a:cubicBezTo>
                    <a:pt x="213" y="91"/>
                    <a:pt x="213" y="91"/>
                    <a:pt x="213" y="91"/>
                  </a:cubicBezTo>
                  <a:cubicBezTo>
                    <a:pt x="213" y="91"/>
                    <a:pt x="213" y="61"/>
                    <a:pt x="182" y="61"/>
                  </a:cubicBezTo>
                  <a:cubicBezTo>
                    <a:pt x="182" y="61"/>
                    <a:pt x="182" y="31"/>
                    <a:pt x="152" y="31"/>
                  </a:cubicBezTo>
                  <a:cubicBezTo>
                    <a:pt x="152" y="31"/>
                    <a:pt x="152" y="31"/>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6319625" y="4079575"/>
              <a:ext cx="9125" cy="7625"/>
            </a:xfrm>
            <a:custGeom>
              <a:rect b="b" l="l" r="r" t="t"/>
              <a:pathLst>
                <a:path extrusionOk="0" h="305" w="365">
                  <a:moveTo>
                    <a:pt x="182" y="0"/>
                  </a:moveTo>
                  <a:cubicBezTo>
                    <a:pt x="0" y="0"/>
                    <a:pt x="0" y="304"/>
                    <a:pt x="182" y="304"/>
                  </a:cubicBezTo>
                  <a:cubicBezTo>
                    <a:pt x="365" y="304"/>
                    <a:pt x="365" y="0"/>
                    <a:pt x="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6349250" y="4109200"/>
              <a:ext cx="6875" cy="6100"/>
            </a:xfrm>
            <a:custGeom>
              <a:rect b="b" l="l" r="r" t="t"/>
              <a:pathLst>
                <a:path extrusionOk="0" h="244" w="275">
                  <a:moveTo>
                    <a:pt x="153" y="1"/>
                  </a:moveTo>
                  <a:cubicBezTo>
                    <a:pt x="1" y="1"/>
                    <a:pt x="1" y="244"/>
                    <a:pt x="153" y="244"/>
                  </a:cubicBezTo>
                  <a:cubicBezTo>
                    <a:pt x="274" y="244"/>
                    <a:pt x="274"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6340900" y="4077300"/>
              <a:ext cx="5325" cy="4575"/>
            </a:xfrm>
            <a:custGeom>
              <a:rect b="b" l="l" r="r" t="t"/>
              <a:pathLst>
                <a:path extrusionOk="0" h="183" w="213">
                  <a:moveTo>
                    <a:pt x="91" y="0"/>
                  </a:moveTo>
                  <a:cubicBezTo>
                    <a:pt x="0" y="0"/>
                    <a:pt x="0" y="182"/>
                    <a:pt x="91" y="182"/>
                  </a:cubicBezTo>
                  <a:cubicBezTo>
                    <a:pt x="213" y="182"/>
                    <a:pt x="213" y="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a:off x="6340900" y="4094000"/>
              <a:ext cx="6850" cy="5350"/>
            </a:xfrm>
            <a:custGeom>
              <a:rect b="b" l="l" r="r" t="t"/>
              <a:pathLst>
                <a:path extrusionOk="0" h="214" w="274">
                  <a:moveTo>
                    <a:pt x="152" y="1"/>
                  </a:moveTo>
                  <a:cubicBezTo>
                    <a:pt x="31" y="1"/>
                    <a:pt x="0" y="214"/>
                    <a:pt x="152" y="214"/>
                  </a:cubicBezTo>
                  <a:cubicBezTo>
                    <a:pt x="274" y="214"/>
                    <a:pt x="27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a:off x="6356100" y="4052975"/>
              <a:ext cx="4575" cy="3050"/>
            </a:xfrm>
            <a:custGeom>
              <a:rect b="b" l="l" r="r" t="t"/>
              <a:pathLst>
                <a:path extrusionOk="0" h="122" w="183">
                  <a:moveTo>
                    <a:pt x="91" y="0"/>
                  </a:moveTo>
                  <a:cubicBezTo>
                    <a:pt x="0" y="0"/>
                    <a:pt x="0" y="122"/>
                    <a:pt x="91" y="122"/>
                  </a:cubicBezTo>
                  <a:cubicBezTo>
                    <a:pt x="182" y="122"/>
                    <a:pt x="182" y="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6386475" y="4063600"/>
              <a:ext cx="6125" cy="5350"/>
            </a:xfrm>
            <a:custGeom>
              <a:rect b="b" l="l" r="r" t="t"/>
              <a:pathLst>
                <a:path extrusionOk="0" h="214" w="245">
                  <a:moveTo>
                    <a:pt x="122" y="1"/>
                  </a:moveTo>
                  <a:cubicBezTo>
                    <a:pt x="1" y="1"/>
                    <a:pt x="1" y="214"/>
                    <a:pt x="122" y="214"/>
                  </a:cubicBezTo>
                  <a:cubicBezTo>
                    <a:pt x="244" y="214"/>
                    <a:pt x="244"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6378125" y="4046900"/>
              <a:ext cx="6100" cy="4575"/>
            </a:xfrm>
            <a:custGeom>
              <a:rect b="b" l="l" r="r" t="t"/>
              <a:pathLst>
                <a:path extrusionOk="0" h="183" w="244">
                  <a:moveTo>
                    <a:pt x="122" y="0"/>
                  </a:moveTo>
                  <a:cubicBezTo>
                    <a:pt x="1" y="0"/>
                    <a:pt x="1" y="183"/>
                    <a:pt x="122" y="183"/>
                  </a:cubicBezTo>
                  <a:cubicBezTo>
                    <a:pt x="244" y="183"/>
                    <a:pt x="244"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6396375" y="4078800"/>
              <a:ext cx="9900" cy="7625"/>
            </a:xfrm>
            <a:custGeom>
              <a:rect b="b" l="l" r="r" t="t"/>
              <a:pathLst>
                <a:path extrusionOk="0" h="305" w="396">
                  <a:moveTo>
                    <a:pt x="182" y="1"/>
                  </a:moveTo>
                  <a:cubicBezTo>
                    <a:pt x="0" y="1"/>
                    <a:pt x="0" y="305"/>
                    <a:pt x="182" y="305"/>
                  </a:cubicBezTo>
                  <a:cubicBezTo>
                    <a:pt x="395" y="305"/>
                    <a:pt x="395" y="1"/>
                    <a:pt x="1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6414600" y="4048425"/>
              <a:ext cx="7625" cy="6100"/>
            </a:xfrm>
            <a:custGeom>
              <a:rect b="b" l="l" r="r" t="t"/>
              <a:pathLst>
                <a:path extrusionOk="0" h="244" w="305">
                  <a:moveTo>
                    <a:pt x="153" y="0"/>
                  </a:moveTo>
                  <a:cubicBezTo>
                    <a:pt x="1" y="0"/>
                    <a:pt x="1" y="243"/>
                    <a:pt x="153" y="243"/>
                  </a:cubicBezTo>
                  <a:cubicBezTo>
                    <a:pt x="305" y="243"/>
                    <a:pt x="305"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6409275" y="4018025"/>
              <a:ext cx="5350" cy="3825"/>
            </a:xfrm>
            <a:custGeom>
              <a:rect b="b" l="l" r="r" t="t"/>
              <a:pathLst>
                <a:path extrusionOk="0" h="153" w="214">
                  <a:moveTo>
                    <a:pt x="122" y="0"/>
                  </a:moveTo>
                  <a:cubicBezTo>
                    <a:pt x="1" y="0"/>
                    <a:pt x="1" y="152"/>
                    <a:pt x="122" y="152"/>
                  </a:cubicBezTo>
                  <a:cubicBezTo>
                    <a:pt x="214" y="152"/>
                    <a:pt x="214"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6407750" y="3984575"/>
              <a:ext cx="10675" cy="8400"/>
            </a:xfrm>
            <a:custGeom>
              <a:rect b="b" l="l" r="r" t="t"/>
              <a:pathLst>
                <a:path extrusionOk="0" h="336" w="427">
                  <a:moveTo>
                    <a:pt x="214" y="1"/>
                  </a:moveTo>
                  <a:cubicBezTo>
                    <a:pt x="1" y="1"/>
                    <a:pt x="1" y="335"/>
                    <a:pt x="214" y="335"/>
                  </a:cubicBezTo>
                  <a:cubicBezTo>
                    <a:pt x="427" y="335"/>
                    <a:pt x="427" y="1"/>
                    <a:pt x="2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a:off x="7174500" y="4032450"/>
              <a:ext cx="11425" cy="8400"/>
            </a:xfrm>
            <a:custGeom>
              <a:rect b="b" l="l" r="r" t="t"/>
              <a:pathLst>
                <a:path extrusionOk="0" h="336" w="457">
                  <a:moveTo>
                    <a:pt x="243" y="1"/>
                  </a:moveTo>
                  <a:cubicBezTo>
                    <a:pt x="0" y="1"/>
                    <a:pt x="0" y="335"/>
                    <a:pt x="243" y="335"/>
                  </a:cubicBezTo>
                  <a:cubicBezTo>
                    <a:pt x="456" y="335"/>
                    <a:pt x="456" y="1"/>
                    <a:pt x="2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a:off x="7153975" y="4046125"/>
              <a:ext cx="10675" cy="7625"/>
            </a:xfrm>
            <a:custGeom>
              <a:rect b="b" l="l" r="r" t="t"/>
              <a:pathLst>
                <a:path extrusionOk="0" h="305" w="427">
                  <a:moveTo>
                    <a:pt x="213" y="1"/>
                  </a:moveTo>
                  <a:cubicBezTo>
                    <a:pt x="1" y="1"/>
                    <a:pt x="1" y="305"/>
                    <a:pt x="213" y="305"/>
                  </a:cubicBezTo>
                  <a:cubicBezTo>
                    <a:pt x="426" y="305"/>
                    <a:pt x="426"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7144850" y="4014975"/>
              <a:ext cx="8400" cy="7625"/>
            </a:xfrm>
            <a:custGeom>
              <a:rect b="b" l="l" r="r" t="t"/>
              <a:pathLst>
                <a:path extrusionOk="0" h="305" w="336">
                  <a:moveTo>
                    <a:pt x="122" y="1"/>
                  </a:moveTo>
                  <a:cubicBezTo>
                    <a:pt x="92" y="1"/>
                    <a:pt x="92" y="1"/>
                    <a:pt x="62" y="31"/>
                  </a:cubicBezTo>
                  <a:cubicBezTo>
                    <a:pt x="31" y="61"/>
                    <a:pt x="31" y="61"/>
                    <a:pt x="31" y="61"/>
                  </a:cubicBezTo>
                  <a:cubicBezTo>
                    <a:pt x="31" y="92"/>
                    <a:pt x="1" y="92"/>
                    <a:pt x="1" y="122"/>
                  </a:cubicBezTo>
                  <a:cubicBezTo>
                    <a:pt x="1" y="122"/>
                    <a:pt x="1" y="153"/>
                    <a:pt x="1" y="183"/>
                  </a:cubicBezTo>
                  <a:cubicBezTo>
                    <a:pt x="1" y="183"/>
                    <a:pt x="1" y="213"/>
                    <a:pt x="31" y="213"/>
                  </a:cubicBezTo>
                  <a:cubicBezTo>
                    <a:pt x="31" y="244"/>
                    <a:pt x="31" y="244"/>
                    <a:pt x="31" y="244"/>
                  </a:cubicBezTo>
                  <a:cubicBezTo>
                    <a:pt x="62" y="274"/>
                    <a:pt x="62" y="274"/>
                    <a:pt x="62" y="274"/>
                  </a:cubicBezTo>
                  <a:cubicBezTo>
                    <a:pt x="92" y="274"/>
                    <a:pt x="92" y="305"/>
                    <a:pt x="92" y="305"/>
                  </a:cubicBezTo>
                  <a:lnTo>
                    <a:pt x="244" y="305"/>
                  </a:lnTo>
                  <a:cubicBezTo>
                    <a:pt x="244" y="274"/>
                    <a:pt x="274" y="274"/>
                    <a:pt x="274" y="274"/>
                  </a:cubicBezTo>
                  <a:cubicBezTo>
                    <a:pt x="274" y="274"/>
                    <a:pt x="305" y="244"/>
                    <a:pt x="305" y="244"/>
                  </a:cubicBezTo>
                  <a:cubicBezTo>
                    <a:pt x="305" y="244"/>
                    <a:pt x="305" y="213"/>
                    <a:pt x="305" y="213"/>
                  </a:cubicBezTo>
                  <a:cubicBezTo>
                    <a:pt x="335" y="183"/>
                    <a:pt x="335" y="153"/>
                    <a:pt x="305" y="122"/>
                  </a:cubicBezTo>
                  <a:cubicBezTo>
                    <a:pt x="305" y="122"/>
                    <a:pt x="305" y="122"/>
                    <a:pt x="305" y="92"/>
                  </a:cubicBezTo>
                  <a:cubicBezTo>
                    <a:pt x="305" y="92"/>
                    <a:pt x="274" y="61"/>
                    <a:pt x="274" y="61"/>
                  </a:cubicBezTo>
                  <a:cubicBezTo>
                    <a:pt x="274" y="31"/>
                    <a:pt x="274" y="31"/>
                    <a:pt x="244" y="31"/>
                  </a:cubicBezTo>
                  <a:cubicBezTo>
                    <a:pt x="244" y="31"/>
                    <a:pt x="244" y="1"/>
                    <a:pt x="2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7136500" y="4033225"/>
              <a:ext cx="7625" cy="6100"/>
            </a:xfrm>
            <a:custGeom>
              <a:rect b="b" l="l" r="r" t="t"/>
              <a:pathLst>
                <a:path extrusionOk="0" h="244" w="305">
                  <a:moveTo>
                    <a:pt x="152" y="0"/>
                  </a:moveTo>
                  <a:cubicBezTo>
                    <a:pt x="0" y="0"/>
                    <a:pt x="0" y="243"/>
                    <a:pt x="152" y="243"/>
                  </a:cubicBezTo>
                  <a:cubicBezTo>
                    <a:pt x="304" y="243"/>
                    <a:pt x="30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7173725" y="4069700"/>
              <a:ext cx="8400" cy="6850"/>
            </a:xfrm>
            <a:custGeom>
              <a:rect b="b" l="l" r="r" t="t"/>
              <a:pathLst>
                <a:path extrusionOk="0" h="274" w="336">
                  <a:moveTo>
                    <a:pt x="183" y="0"/>
                  </a:moveTo>
                  <a:cubicBezTo>
                    <a:pt x="1" y="0"/>
                    <a:pt x="1" y="274"/>
                    <a:pt x="183" y="274"/>
                  </a:cubicBezTo>
                  <a:cubicBezTo>
                    <a:pt x="335" y="274"/>
                    <a:pt x="33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7163850" y="4018775"/>
              <a:ext cx="8400" cy="6875"/>
            </a:xfrm>
            <a:custGeom>
              <a:rect b="b" l="l" r="r" t="t"/>
              <a:pathLst>
                <a:path extrusionOk="0" h="275" w="336">
                  <a:moveTo>
                    <a:pt x="153" y="1"/>
                  </a:moveTo>
                  <a:cubicBezTo>
                    <a:pt x="1" y="1"/>
                    <a:pt x="1" y="274"/>
                    <a:pt x="153" y="274"/>
                  </a:cubicBezTo>
                  <a:cubicBezTo>
                    <a:pt x="335" y="274"/>
                    <a:pt x="335"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7127375" y="4008150"/>
              <a:ext cx="7625" cy="6100"/>
            </a:xfrm>
            <a:custGeom>
              <a:rect b="b" l="l" r="r" t="t"/>
              <a:pathLst>
                <a:path extrusionOk="0" h="244" w="305">
                  <a:moveTo>
                    <a:pt x="153" y="0"/>
                  </a:moveTo>
                  <a:cubicBezTo>
                    <a:pt x="1" y="0"/>
                    <a:pt x="1" y="243"/>
                    <a:pt x="153" y="243"/>
                  </a:cubicBezTo>
                  <a:cubicBezTo>
                    <a:pt x="305" y="243"/>
                    <a:pt x="305"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7127375" y="4052975"/>
              <a:ext cx="7625" cy="6850"/>
            </a:xfrm>
            <a:custGeom>
              <a:rect b="b" l="l" r="r" t="t"/>
              <a:pathLst>
                <a:path extrusionOk="0" h="274" w="305">
                  <a:moveTo>
                    <a:pt x="92" y="0"/>
                  </a:moveTo>
                  <a:cubicBezTo>
                    <a:pt x="92" y="0"/>
                    <a:pt x="62" y="0"/>
                    <a:pt x="62" y="31"/>
                  </a:cubicBezTo>
                  <a:cubicBezTo>
                    <a:pt x="31" y="31"/>
                    <a:pt x="31" y="61"/>
                    <a:pt x="31" y="61"/>
                  </a:cubicBezTo>
                  <a:cubicBezTo>
                    <a:pt x="1" y="92"/>
                    <a:pt x="1" y="122"/>
                    <a:pt x="1" y="122"/>
                  </a:cubicBezTo>
                  <a:cubicBezTo>
                    <a:pt x="1" y="152"/>
                    <a:pt x="1" y="152"/>
                    <a:pt x="1" y="183"/>
                  </a:cubicBezTo>
                  <a:cubicBezTo>
                    <a:pt x="31" y="183"/>
                    <a:pt x="31" y="213"/>
                    <a:pt x="62" y="244"/>
                  </a:cubicBezTo>
                  <a:lnTo>
                    <a:pt x="92" y="244"/>
                  </a:lnTo>
                  <a:cubicBezTo>
                    <a:pt x="92" y="274"/>
                    <a:pt x="122" y="274"/>
                    <a:pt x="153" y="274"/>
                  </a:cubicBezTo>
                  <a:lnTo>
                    <a:pt x="213" y="274"/>
                  </a:lnTo>
                  <a:cubicBezTo>
                    <a:pt x="244" y="274"/>
                    <a:pt x="244" y="244"/>
                    <a:pt x="244" y="244"/>
                  </a:cubicBezTo>
                  <a:cubicBezTo>
                    <a:pt x="244" y="244"/>
                    <a:pt x="274" y="213"/>
                    <a:pt x="274" y="183"/>
                  </a:cubicBezTo>
                  <a:cubicBezTo>
                    <a:pt x="305" y="183"/>
                    <a:pt x="305" y="152"/>
                    <a:pt x="305" y="122"/>
                  </a:cubicBezTo>
                  <a:cubicBezTo>
                    <a:pt x="305" y="122"/>
                    <a:pt x="305" y="122"/>
                    <a:pt x="305" y="92"/>
                  </a:cubicBezTo>
                  <a:cubicBezTo>
                    <a:pt x="274" y="61"/>
                    <a:pt x="274" y="61"/>
                    <a:pt x="244" y="31"/>
                  </a:cubicBezTo>
                  <a:cubicBezTo>
                    <a:pt x="244" y="31"/>
                    <a:pt x="244"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7164625" y="4097050"/>
              <a:ext cx="6850" cy="6850"/>
            </a:xfrm>
            <a:custGeom>
              <a:rect b="b" l="l" r="r" t="t"/>
              <a:pathLst>
                <a:path extrusionOk="0" h="274" w="274">
                  <a:moveTo>
                    <a:pt x="122" y="0"/>
                  </a:moveTo>
                  <a:cubicBezTo>
                    <a:pt x="122" y="0"/>
                    <a:pt x="91" y="0"/>
                    <a:pt x="61" y="31"/>
                  </a:cubicBezTo>
                  <a:cubicBezTo>
                    <a:pt x="61" y="31"/>
                    <a:pt x="31" y="31"/>
                    <a:pt x="31" y="61"/>
                  </a:cubicBezTo>
                  <a:cubicBezTo>
                    <a:pt x="31" y="61"/>
                    <a:pt x="0" y="61"/>
                    <a:pt x="0" y="92"/>
                  </a:cubicBezTo>
                  <a:cubicBezTo>
                    <a:pt x="0" y="92"/>
                    <a:pt x="0" y="122"/>
                    <a:pt x="0" y="152"/>
                  </a:cubicBezTo>
                  <a:cubicBezTo>
                    <a:pt x="0" y="152"/>
                    <a:pt x="0" y="152"/>
                    <a:pt x="0" y="183"/>
                  </a:cubicBezTo>
                  <a:cubicBezTo>
                    <a:pt x="0" y="183"/>
                    <a:pt x="31" y="213"/>
                    <a:pt x="31" y="244"/>
                  </a:cubicBezTo>
                  <a:cubicBezTo>
                    <a:pt x="31" y="244"/>
                    <a:pt x="61" y="244"/>
                    <a:pt x="61" y="274"/>
                  </a:cubicBezTo>
                  <a:lnTo>
                    <a:pt x="182" y="274"/>
                  </a:lnTo>
                  <a:cubicBezTo>
                    <a:pt x="182" y="274"/>
                    <a:pt x="213" y="244"/>
                    <a:pt x="213" y="244"/>
                  </a:cubicBezTo>
                  <a:cubicBezTo>
                    <a:pt x="243" y="244"/>
                    <a:pt x="243" y="213"/>
                    <a:pt x="243" y="213"/>
                  </a:cubicBezTo>
                  <a:cubicBezTo>
                    <a:pt x="243" y="183"/>
                    <a:pt x="274" y="152"/>
                    <a:pt x="274" y="152"/>
                  </a:cubicBezTo>
                  <a:cubicBezTo>
                    <a:pt x="274" y="122"/>
                    <a:pt x="274" y="122"/>
                    <a:pt x="243" y="122"/>
                  </a:cubicBezTo>
                  <a:cubicBezTo>
                    <a:pt x="243" y="92"/>
                    <a:pt x="243" y="61"/>
                    <a:pt x="213" y="61"/>
                  </a:cubicBezTo>
                  <a:cubicBezTo>
                    <a:pt x="213" y="31"/>
                    <a:pt x="213" y="31"/>
                    <a:pt x="182" y="31"/>
                  </a:cubicBezTo>
                  <a:cubicBezTo>
                    <a:pt x="182" y="31"/>
                    <a:pt x="152"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7157775" y="4028650"/>
              <a:ext cx="4575" cy="5350"/>
            </a:xfrm>
            <a:custGeom>
              <a:rect b="b" l="l" r="r" t="t"/>
              <a:pathLst>
                <a:path extrusionOk="0" h="214" w="183">
                  <a:moveTo>
                    <a:pt x="92" y="1"/>
                  </a:moveTo>
                  <a:cubicBezTo>
                    <a:pt x="61" y="1"/>
                    <a:pt x="31" y="31"/>
                    <a:pt x="31" y="31"/>
                  </a:cubicBezTo>
                  <a:cubicBezTo>
                    <a:pt x="1" y="62"/>
                    <a:pt x="1" y="92"/>
                    <a:pt x="1" y="92"/>
                  </a:cubicBezTo>
                  <a:lnTo>
                    <a:pt x="1" y="122"/>
                  </a:lnTo>
                  <a:cubicBezTo>
                    <a:pt x="1" y="153"/>
                    <a:pt x="1" y="153"/>
                    <a:pt x="1" y="183"/>
                  </a:cubicBezTo>
                  <a:lnTo>
                    <a:pt x="31" y="183"/>
                  </a:lnTo>
                  <a:lnTo>
                    <a:pt x="31" y="214"/>
                  </a:lnTo>
                  <a:lnTo>
                    <a:pt x="153" y="214"/>
                  </a:lnTo>
                  <a:cubicBezTo>
                    <a:pt x="153" y="183"/>
                    <a:pt x="153" y="183"/>
                    <a:pt x="153" y="183"/>
                  </a:cubicBezTo>
                  <a:cubicBezTo>
                    <a:pt x="183" y="153"/>
                    <a:pt x="183" y="153"/>
                    <a:pt x="183" y="122"/>
                  </a:cubicBezTo>
                  <a:lnTo>
                    <a:pt x="183" y="92"/>
                  </a:lnTo>
                  <a:cubicBezTo>
                    <a:pt x="183" y="92"/>
                    <a:pt x="183" y="92"/>
                    <a:pt x="153" y="62"/>
                  </a:cubicBezTo>
                  <a:cubicBezTo>
                    <a:pt x="153" y="62"/>
                    <a:pt x="153" y="62"/>
                    <a:pt x="153" y="31"/>
                  </a:cubicBezTo>
                  <a:lnTo>
                    <a:pt x="122" y="31"/>
                  </a:lnTo>
                  <a:cubicBezTo>
                    <a:pt x="92" y="31"/>
                    <a:pt x="92" y="1"/>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7144850" y="4082600"/>
              <a:ext cx="6875" cy="5350"/>
            </a:xfrm>
            <a:custGeom>
              <a:rect b="b" l="l" r="r" t="t"/>
              <a:pathLst>
                <a:path extrusionOk="0" h="214" w="275">
                  <a:moveTo>
                    <a:pt x="153" y="1"/>
                  </a:moveTo>
                  <a:cubicBezTo>
                    <a:pt x="1" y="1"/>
                    <a:pt x="1" y="214"/>
                    <a:pt x="153" y="214"/>
                  </a:cubicBezTo>
                  <a:cubicBezTo>
                    <a:pt x="274" y="214"/>
                    <a:pt x="274"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7196525" y="4060575"/>
              <a:ext cx="7625" cy="6100"/>
            </a:xfrm>
            <a:custGeom>
              <a:rect b="b" l="l" r="r" t="t"/>
              <a:pathLst>
                <a:path extrusionOk="0" h="244" w="305">
                  <a:moveTo>
                    <a:pt x="153" y="0"/>
                  </a:moveTo>
                  <a:cubicBezTo>
                    <a:pt x="1" y="0"/>
                    <a:pt x="1" y="244"/>
                    <a:pt x="153" y="244"/>
                  </a:cubicBezTo>
                  <a:cubicBezTo>
                    <a:pt x="305" y="244"/>
                    <a:pt x="305"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7149425" y="4065900"/>
              <a:ext cx="6850" cy="5325"/>
            </a:xfrm>
            <a:custGeom>
              <a:rect b="b" l="l" r="r" t="t"/>
              <a:pathLst>
                <a:path extrusionOk="0" h="213" w="274">
                  <a:moveTo>
                    <a:pt x="152" y="0"/>
                  </a:moveTo>
                  <a:cubicBezTo>
                    <a:pt x="0" y="0"/>
                    <a:pt x="0" y="213"/>
                    <a:pt x="152" y="213"/>
                  </a:cubicBezTo>
                  <a:cubicBezTo>
                    <a:pt x="274" y="213"/>
                    <a:pt x="27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7179825" y="4052225"/>
              <a:ext cx="6850" cy="5325"/>
            </a:xfrm>
            <a:custGeom>
              <a:rect b="b" l="l" r="r" t="t"/>
              <a:pathLst>
                <a:path extrusionOk="0" h="213" w="274">
                  <a:moveTo>
                    <a:pt x="152" y="0"/>
                  </a:moveTo>
                  <a:cubicBezTo>
                    <a:pt x="0" y="0"/>
                    <a:pt x="0" y="213"/>
                    <a:pt x="152" y="213"/>
                  </a:cubicBezTo>
                  <a:cubicBezTo>
                    <a:pt x="274" y="213"/>
                    <a:pt x="27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7141825" y="3999025"/>
              <a:ext cx="6850" cy="5350"/>
            </a:xfrm>
            <a:custGeom>
              <a:rect b="b" l="l" r="r" t="t"/>
              <a:pathLst>
                <a:path extrusionOk="0" h="214" w="274">
                  <a:moveTo>
                    <a:pt x="122" y="0"/>
                  </a:moveTo>
                  <a:cubicBezTo>
                    <a:pt x="0" y="0"/>
                    <a:pt x="0" y="213"/>
                    <a:pt x="122" y="213"/>
                  </a:cubicBezTo>
                  <a:cubicBezTo>
                    <a:pt x="274" y="213"/>
                    <a:pt x="274"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7109900" y="4012700"/>
              <a:ext cx="6875" cy="6100"/>
            </a:xfrm>
            <a:custGeom>
              <a:rect b="b" l="l" r="r" t="t"/>
              <a:pathLst>
                <a:path extrusionOk="0" h="244" w="275">
                  <a:moveTo>
                    <a:pt x="122" y="0"/>
                  </a:moveTo>
                  <a:cubicBezTo>
                    <a:pt x="1" y="0"/>
                    <a:pt x="1" y="244"/>
                    <a:pt x="122" y="244"/>
                  </a:cubicBezTo>
                  <a:cubicBezTo>
                    <a:pt x="274" y="244"/>
                    <a:pt x="274" y="0"/>
                    <a:pt x="1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7112175" y="4043100"/>
              <a:ext cx="8400" cy="6100"/>
            </a:xfrm>
            <a:custGeom>
              <a:rect b="b" l="l" r="r" t="t"/>
              <a:pathLst>
                <a:path extrusionOk="0" h="244" w="336">
                  <a:moveTo>
                    <a:pt x="183" y="0"/>
                  </a:moveTo>
                  <a:cubicBezTo>
                    <a:pt x="1" y="0"/>
                    <a:pt x="1" y="243"/>
                    <a:pt x="183" y="243"/>
                  </a:cubicBezTo>
                  <a:cubicBezTo>
                    <a:pt x="335" y="243"/>
                    <a:pt x="33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7111425" y="4099325"/>
              <a:ext cx="7625" cy="7425"/>
            </a:xfrm>
            <a:custGeom>
              <a:rect b="b" l="l" r="r" t="t"/>
              <a:pathLst>
                <a:path extrusionOk="0" h="297" w="305">
                  <a:moveTo>
                    <a:pt x="122" y="1"/>
                  </a:moveTo>
                  <a:cubicBezTo>
                    <a:pt x="122" y="1"/>
                    <a:pt x="92" y="1"/>
                    <a:pt x="92" y="31"/>
                  </a:cubicBezTo>
                  <a:lnTo>
                    <a:pt x="61" y="31"/>
                  </a:lnTo>
                  <a:cubicBezTo>
                    <a:pt x="31" y="61"/>
                    <a:pt x="31" y="61"/>
                    <a:pt x="31" y="61"/>
                  </a:cubicBezTo>
                  <a:cubicBezTo>
                    <a:pt x="31" y="61"/>
                    <a:pt x="0" y="92"/>
                    <a:pt x="0" y="92"/>
                  </a:cubicBezTo>
                  <a:cubicBezTo>
                    <a:pt x="0" y="122"/>
                    <a:pt x="0" y="122"/>
                    <a:pt x="0" y="153"/>
                  </a:cubicBezTo>
                  <a:cubicBezTo>
                    <a:pt x="0" y="153"/>
                    <a:pt x="0" y="183"/>
                    <a:pt x="0" y="183"/>
                  </a:cubicBezTo>
                  <a:cubicBezTo>
                    <a:pt x="0" y="183"/>
                    <a:pt x="0" y="213"/>
                    <a:pt x="0" y="213"/>
                  </a:cubicBezTo>
                  <a:cubicBezTo>
                    <a:pt x="0" y="213"/>
                    <a:pt x="31" y="244"/>
                    <a:pt x="31" y="244"/>
                  </a:cubicBezTo>
                  <a:cubicBezTo>
                    <a:pt x="61" y="244"/>
                    <a:pt x="61" y="274"/>
                    <a:pt x="61" y="274"/>
                  </a:cubicBezTo>
                  <a:lnTo>
                    <a:pt x="92" y="274"/>
                  </a:lnTo>
                  <a:cubicBezTo>
                    <a:pt x="107" y="289"/>
                    <a:pt x="122" y="297"/>
                    <a:pt x="133" y="297"/>
                  </a:cubicBezTo>
                  <a:cubicBezTo>
                    <a:pt x="145" y="297"/>
                    <a:pt x="152" y="289"/>
                    <a:pt x="152" y="274"/>
                  </a:cubicBezTo>
                  <a:lnTo>
                    <a:pt x="183" y="274"/>
                  </a:lnTo>
                  <a:cubicBezTo>
                    <a:pt x="213" y="274"/>
                    <a:pt x="244" y="274"/>
                    <a:pt x="244" y="244"/>
                  </a:cubicBezTo>
                  <a:cubicBezTo>
                    <a:pt x="274" y="213"/>
                    <a:pt x="274" y="213"/>
                    <a:pt x="274" y="183"/>
                  </a:cubicBezTo>
                  <a:cubicBezTo>
                    <a:pt x="274" y="183"/>
                    <a:pt x="304" y="153"/>
                    <a:pt x="304" y="153"/>
                  </a:cubicBezTo>
                  <a:cubicBezTo>
                    <a:pt x="304" y="122"/>
                    <a:pt x="304" y="122"/>
                    <a:pt x="274" y="122"/>
                  </a:cubicBezTo>
                  <a:cubicBezTo>
                    <a:pt x="274" y="92"/>
                    <a:pt x="274" y="92"/>
                    <a:pt x="244" y="61"/>
                  </a:cubicBezTo>
                  <a:cubicBezTo>
                    <a:pt x="244" y="31"/>
                    <a:pt x="213" y="31"/>
                    <a:pt x="213" y="31"/>
                  </a:cubicBezTo>
                  <a:cubicBezTo>
                    <a:pt x="213" y="31"/>
                    <a:pt x="183" y="3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a:off x="7120550" y="3996750"/>
              <a:ext cx="7625" cy="5325"/>
            </a:xfrm>
            <a:custGeom>
              <a:rect b="b" l="l" r="r" t="t"/>
              <a:pathLst>
                <a:path extrusionOk="0" h="213" w="305">
                  <a:moveTo>
                    <a:pt x="152" y="0"/>
                  </a:moveTo>
                  <a:cubicBezTo>
                    <a:pt x="0" y="0"/>
                    <a:pt x="0" y="213"/>
                    <a:pt x="152" y="213"/>
                  </a:cubicBezTo>
                  <a:cubicBezTo>
                    <a:pt x="304" y="213"/>
                    <a:pt x="304"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7122825" y="4024850"/>
              <a:ext cx="7625" cy="5350"/>
            </a:xfrm>
            <a:custGeom>
              <a:rect b="b" l="l" r="r" t="t"/>
              <a:pathLst>
                <a:path extrusionOk="0" h="214" w="305">
                  <a:moveTo>
                    <a:pt x="152" y="1"/>
                  </a:moveTo>
                  <a:cubicBezTo>
                    <a:pt x="0" y="1"/>
                    <a:pt x="0" y="214"/>
                    <a:pt x="152" y="214"/>
                  </a:cubicBezTo>
                  <a:cubicBezTo>
                    <a:pt x="304" y="214"/>
                    <a:pt x="30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a:off x="7118250" y="4067400"/>
              <a:ext cx="9150" cy="7625"/>
            </a:xfrm>
            <a:custGeom>
              <a:rect b="b" l="l" r="r" t="t"/>
              <a:pathLst>
                <a:path extrusionOk="0" h="305" w="366">
                  <a:moveTo>
                    <a:pt x="183" y="1"/>
                  </a:moveTo>
                  <a:cubicBezTo>
                    <a:pt x="1" y="1"/>
                    <a:pt x="1" y="305"/>
                    <a:pt x="183" y="305"/>
                  </a:cubicBezTo>
                  <a:cubicBezTo>
                    <a:pt x="366" y="305"/>
                    <a:pt x="366"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a:off x="7142575" y="4109200"/>
              <a:ext cx="8375" cy="6875"/>
            </a:xfrm>
            <a:custGeom>
              <a:rect b="b" l="l" r="r" t="t"/>
              <a:pathLst>
                <a:path extrusionOk="0" h="275" w="335">
                  <a:moveTo>
                    <a:pt x="183" y="1"/>
                  </a:moveTo>
                  <a:cubicBezTo>
                    <a:pt x="1" y="1"/>
                    <a:pt x="1" y="274"/>
                    <a:pt x="183" y="274"/>
                  </a:cubicBezTo>
                  <a:cubicBezTo>
                    <a:pt x="335" y="274"/>
                    <a:pt x="335"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a:off x="7131175" y="4098575"/>
              <a:ext cx="4600" cy="3050"/>
            </a:xfrm>
            <a:custGeom>
              <a:rect b="b" l="l" r="r" t="t"/>
              <a:pathLst>
                <a:path extrusionOk="0" h="122" w="184">
                  <a:moveTo>
                    <a:pt x="92" y="0"/>
                  </a:moveTo>
                  <a:cubicBezTo>
                    <a:pt x="1" y="0"/>
                    <a:pt x="1" y="122"/>
                    <a:pt x="92" y="122"/>
                  </a:cubicBezTo>
                  <a:cubicBezTo>
                    <a:pt x="183" y="122"/>
                    <a:pt x="18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a:off x="7159300" y="4082600"/>
              <a:ext cx="7625" cy="6100"/>
            </a:xfrm>
            <a:custGeom>
              <a:rect b="b" l="l" r="r" t="t"/>
              <a:pathLst>
                <a:path extrusionOk="0" h="244" w="305">
                  <a:moveTo>
                    <a:pt x="152" y="1"/>
                  </a:moveTo>
                  <a:cubicBezTo>
                    <a:pt x="0" y="1"/>
                    <a:pt x="0" y="244"/>
                    <a:pt x="152" y="244"/>
                  </a:cubicBezTo>
                  <a:cubicBezTo>
                    <a:pt x="304" y="244"/>
                    <a:pt x="30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7189700" y="4091150"/>
              <a:ext cx="5325" cy="4975"/>
            </a:xfrm>
            <a:custGeom>
              <a:rect b="b" l="l" r="r" t="t"/>
              <a:pathLst>
                <a:path extrusionOk="0" h="199" w="213">
                  <a:moveTo>
                    <a:pt x="91" y="1"/>
                  </a:moveTo>
                  <a:cubicBezTo>
                    <a:pt x="69" y="1"/>
                    <a:pt x="46" y="8"/>
                    <a:pt x="31" y="24"/>
                  </a:cubicBezTo>
                  <a:cubicBezTo>
                    <a:pt x="0" y="24"/>
                    <a:pt x="0" y="54"/>
                    <a:pt x="0" y="115"/>
                  </a:cubicBezTo>
                  <a:cubicBezTo>
                    <a:pt x="0" y="145"/>
                    <a:pt x="0" y="176"/>
                    <a:pt x="31" y="176"/>
                  </a:cubicBezTo>
                  <a:cubicBezTo>
                    <a:pt x="46" y="191"/>
                    <a:pt x="69" y="198"/>
                    <a:pt x="91" y="198"/>
                  </a:cubicBezTo>
                  <a:cubicBezTo>
                    <a:pt x="114" y="198"/>
                    <a:pt x="137" y="191"/>
                    <a:pt x="152" y="176"/>
                  </a:cubicBezTo>
                  <a:cubicBezTo>
                    <a:pt x="183" y="145"/>
                    <a:pt x="213" y="145"/>
                    <a:pt x="213" y="115"/>
                  </a:cubicBezTo>
                  <a:cubicBezTo>
                    <a:pt x="213" y="84"/>
                    <a:pt x="183" y="54"/>
                    <a:pt x="152" y="24"/>
                  </a:cubicBezTo>
                  <a:cubicBezTo>
                    <a:pt x="137" y="8"/>
                    <a:pt x="114" y="1"/>
                    <a:pt x="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a:off x="7195000" y="4109975"/>
              <a:ext cx="7625" cy="6100"/>
            </a:xfrm>
            <a:custGeom>
              <a:rect b="b" l="l" r="r" t="t"/>
              <a:pathLst>
                <a:path extrusionOk="0" h="244" w="305">
                  <a:moveTo>
                    <a:pt x="153" y="0"/>
                  </a:moveTo>
                  <a:cubicBezTo>
                    <a:pt x="1" y="0"/>
                    <a:pt x="1" y="243"/>
                    <a:pt x="153" y="243"/>
                  </a:cubicBezTo>
                  <a:cubicBezTo>
                    <a:pt x="305" y="243"/>
                    <a:pt x="305"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7"/>
            <p:cNvSpPr/>
            <p:nvPr/>
          </p:nvSpPr>
          <p:spPr>
            <a:xfrm>
              <a:off x="7182100" y="4119850"/>
              <a:ext cx="9125" cy="6850"/>
            </a:xfrm>
            <a:custGeom>
              <a:rect b="b" l="l" r="r" t="t"/>
              <a:pathLst>
                <a:path extrusionOk="0" h="274" w="365">
                  <a:moveTo>
                    <a:pt x="183" y="0"/>
                  </a:moveTo>
                  <a:cubicBezTo>
                    <a:pt x="0" y="0"/>
                    <a:pt x="0" y="274"/>
                    <a:pt x="183" y="274"/>
                  </a:cubicBezTo>
                  <a:cubicBezTo>
                    <a:pt x="365" y="274"/>
                    <a:pt x="36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a:off x="7191200" y="4065125"/>
              <a:ext cx="7625" cy="6875"/>
            </a:xfrm>
            <a:custGeom>
              <a:rect b="b" l="l" r="r" t="t"/>
              <a:pathLst>
                <a:path extrusionOk="0" h="275" w="305">
                  <a:moveTo>
                    <a:pt x="153" y="1"/>
                  </a:moveTo>
                  <a:cubicBezTo>
                    <a:pt x="123" y="1"/>
                    <a:pt x="123" y="1"/>
                    <a:pt x="92" y="31"/>
                  </a:cubicBezTo>
                  <a:lnTo>
                    <a:pt x="62" y="31"/>
                  </a:lnTo>
                  <a:cubicBezTo>
                    <a:pt x="31" y="62"/>
                    <a:pt x="31" y="62"/>
                    <a:pt x="31" y="92"/>
                  </a:cubicBezTo>
                  <a:cubicBezTo>
                    <a:pt x="31" y="122"/>
                    <a:pt x="1" y="122"/>
                    <a:pt x="1" y="153"/>
                  </a:cubicBezTo>
                  <a:cubicBezTo>
                    <a:pt x="1" y="153"/>
                    <a:pt x="1" y="183"/>
                    <a:pt x="31" y="183"/>
                  </a:cubicBezTo>
                  <a:cubicBezTo>
                    <a:pt x="31" y="214"/>
                    <a:pt x="31" y="244"/>
                    <a:pt x="62" y="244"/>
                  </a:cubicBezTo>
                  <a:cubicBezTo>
                    <a:pt x="62" y="244"/>
                    <a:pt x="62" y="274"/>
                    <a:pt x="92" y="274"/>
                  </a:cubicBezTo>
                  <a:lnTo>
                    <a:pt x="214" y="274"/>
                  </a:lnTo>
                  <a:cubicBezTo>
                    <a:pt x="244" y="274"/>
                    <a:pt x="244" y="274"/>
                    <a:pt x="244" y="244"/>
                  </a:cubicBezTo>
                  <a:cubicBezTo>
                    <a:pt x="275" y="244"/>
                    <a:pt x="275" y="214"/>
                    <a:pt x="275" y="214"/>
                  </a:cubicBezTo>
                  <a:cubicBezTo>
                    <a:pt x="305" y="183"/>
                    <a:pt x="305" y="153"/>
                    <a:pt x="305" y="153"/>
                  </a:cubicBezTo>
                  <a:cubicBezTo>
                    <a:pt x="305" y="122"/>
                    <a:pt x="305" y="122"/>
                    <a:pt x="305" y="122"/>
                  </a:cubicBezTo>
                  <a:cubicBezTo>
                    <a:pt x="275" y="92"/>
                    <a:pt x="275" y="62"/>
                    <a:pt x="244" y="62"/>
                  </a:cubicBezTo>
                  <a:cubicBezTo>
                    <a:pt x="244" y="31"/>
                    <a:pt x="244" y="31"/>
                    <a:pt x="214" y="31"/>
                  </a:cubicBezTo>
                  <a:cubicBezTo>
                    <a:pt x="214" y="1"/>
                    <a:pt x="183"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a:off x="7187400" y="4040050"/>
              <a:ext cx="6125" cy="6875"/>
            </a:xfrm>
            <a:custGeom>
              <a:rect b="b" l="l" r="r" t="t"/>
              <a:pathLst>
                <a:path extrusionOk="0" h="275" w="245">
                  <a:moveTo>
                    <a:pt x="92" y="1"/>
                  </a:moveTo>
                  <a:cubicBezTo>
                    <a:pt x="62" y="31"/>
                    <a:pt x="62" y="31"/>
                    <a:pt x="62" y="31"/>
                  </a:cubicBezTo>
                  <a:cubicBezTo>
                    <a:pt x="31" y="31"/>
                    <a:pt x="31" y="31"/>
                    <a:pt x="31" y="61"/>
                  </a:cubicBezTo>
                  <a:cubicBezTo>
                    <a:pt x="1" y="61"/>
                    <a:pt x="1" y="61"/>
                    <a:pt x="1" y="92"/>
                  </a:cubicBezTo>
                  <a:cubicBezTo>
                    <a:pt x="1" y="92"/>
                    <a:pt x="1" y="122"/>
                    <a:pt x="1" y="122"/>
                  </a:cubicBezTo>
                  <a:cubicBezTo>
                    <a:pt x="1" y="153"/>
                    <a:pt x="1" y="153"/>
                    <a:pt x="1" y="183"/>
                  </a:cubicBezTo>
                  <a:cubicBezTo>
                    <a:pt x="1" y="213"/>
                    <a:pt x="31" y="213"/>
                    <a:pt x="31" y="244"/>
                  </a:cubicBezTo>
                  <a:cubicBezTo>
                    <a:pt x="62" y="274"/>
                    <a:pt x="92" y="274"/>
                    <a:pt x="123" y="274"/>
                  </a:cubicBezTo>
                  <a:lnTo>
                    <a:pt x="153" y="274"/>
                  </a:lnTo>
                  <a:cubicBezTo>
                    <a:pt x="183" y="244"/>
                    <a:pt x="183" y="244"/>
                    <a:pt x="214" y="244"/>
                  </a:cubicBezTo>
                  <a:cubicBezTo>
                    <a:pt x="214" y="213"/>
                    <a:pt x="214" y="213"/>
                    <a:pt x="244" y="183"/>
                  </a:cubicBezTo>
                  <a:cubicBezTo>
                    <a:pt x="244" y="153"/>
                    <a:pt x="244" y="153"/>
                    <a:pt x="244" y="122"/>
                  </a:cubicBezTo>
                  <a:cubicBezTo>
                    <a:pt x="244" y="122"/>
                    <a:pt x="244" y="92"/>
                    <a:pt x="244" y="92"/>
                  </a:cubicBezTo>
                  <a:cubicBezTo>
                    <a:pt x="214" y="92"/>
                    <a:pt x="214" y="61"/>
                    <a:pt x="214" y="61"/>
                  </a:cubicBezTo>
                  <a:cubicBezTo>
                    <a:pt x="214" y="61"/>
                    <a:pt x="214" y="31"/>
                    <a:pt x="183" y="31"/>
                  </a:cubicBezTo>
                  <a:lnTo>
                    <a:pt x="153" y="31"/>
                  </a:lnTo>
                  <a:cubicBezTo>
                    <a:pt x="153" y="1"/>
                    <a:pt x="123" y="1"/>
                    <a:pt x="1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7"/>
            <p:cNvSpPr/>
            <p:nvPr/>
          </p:nvSpPr>
          <p:spPr>
            <a:xfrm>
              <a:off x="7198800" y="4087175"/>
              <a:ext cx="9150" cy="6850"/>
            </a:xfrm>
            <a:custGeom>
              <a:rect b="b" l="l" r="r" t="t"/>
              <a:pathLst>
                <a:path extrusionOk="0" h="274" w="366">
                  <a:moveTo>
                    <a:pt x="183" y="0"/>
                  </a:moveTo>
                  <a:cubicBezTo>
                    <a:pt x="1" y="0"/>
                    <a:pt x="1" y="274"/>
                    <a:pt x="183" y="274"/>
                  </a:cubicBezTo>
                  <a:cubicBezTo>
                    <a:pt x="366" y="274"/>
                    <a:pt x="366"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a:off x="7171450" y="4116800"/>
              <a:ext cx="6875" cy="5350"/>
            </a:xfrm>
            <a:custGeom>
              <a:rect b="b" l="l" r="r" t="t"/>
              <a:pathLst>
                <a:path extrusionOk="0" h="214" w="275">
                  <a:moveTo>
                    <a:pt x="122" y="1"/>
                  </a:moveTo>
                  <a:cubicBezTo>
                    <a:pt x="1" y="1"/>
                    <a:pt x="1" y="213"/>
                    <a:pt x="122" y="213"/>
                  </a:cubicBezTo>
                  <a:cubicBezTo>
                    <a:pt x="274" y="213"/>
                    <a:pt x="274"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a:off x="7181325" y="4084125"/>
              <a:ext cx="5350" cy="4575"/>
            </a:xfrm>
            <a:custGeom>
              <a:rect b="b" l="l" r="r" t="t"/>
              <a:pathLst>
                <a:path extrusionOk="0" h="183" w="214">
                  <a:moveTo>
                    <a:pt x="122" y="1"/>
                  </a:moveTo>
                  <a:cubicBezTo>
                    <a:pt x="1" y="1"/>
                    <a:pt x="1" y="183"/>
                    <a:pt x="122" y="183"/>
                  </a:cubicBezTo>
                  <a:cubicBezTo>
                    <a:pt x="214" y="183"/>
                    <a:pt x="214"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a:off x="7179825" y="4101600"/>
              <a:ext cx="6850" cy="4600"/>
            </a:xfrm>
            <a:custGeom>
              <a:rect b="b" l="l" r="r" t="t"/>
              <a:pathLst>
                <a:path extrusionOk="0" h="184" w="274">
                  <a:moveTo>
                    <a:pt x="152" y="1"/>
                  </a:moveTo>
                  <a:cubicBezTo>
                    <a:pt x="30" y="1"/>
                    <a:pt x="0" y="183"/>
                    <a:pt x="152" y="183"/>
                  </a:cubicBezTo>
                  <a:cubicBezTo>
                    <a:pt x="274" y="183"/>
                    <a:pt x="27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a:off x="7166900" y="4059800"/>
              <a:ext cx="4575" cy="3825"/>
            </a:xfrm>
            <a:custGeom>
              <a:rect b="b" l="l" r="r" t="t"/>
              <a:pathLst>
                <a:path extrusionOk="0" h="153" w="183">
                  <a:moveTo>
                    <a:pt x="91" y="1"/>
                  </a:moveTo>
                  <a:cubicBezTo>
                    <a:pt x="0" y="1"/>
                    <a:pt x="0" y="153"/>
                    <a:pt x="91" y="153"/>
                  </a:cubicBezTo>
                  <a:cubicBezTo>
                    <a:pt x="183" y="153"/>
                    <a:pt x="183" y="1"/>
                    <a:pt x="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a:off x="7134975" y="4071200"/>
              <a:ext cx="6875" cy="4600"/>
            </a:xfrm>
            <a:custGeom>
              <a:rect b="b" l="l" r="r" t="t"/>
              <a:pathLst>
                <a:path extrusionOk="0" h="184" w="275">
                  <a:moveTo>
                    <a:pt x="122" y="1"/>
                  </a:moveTo>
                  <a:cubicBezTo>
                    <a:pt x="1" y="1"/>
                    <a:pt x="1" y="183"/>
                    <a:pt x="122" y="183"/>
                  </a:cubicBezTo>
                  <a:cubicBezTo>
                    <a:pt x="274" y="183"/>
                    <a:pt x="274"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a:off x="7144100" y="4053725"/>
              <a:ext cx="5350" cy="4600"/>
            </a:xfrm>
            <a:custGeom>
              <a:rect b="b" l="l" r="r" t="t"/>
              <a:pathLst>
                <a:path extrusionOk="0" h="184" w="214">
                  <a:moveTo>
                    <a:pt x="122" y="1"/>
                  </a:moveTo>
                  <a:cubicBezTo>
                    <a:pt x="0" y="1"/>
                    <a:pt x="0" y="183"/>
                    <a:pt x="122" y="183"/>
                  </a:cubicBezTo>
                  <a:cubicBezTo>
                    <a:pt x="213" y="183"/>
                    <a:pt x="21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7"/>
            <p:cNvSpPr/>
            <p:nvPr/>
          </p:nvSpPr>
          <p:spPr>
            <a:xfrm>
              <a:off x="7121300" y="4085650"/>
              <a:ext cx="10675" cy="8375"/>
            </a:xfrm>
            <a:custGeom>
              <a:rect b="b" l="l" r="r" t="t"/>
              <a:pathLst>
                <a:path extrusionOk="0" h="335" w="427">
                  <a:moveTo>
                    <a:pt x="213" y="0"/>
                  </a:moveTo>
                  <a:cubicBezTo>
                    <a:pt x="1" y="0"/>
                    <a:pt x="1" y="335"/>
                    <a:pt x="213" y="335"/>
                  </a:cubicBezTo>
                  <a:cubicBezTo>
                    <a:pt x="426" y="335"/>
                    <a:pt x="426"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7"/>
            <p:cNvSpPr/>
            <p:nvPr/>
          </p:nvSpPr>
          <p:spPr>
            <a:xfrm>
              <a:off x="7105350" y="4055250"/>
              <a:ext cx="7625" cy="6100"/>
            </a:xfrm>
            <a:custGeom>
              <a:rect b="b" l="l" r="r" t="t"/>
              <a:pathLst>
                <a:path extrusionOk="0" h="244" w="305">
                  <a:moveTo>
                    <a:pt x="152" y="1"/>
                  </a:moveTo>
                  <a:cubicBezTo>
                    <a:pt x="0" y="1"/>
                    <a:pt x="0" y="244"/>
                    <a:pt x="152" y="244"/>
                  </a:cubicBezTo>
                  <a:cubicBezTo>
                    <a:pt x="304" y="244"/>
                    <a:pt x="304"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a:off x="7112950" y="4024850"/>
              <a:ext cx="5325" cy="3825"/>
            </a:xfrm>
            <a:custGeom>
              <a:rect b="b" l="l" r="r" t="t"/>
              <a:pathLst>
                <a:path extrusionOk="0" h="153" w="213">
                  <a:moveTo>
                    <a:pt x="122" y="1"/>
                  </a:moveTo>
                  <a:cubicBezTo>
                    <a:pt x="0" y="1"/>
                    <a:pt x="0" y="153"/>
                    <a:pt x="122" y="153"/>
                  </a:cubicBezTo>
                  <a:cubicBezTo>
                    <a:pt x="213" y="153"/>
                    <a:pt x="213" y="1"/>
                    <a:pt x="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a:off x="7109900" y="3991425"/>
              <a:ext cx="9900" cy="8375"/>
            </a:xfrm>
            <a:custGeom>
              <a:rect b="b" l="l" r="r" t="t"/>
              <a:pathLst>
                <a:path extrusionOk="0" h="335" w="396">
                  <a:moveTo>
                    <a:pt x="213" y="0"/>
                  </a:moveTo>
                  <a:cubicBezTo>
                    <a:pt x="1" y="0"/>
                    <a:pt x="1" y="335"/>
                    <a:pt x="213" y="335"/>
                  </a:cubicBezTo>
                  <a:cubicBezTo>
                    <a:pt x="396" y="335"/>
                    <a:pt x="396"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7" name="Google Shape;1377;p37">
            <a:hlinkClick action="ppaction://hlinkshowjump?jump=previousslide"/>
          </p:cNvPr>
          <p:cNvSpPr/>
          <p:nvPr/>
        </p:nvSpPr>
        <p:spPr>
          <a:xfrm>
            <a:off x="8464300" y="4132225"/>
            <a:ext cx="270900" cy="270900"/>
          </a:xfrm>
          <a:prstGeom prst="roundRect">
            <a:avLst>
              <a:gd fmla="val 50000" name="adj"/>
            </a:avLst>
          </a:prstGeom>
          <a:solidFill>
            <a:srgbClr val="1C458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a:off x="1321400" y="3694225"/>
            <a:ext cx="4036200" cy="7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37"/>
          <p:cNvGrpSpPr/>
          <p:nvPr/>
        </p:nvGrpSpPr>
        <p:grpSpPr>
          <a:xfrm>
            <a:off x="294225" y="4831800"/>
            <a:ext cx="897900" cy="130800"/>
            <a:chOff x="294225" y="4831800"/>
            <a:chExt cx="897900" cy="130800"/>
          </a:xfrm>
        </p:grpSpPr>
        <p:sp>
          <p:nvSpPr>
            <p:cNvPr id="1380" name="Google Shape;1380;p37"/>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7"/>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7"/>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7"/>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38"/>
          <p:cNvSpPr txBox="1"/>
          <p:nvPr/>
        </p:nvSpPr>
        <p:spPr>
          <a:xfrm>
            <a:off x="2444700" y="2164800"/>
            <a:ext cx="4254600" cy="8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1C4587"/>
                </a:solidFill>
                <a:latin typeface="Poppins"/>
                <a:ea typeface="Poppins"/>
                <a:cs typeface="Poppins"/>
                <a:sym typeface="Poppins"/>
              </a:rPr>
              <a:t>ANNEXURE</a:t>
            </a:r>
            <a:endParaRPr b="1" sz="4800">
              <a:solidFill>
                <a:srgbClr val="1C4587"/>
              </a:solidFill>
              <a:latin typeface="Poppins"/>
              <a:ea typeface="Poppins"/>
              <a:cs typeface="Poppins"/>
              <a:sym typeface="Poppins"/>
            </a:endParaRPr>
          </a:p>
        </p:txBody>
      </p:sp>
      <p:grpSp>
        <p:nvGrpSpPr>
          <p:cNvPr id="1390" name="Google Shape;1390;p38"/>
          <p:cNvGrpSpPr/>
          <p:nvPr/>
        </p:nvGrpSpPr>
        <p:grpSpPr>
          <a:xfrm>
            <a:off x="294225" y="4831800"/>
            <a:ext cx="897900" cy="130800"/>
            <a:chOff x="294225" y="4831800"/>
            <a:chExt cx="897900" cy="130800"/>
          </a:xfrm>
        </p:grpSpPr>
        <p:sp>
          <p:nvSpPr>
            <p:cNvPr id="1391" name="Google Shape;1391;p38"/>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39"/>
          <p:cNvSpPr txBox="1"/>
          <p:nvPr>
            <p:ph type="title"/>
          </p:nvPr>
        </p:nvSpPr>
        <p:spPr>
          <a:xfrm>
            <a:off x="693025" y="712750"/>
            <a:ext cx="6778800" cy="14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1C4587"/>
                </a:solidFill>
              </a:rPr>
              <a:t>DistilBERT</a:t>
            </a:r>
            <a:endParaRPr sz="4400">
              <a:solidFill>
                <a:srgbClr val="1C4587"/>
              </a:solidFill>
            </a:endParaRPr>
          </a:p>
        </p:txBody>
      </p:sp>
      <p:sp>
        <p:nvSpPr>
          <p:cNvPr id="1401" name="Google Shape;1401;p39"/>
          <p:cNvSpPr txBox="1"/>
          <p:nvPr/>
        </p:nvSpPr>
        <p:spPr>
          <a:xfrm>
            <a:off x="4924500" y="2312475"/>
            <a:ext cx="3814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oppins Medium"/>
                <a:ea typeface="Poppins Medium"/>
                <a:cs typeface="Poppins Medium"/>
                <a:sym typeface="Poppins Medium"/>
              </a:rPr>
              <a:t>DistilBERT is a smaller, faster version of the BERT language model, designed to maintain high performance while being more computationally efficient. It achieves this through knowledge distillation, where a smaller model earns to mimic the behavior of a larger model while using fewer parameters and resources.</a:t>
            </a:r>
            <a:endParaRPr>
              <a:latin typeface="Poppins Medium"/>
              <a:ea typeface="Poppins Medium"/>
              <a:cs typeface="Poppins Medium"/>
              <a:sym typeface="Poppins Medium"/>
            </a:endParaRPr>
          </a:p>
        </p:txBody>
      </p:sp>
      <p:pic>
        <p:nvPicPr>
          <p:cNvPr id="1402" name="Google Shape;1402;p39"/>
          <p:cNvPicPr preferRelativeResize="0"/>
          <p:nvPr/>
        </p:nvPicPr>
        <p:blipFill>
          <a:blip r:embed="rId3">
            <a:alphaModFix/>
          </a:blip>
          <a:stretch>
            <a:fillRect/>
          </a:stretch>
        </p:blipFill>
        <p:spPr>
          <a:xfrm>
            <a:off x="6692225" y="712750"/>
            <a:ext cx="1478100" cy="1478100"/>
          </a:xfrm>
          <a:prstGeom prst="rect">
            <a:avLst/>
          </a:prstGeom>
          <a:noFill/>
          <a:ln>
            <a:noFill/>
          </a:ln>
        </p:spPr>
      </p:pic>
      <p:grpSp>
        <p:nvGrpSpPr>
          <p:cNvPr id="1403" name="Google Shape;1403;p39"/>
          <p:cNvGrpSpPr/>
          <p:nvPr/>
        </p:nvGrpSpPr>
        <p:grpSpPr>
          <a:xfrm>
            <a:off x="294225" y="4831800"/>
            <a:ext cx="897900" cy="130800"/>
            <a:chOff x="294225" y="4831800"/>
            <a:chExt cx="897900" cy="130800"/>
          </a:xfrm>
        </p:grpSpPr>
        <p:sp>
          <p:nvSpPr>
            <p:cNvPr id="1404" name="Google Shape;1404;p39"/>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9"/>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9"/>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9"/>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9"/>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09" name="Google Shape;1409;p39"/>
          <p:cNvPicPr preferRelativeResize="0"/>
          <p:nvPr/>
        </p:nvPicPr>
        <p:blipFill>
          <a:blip r:embed="rId4">
            <a:alphaModFix/>
          </a:blip>
          <a:stretch>
            <a:fillRect/>
          </a:stretch>
        </p:blipFill>
        <p:spPr>
          <a:xfrm>
            <a:off x="585325" y="1588525"/>
            <a:ext cx="4216225" cy="2250775"/>
          </a:xfrm>
          <a:prstGeom prst="rect">
            <a:avLst/>
          </a:prstGeom>
          <a:noFill/>
          <a:ln cap="flat" cmpd="sng" w="12700">
            <a:solidFill>
              <a:srgbClr val="000000"/>
            </a:solidFill>
            <a:prstDash val="solid"/>
            <a:miter lim="8000"/>
            <a:headEnd len="sm" w="sm" type="none"/>
            <a:tailEnd len="sm" w="sm" type="none"/>
          </a:ln>
        </p:spPr>
      </p:pic>
      <p:sp>
        <p:nvSpPr>
          <p:cNvPr id="1410" name="Google Shape;1410;p39"/>
          <p:cNvSpPr txBox="1"/>
          <p:nvPr/>
        </p:nvSpPr>
        <p:spPr>
          <a:xfrm>
            <a:off x="585325" y="3914525"/>
            <a:ext cx="64257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latin typeface="Poppins"/>
                <a:ea typeface="Poppins"/>
                <a:cs typeface="Poppins"/>
                <a:sym typeface="Poppins"/>
              </a:rPr>
              <a:t>Nuanced Detection:</a:t>
            </a:r>
            <a:r>
              <a:rPr lang="en" sz="1100">
                <a:solidFill>
                  <a:schemeClr val="dk1"/>
                </a:solidFill>
                <a:latin typeface="Poppins"/>
                <a:ea typeface="Poppins"/>
                <a:cs typeface="Poppins"/>
                <a:sym typeface="Poppins"/>
              </a:rPr>
              <a:t> DistilBERT captures semantic meanings to identify exaggerations in Letters of Recommendation.</a:t>
            </a:r>
            <a:endParaRPr sz="11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latin typeface="Poppins"/>
                <a:ea typeface="Poppins"/>
                <a:cs typeface="Poppins"/>
                <a:sym typeface="Poppins"/>
              </a:rPr>
              <a:t>Anomaly Identification:</a:t>
            </a:r>
            <a:r>
              <a:rPr lang="en" sz="1100">
                <a:solidFill>
                  <a:schemeClr val="dk1"/>
                </a:solidFill>
                <a:latin typeface="Poppins"/>
                <a:ea typeface="Poppins"/>
                <a:cs typeface="Poppins"/>
                <a:sym typeface="Poppins"/>
              </a:rPr>
              <a:t> It detects outliers and unusual patterns, flagging potential fraud.</a:t>
            </a:r>
            <a:endParaRPr sz="1100">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
        <p:nvSpPr>
          <p:cNvPr id="1411" name="Google Shape;1411;p39"/>
          <p:cNvSpPr/>
          <p:nvPr/>
        </p:nvSpPr>
        <p:spPr>
          <a:xfrm>
            <a:off x="6936150" y="3914525"/>
            <a:ext cx="1590000" cy="6522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oppins"/>
                <a:ea typeface="Poppins"/>
                <a:cs typeface="Poppins"/>
                <a:sym typeface="Poppins"/>
              </a:rPr>
              <a:t>Why DistilBERT?</a:t>
            </a:r>
            <a:endParaRPr>
              <a:solidFill>
                <a:schemeClr val="lt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grpSp>
        <p:nvGrpSpPr>
          <p:cNvPr id="1416" name="Google Shape;1416;p40"/>
          <p:cNvGrpSpPr/>
          <p:nvPr/>
        </p:nvGrpSpPr>
        <p:grpSpPr>
          <a:xfrm>
            <a:off x="294225" y="4831800"/>
            <a:ext cx="897900" cy="130800"/>
            <a:chOff x="294225" y="4831800"/>
            <a:chExt cx="897900" cy="130800"/>
          </a:xfrm>
        </p:grpSpPr>
        <p:sp>
          <p:nvSpPr>
            <p:cNvPr id="1417" name="Google Shape;1417;p40"/>
            <p:cNvSpPr/>
            <p:nvPr/>
          </p:nvSpPr>
          <p:spPr>
            <a:xfrm>
              <a:off x="294225"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0"/>
            <p:cNvSpPr/>
            <p:nvPr/>
          </p:nvSpPr>
          <p:spPr>
            <a:xfrm>
              <a:off x="488700"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0"/>
            <p:cNvSpPr/>
            <p:nvPr/>
          </p:nvSpPr>
          <p:spPr>
            <a:xfrm>
              <a:off x="683175"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0"/>
            <p:cNvSpPr/>
            <p:nvPr/>
          </p:nvSpPr>
          <p:spPr>
            <a:xfrm>
              <a:off x="877650"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0"/>
            <p:cNvSpPr/>
            <p:nvPr/>
          </p:nvSpPr>
          <p:spPr>
            <a:xfrm flipH="1">
              <a:off x="1072125"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22" name="Google Shape;1422;p40"/>
          <p:cNvCxnSpPr/>
          <p:nvPr/>
        </p:nvCxnSpPr>
        <p:spPr>
          <a:xfrm>
            <a:off x="2849670" y="1074041"/>
            <a:ext cx="20700" cy="3520800"/>
          </a:xfrm>
          <a:prstGeom prst="straightConnector1">
            <a:avLst/>
          </a:prstGeom>
          <a:noFill/>
          <a:ln cap="flat" cmpd="sng" w="28575">
            <a:solidFill>
              <a:srgbClr val="1C4587"/>
            </a:solidFill>
            <a:prstDash val="solid"/>
            <a:round/>
            <a:headEnd len="med" w="med" type="none"/>
            <a:tailEnd len="med" w="med" type="none"/>
          </a:ln>
        </p:spPr>
      </p:cxnSp>
      <p:cxnSp>
        <p:nvCxnSpPr>
          <p:cNvPr id="1423" name="Google Shape;1423;p40"/>
          <p:cNvCxnSpPr/>
          <p:nvPr/>
        </p:nvCxnSpPr>
        <p:spPr>
          <a:xfrm rot="10800000">
            <a:off x="500675" y="2824250"/>
            <a:ext cx="4970100" cy="18600"/>
          </a:xfrm>
          <a:prstGeom prst="straightConnector1">
            <a:avLst/>
          </a:prstGeom>
          <a:noFill/>
          <a:ln cap="flat" cmpd="sng" w="28575">
            <a:solidFill>
              <a:srgbClr val="1C4587"/>
            </a:solidFill>
            <a:prstDash val="solid"/>
            <a:round/>
            <a:headEnd len="med" w="med" type="none"/>
            <a:tailEnd len="med" w="med" type="none"/>
          </a:ln>
        </p:spPr>
      </p:cxnSp>
      <p:sp>
        <p:nvSpPr>
          <p:cNvPr id="1424" name="Google Shape;1424;p40"/>
          <p:cNvSpPr txBox="1"/>
          <p:nvPr/>
        </p:nvSpPr>
        <p:spPr>
          <a:xfrm>
            <a:off x="463975" y="1358650"/>
            <a:ext cx="22578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b="1" lang="en" sz="1300">
                <a:solidFill>
                  <a:schemeClr val="dk1"/>
                </a:solidFill>
                <a:latin typeface="Poppins"/>
                <a:ea typeface="Poppins"/>
                <a:cs typeface="Poppins"/>
                <a:sym typeface="Poppins"/>
              </a:rPr>
              <a:t>Non-linear Relationships:</a:t>
            </a:r>
            <a:r>
              <a:rPr lang="en" sz="1300">
                <a:solidFill>
                  <a:schemeClr val="dk1"/>
                </a:solidFill>
                <a:latin typeface="Poppins"/>
                <a:ea typeface="Poppins"/>
                <a:cs typeface="Poppins"/>
                <a:sym typeface="Poppins"/>
              </a:rPr>
              <a:t> Decision trees manage complex, non-linear feature interactions for optimal outcomes.</a:t>
            </a:r>
            <a:endParaRPr sz="1800">
              <a:latin typeface="Poppins Medium"/>
              <a:ea typeface="Poppins Medium"/>
              <a:cs typeface="Poppins Medium"/>
              <a:sym typeface="Poppins Medium"/>
            </a:endParaRPr>
          </a:p>
        </p:txBody>
      </p:sp>
      <p:sp>
        <p:nvSpPr>
          <p:cNvPr id="1425" name="Google Shape;1425;p40"/>
          <p:cNvSpPr txBox="1"/>
          <p:nvPr>
            <p:ph idx="4294967295" type="title"/>
          </p:nvPr>
        </p:nvSpPr>
        <p:spPr>
          <a:xfrm>
            <a:off x="548700" y="210000"/>
            <a:ext cx="5291700" cy="6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Decision Trees</a:t>
            </a:r>
            <a:endParaRPr>
              <a:solidFill>
                <a:srgbClr val="1C4587"/>
              </a:solidFill>
            </a:endParaRPr>
          </a:p>
        </p:txBody>
      </p:sp>
      <p:sp>
        <p:nvSpPr>
          <p:cNvPr id="1426" name="Google Shape;1426;p40"/>
          <p:cNvSpPr txBox="1"/>
          <p:nvPr/>
        </p:nvSpPr>
        <p:spPr>
          <a:xfrm>
            <a:off x="3061994" y="1455991"/>
            <a:ext cx="24672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b="1" lang="en" sz="1300">
                <a:solidFill>
                  <a:schemeClr val="dk1"/>
                </a:solidFill>
                <a:latin typeface="Poppins"/>
                <a:ea typeface="Poppins"/>
                <a:cs typeface="Poppins"/>
                <a:sym typeface="Poppins"/>
              </a:rPr>
              <a:t>Feature Importance:</a:t>
            </a:r>
            <a:r>
              <a:rPr lang="en" sz="1300">
                <a:solidFill>
                  <a:schemeClr val="dk1"/>
                </a:solidFill>
                <a:latin typeface="Poppins"/>
                <a:ea typeface="Poppins"/>
                <a:cs typeface="Poppins"/>
                <a:sym typeface="Poppins"/>
              </a:rPr>
              <a:t>            They rank feature significance based on split usage and impurity reduction.</a:t>
            </a:r>
            <a:endParaRPr sz="1600">
              <a:latin typeface="Poppins Medium"/>
              <a:ea typeface="Poppins Medium"/>
              <a:cs typeface="Poppins Medium"/>
              <a:sym typeface="Poppins Medium"/>
            </a:endParaRPr>
          </a:p>
        </p:txBody>
      </p:sp>
      <p:sp>
        <p:nvSpPr>
          <p:cNvPr id="1427" name="Google Shape;1427;p40"/>
          <p:cNvSpPr txBox="1"/>
          <p:nvPr/>
        </p:nvSpPr>
        <p:spPr>
          <a:xfrm>
            <a:off x="498165" y="3051272"/>
            <a:ext cx="2189400" cy="130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b="1" lang="en" sz="1300">
                <a:solidFill>
                  <a:schemeClr val="dk1"/>
                </a:solidFill>
                <a:latin typeface="Poppins"/>
                <a:ea typeface="Poppins"/>
                <a:cs typeface="Poppins"/>
                <a:sym typeface="Poppins"/>
              </a:rPr>
              <a:t>Missing Data Handling:</a:t>
            </a:r>
            <a:r>
              <a:rPr lang="en" sz="1300">
                <a:solidFill>
                  <a:schemeClr val="dk1"/>
                </a:solidFill>
                <a:latin typeface="Poppins"/>
                <a:ea typeface="Poppins"/>
                <a:cs typeface="Poppins"/>
                <a:sym typeface="Poppins"/>
              </a:rPr>
              <a:t> Decision trees function well with missing data, focusing on stable variables.</a:t>
            </a:r>
            <a:endParaRPr sz="1600">
              <a:latin typeface="Poppins Medium"/>
              <a:ea typeface="Poppins Medium"/>
              <a:cs typeface="Poppins Medium"/>
              <a:sym typeface="Poppins Medium"/>
            </a:endParaRPr>
          </a:p>
        </p:txBody>
      </p:sp>
      <p:sp>
        <p:nvSpPr>
          <p:cNvPr id="1428" name="Google Shape;1428;p40"/>
          <p:cNvSpPr txBox="1"/>
          <p:nvPr/>
        </p:nvSpPr>
        <p:spPr>
          <a:xfrm>
            <a:off x="3141751" y="3086200"/>
            <a:ext cx="2139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800"/>
              </a:spcAft>
              <a:buClr>
                <a:schemeClr val="dk1"/>
              </a:buClr>
              <a:buSzPts val="1100"/>
              <a:buFont typeface="Arial"/>
              <a:buNone/>
            </a:pPr>
            <a:r>
              <a:rPr b="1" lang="en" sz="1300">
                <a:solidFill>
                  <a:schemeClr val="dk1"/>
                </a:solidFill>
                <a:latin typeface="Poppins"/>
                <a:ea typeface="Poppins"/>
                <a:cs typeface="Poppins"/>
                <a:sym typeface="Poppins"/>
              </a:rPr>
              <a:t>Outlier Resilience:</a:t>
            </a:r>
            <a:r>
              <a:rPr lang="en" sz="1300">
                <a:solidFill>
                  <a:schemeClr val="dk1"/>
                </a:solidFill>
                <a:latin typeface="Poppins"/>
                <a:ea typeface="Poppins"/>
                <a:cs typeface="Poppins"/>
                <a:sym typeface="Poppins"/>
              </a:rPr>
              <a:t> They remain effective despite outliers or extreme values.</a:t>
            </a:r>
            <a:endParaRPr sz="1800">
              <a:latin typeface="Poppins Medium"/>
              <a:ea typeface="Poppins Medium"/>
              <a:cs typeface="Poppins Medium"/>
              <a:sym typeface="Poppins Medium"/>
            </a:endParaRPr>
          </a:p>
        </p:txBody>
      </p:sp>
      <p:pic>
        <p:nvPicPr>
          <p:cNvPr id="1429" name="Google Shape;1429;p40"/>
          <p:cNvPicPr preferRelativeResize="0"/>
          <p:nvPr/>
        </p:nvPicPr>
        <p:blipFill>
          <a:blip r:embed="rId3">
            <a:alphaModFix/>
          </a:blip>
          <a:stretch>
            <a:fillRect/>
          </a:stretch>
        </p:blipFill>
        <p:spPr>
          <a:xfrm>
            <a:off x="5720800" y="927150"/>
            <a:ext cx="3149650" cy="366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1"/>
          <p:cNvSpPr txBox="1"/>
          <p:nvPr>
            <p:ph type="title"/>
          </p:nvPr>
        </p:nvSpPr>
        <p:spPr>
          <a:xfrm>
            <a:off x="935900" y="682450"/>
            <a:ext cx="32652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C4587"/>
                </a:solidFill>
              </a:rPr>
              <a:t>Cosine Similarity</a:t>
            </a:r>
            <a:endParaRPr>
              <a:solidFill>
                <a:srgbClr val="1C4587"/>
              </a:solidFill>
            </a:endParaRPr>
          </a:p>
        </p:txBody>
      </p:sp>
      <p:sp>
        <p:nvSpPr>
          <p:cNvPr id="1435" name="Google Shape;1435;p41"/>
          <p:cNvSpPr txBox="1"/>
          <p:nvPr/>
        </p:nvSpPr>
        <p:spPr>
          <a:xfrm>
            <a:off x="3822200" y="2510525"/>
            <a:ext cx="5133600" cy="189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a:solidFill>
                  <a:schemeClr val="dk1"/>
                </a:solidFill>
                <a:latin typeface="Poppins"/>
                <a:ea typeface="Poppins"/>
                <a:cs typeface="Poppins"/>
                <a:sym typeface="Poppins"/>
              </a:rPr>
              <a:t>We calculated the cosine similarity of the LORs received by an ID and the CV of the ID to quantify whether the LORs align with the CV or not.</a:t>
            </a:r>
            <a:endParaRPr>
              <a:solidFill>
                <a:schemeClr val="dk1"/>
              </a:solidFill>
              <a:latin typeface="Poppins"/>
              <a:ea typeface="Poppins"/>
              <a:cs typeface="Poppins"/>
              <a:sym typeface="Poppins"/>
            </a:endParaRPr>
          </a:p>
          <a:p>
            <a:pPr indent="0" lvl="0" marL="0" rtl="0" algn="just">
              <a:spcBef>
                <a:spcPts val="800"/>
              </a:spcBef>
              <a:spcAft>
                <a:spcPts val="0"/>
              </a:spcAft>
              <a:buClr>
                <a:schemeClr val="dk1"/>
              </a:buClr>
              <a:buSzPts val="1100"/>
              <a:buFont typeface="Arial"/>
              <a:buNone/>
            </a:pPr>
            <a:r>
              <a:rPr lang="en">
                <a:solidFill>
                  <a:schemeClr val="dk1"/>
                </a:solidFill>
                <a:latin typeface="Poppins"/>
                <a:ea typeface="Poppins"/>
                <a:cs typeface="Poppins"/>
                <a:sym typeface="Poppins"/>
              </a:rPr>
              <a:t>if (cosine similarity &gt; threshold) → classify as 1{CV maps correctly with the LOR}</a:t>
            </a:r>
            <a:endParaRPr>
              <a:solidFill>
                <a:schemeClr val="dk1"/>
              </a:solidFill>
              <a:latin typeface="Poppins"/>
              <a:ea typeface="Poppins"/>
              <a:cs typeface="Poppins"/>
              <a:sym typeface="Poppins"/>
            </a:endParaRPr>
          </a:p>
          <a:p>
            <a:pPr indent="0" lvl="0" marL="0" rtl="0" algn="just">
              <a:spcBef>
                <a:spcPts val="800"/>
              </a:spcBef>
              <a:spcAft>
                <a:spcPts val="800"/>
              </a:spcAft>
              <a:buClr>
                <a:schemeClr val="dk1"/>
              </a:buClr>
              <a:buSzPts val="1100"/>
              <a:buFont typeface="Arial"/>
              <a:buNone/>
            </a:pPr>
            <a:r>
              <a:rPr lang="en">
                <a:solidFill>
                  <a:schemeClr val="dk1"/>
                </a:solidFill>
                <a:latin typeface="Poppins"/>
                <a:ea typeface="Poppins"/>
                <a:cs typeface="Poppins"/>
                <a:sym typeface="Poppins"/>
              </a:rPr>
              <a:t>if (cosine similarity &lt; threshold) → classify as 0 {LOR is either generic or different from the applied Job Title}</a:t>
            </a:r>
            <a:endParaRPr>
              <a:solidFill>
                <a:schemeClr val="dk1"/>
              </a:solidFill>
              <a:latin typeface="Poppins Medium"/>
              <a:ea typeface="Poppins Medium"/>
              <a:cs typeface="Poppins Medium"/>
              <a:sym typeface="Poppins Medium"/>
            </a:endParaRPr>
          </a:p>
        </p:txBody>
      </p:sp>
      <p:grpSp>
        <p:nvGrpSpPr>
          <p:cNvPr id="1436" name="Google Shape;1436;p41"/>
          <p:cNvGrpSpPr/>
          <p:nvPr/>
        </p:nvGrpSpPr>
        <p:grpSpPr>
          <a:xfrm>
            <a:off x="294225" y="4831800"/>
            <a:ext cx="897900" cy="130800"/>
            <a:chOff x="294225" y="4831800"/>
            <a:chExt cx="897900" cy="130800"/>
          </a:xfrm>
        </p:grpSpPr>
        <p:sp>
          <p:nvSpPr>
            <p:cNvPr id="1437" name="Google Shape;1437;p41"/>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1"/>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1"/>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1"/>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1"/>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42" name="Google Shape;1442;p41"/>
          <p:cNvPicPr preferRelativeResize="0"/>
          <p:nvPr/>
        </p:nvPicPr>
        <p:blipFill>
          <a:blip r:embed="rId3">
            <a:alphaModFix/>
          </a:blip>
          <a:stretch>
            <a:fillRect/>
          </a:stretch>
        </p:blipFill>
        <p:spPr>
          <a:xfrm>
            <a:off x="592000" y="2423750"/>
            <a:ext cx="2768625" cy="2171050"/>
          </a:xfrm>
          <a:prstGeom prst="rect">
            <a:avLst/>
          </a:prstGeom>
          <a:noFill/>
          <a:ln cap="flat" cmpd="sng" w="9525">
            <a:solidFill>
              <a:srgbClr val="000000"/>
            </a:solidFill>
            <a:prstDash val="solid"/>
            <a:round/>
            <a:headEnd len="sm" w="sm" type="none"/>
            <a:tailEnd len="sm" w="sm" type="none"/>
          </a:ln>
        </p:spPr>
      </p:pic>
      <p:pic>
        <p:nvPicPr>
          <p:cNvPr id="1443" name="Google Shape;1443;p41"/>
          <p:cNvPicPr preferRelativeResize="0"/>
          <p:nvPr/>
        </p:nvPicPr>
        <p:blipFill rotWithShape="1">
          <a:blip r:embed="rId4">
            <a:alphaModFix/>
          </a:blip>
          <a:srcRect b="0" l="39150" r="15042" t="0"/>
          <a:stretch/>
        </p:blipFill>
        <p:spPr>
          <a:xfrm>
            <a:off x="5163050" y="820650"/>
            <a:ext cx="3184600" cy="124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42"/>
          <p:cNvSpPr txBox="1"/>
          <p:nvPr>
            <p:ph type="title"/>
          </p:nvPr>
        </p:nvSpPr>
        <p:spPr>
          <a:xfrm>
            <a:off x="630175" y="728250"/>
            <a:ext cx="5408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C4587"/>
                </a:solidFill>
              </a:rPr>
              <a:t>KNN CLUSTERING</a:t>
            </a:r>
            <a:endParaRPr>
              <a:solidFill>
                <a:srgbClr val="1C4587"/>
              </a:solidFill>
            </a:endParaRPr>
          </a:p>
        </p:txBody>
      </p:sp>
      <p:sp>
        <p:nvSpPr>
          <p:cNvPr id="1449" name="Google Shape;1449;p42"/>
          <p:cNvSpPr txBox="1"/>
          <p:nvPr/>
        </p:nvSpPr>
        <p:spPr>
          <a:xfrm>
            <a:off x="4210550" y="2364225"/>
            <a:ext cx="4384800" cy="249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 sz="1200">
                <a:solidFill>
                  <a:schemeClr val="dk1"/>
                </a:solidFill>
                <a:latin typeface="Poppins"/>
                <a:ea typeface="Poppins"/>
                <a:cs typeface="Poppins"/>
                <a:sym typeface="Poppins"/>
              </a:rPr>
              <a:t>K-Nearest Neighbors (KNN) clustering is a method used to classify sentences into clusters based on their similarity. Instead of creating centroids like in K-means, KNN classifies a point based on its distance to its ‘K’ nearest neighbors. The similarity is determined by calculating the distance (typically Euclidean) between sentences in a high-dimensional space. Each sentence is assigned to the most common cluster among its nearest neighbors. The value of 'K' determines the number of neighbors   used to decide the cluster for a particular point.</a:t>
            </a:r>
            <a:endParaRPr>
              <a:latin typeface="Poppins Medium"/>
              <a:ea typeface="Poppins Medium"/>
              <a:cs typeface="Poppins Medium"/>
              <a:sym typeface="Poppins Medium"/>
            </a:endParaRPr>
          </a:p>
        </p:txBody>
      </p:sp>
      <p:grpSp>
        <p:nvGrpSpPr>
          <p:cNvPr id="1450" name="Google Shape;1450;p42"/>
          <p:cNvGrpSpPr/>
          <p:nvPr/>
        </p:nvGrpSpPr>
        <p:grpSpPr>
          <a:xfrm>
            <a:off x="294225" y="4831800"/>
            <a:ext cx="897900" cy="130800"/>
            <a:chOff x="294225" y="4831800"/>
            <a:chExt cx="897900" cy="130800"/>
          </a:xfrm>
        </p:grpSpPr>
        <p:sp>
          <p:nvSpPr>
            <p:cNvPr id="1451" name="Google Shape;1451;p42"/>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2"/>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2"/>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2"/>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2"/>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56" name="Google Shape;1456;p42"/>
          <p:cNvPicPr preferRelativeResize="0"/>
          <p:nvPr/>
        </p:nvPicPr>
        <p:blipFill>
          <a:blip r:embed="rId3">
            <a:alphaModFix/>
          </a:blip>
          <a:stretch>
            <a:fillRect/>
          </a:stretch>
        </p:blipFill>
        <p:spPr>
          <a:xfrm>
            <a:off x="6278525" y="660683"/>
            <a:ext cx="1493875" cy="1493875"/>
          </a:xfrm>
          <a:prstGeom prst="rect">
            <a:avLst/>
          </a:prstGeom>
          <a:noFill/>
          <a:ln>
            <a:noFill/>
          </a:ln>
        </p:spPr>
      </p:pic>
      <p:pic>
        <p:nvPicPr>
          <p:cNvPr id="1457" name="Google Shape;1457;p42"/>
          <p:cNvPicPr preferRelativeResize="0"/>
          <p:nvPr/>
        </p:nvPicPr>
        <p:blipFill>
          <a:blip r:embed="rId4">
            <a:alphaModFix/>
          </a:blip>
          <a:stretch>
            <a:fillRect/>
          </a:stretch>
        </p:blipFill>
        <p:spPr>
          <a:xfrm>
            <a:off x="703450" y="1837575"/>
            <a:ext cx="3397200" cy="25509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nvSpPr>
        <p:spPr>
          <a:xfrm>
            <a:off x="83950" y="1107575"/>
            <a:ext cx="3855000" cy="831300"/>
          </a:xfrm>
          <a:prstGeom prst="rect">
            <a:avLst/>
          </a:prstGeom>
          <a:solidFill>
            <a:srgbClr val="6D9EEB"/>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4200">
                <a:solidFill>
                  <a:srgbClr val="F2F2F2"/>
                </a:solidFill>
                <a:latin typeface="Raleway"/>
                <a:ea typeface="Raleway"/>
                <a:cs typeface="Raleway"/>
                <a:sym typeface="Raleway"/>
              </a:rPr>
              <a:t>AGENDA</a:t>
            </a:r>
            <a:endParaRPr>
              <a:solidFill>
                <a:srgbClr val="F2F2F2"/>
              </a:solidFill>
              <a:latin typeface="Poppins"/>
              <a:ea typeface="Poppins"/>
              <a:cs typeface="Poppins"/>
              <a:sym typeface="Poppins"/>
            </a:endParaRPr>
          </a:p>
        </p:txBody>
      </p:sp>
      <p:cxnSp>
        <p:nvCxnSpPr>
          <p:cNvPr id="241" name="Google Shape;241;p28"/>
          <p:cNvCxnSpPr/>
          <p:nvPr/>
        </p:nvCxnSpPr>
        <p:spPr>
          <a:xfrm>
            <a:off x="4342600" y="569700"/>
            <a:ext cx="0" cy="4004100"/>
          </a:xfrm>
          <a:prstGeom prst="straightConnector1">
            <a:avLst/>
          </a:prstGeom>
          <a:noFill/>
          <a:ln cap="flat" cmpd="sng" w="19050">
            <a:solidFill>
              <a:srgbClr val="073763"/>
            </a:solidFill>
            <a:prstDash val="solid"/>
            <a:round/>
            <a:headEnd len="med" w="med" type="none"/>
            <a:tailEnd len="med" w="med" type="none"/>
          </a:ln>
        </p:spPr>
      </p:cxnSp>
      <p:cxnSp>
        <p:nvCxnSpPr>
          <p:cNvPr id="242" name="Google Shape;242;p28"/>
          <p:cNvCxnSpPr/>
          <p:nvPr/>
        </p:nvCxnSpPr>
        <p:spPr>
          <a:xfrm flipH="1">
            <a:off x="5961220" y="833990"/>
            <a:ext cx="415200" cy="1200"/>
          </a:xfrm>
          <a:prstGeom prst="straightConnector1">
            <a:avLst/>
          </a:prstGeom>
          <a:noFill/>
          <a:ln cap="flat" cmpd="sng" w="19050">
            <a:solidFill>
              <a:schemeClr val="dk1"/>
            </a:solidFill>
            <a:prstDash val="solid"/>
            <a:round/>
            <a:headEnd len="sm" w="sm" type="none"/>
            <a:tailEnd len="med" w="med" type="oval"/>
          </a:ln>
        </p:spPr>
      </p:cxnSp>
      <p:sp>
        <p:nvSpPr>
          <p:cNvPr id="243" name="Google Shape;243;p28"/>
          <p:cNvSpPr txBox="1"/>
          <p:nvPr/>
        </p:nvSpPr>
        <p:spPr>
          <a:xfrm>
            <a:off x="4674625" y="569100"/>
            <a:ext cx="1219500" cy="5310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25000"/>
              </a:lnSpc>
              <a:spcBef>
                <a:spcPts val="0"/>
              </a:spcBef>
              <a:spcAft>
                <a:spcPts val="0"/>
              </a:spcAft>
              <a:buClr>
                <a:schemeClr val="dk1"/>
              </a:buClr>
              <a:buFont typeface="Arial"/>
              <a:buNone/>
            </a:pPr>
            <a:r>
              <a:rPr b="1" lang="en" sz="1000">
                <a:solidFill>
                  <a:schemeClr val="dk1"/>
                </a:solidFill>
                <a:latin typeface="Poppins"/>
                <a:ea typeface="Poppins"/>
                <a:cs typeface="Poppins"/>
                <a:sym typeface="Poppins"/>
              </a:rPr>
              <a:t>EXPLORATORY </a:t>
            </a:r>
            <a:endParaRPr b="1" sz="1000">
              <a:solidFill>
                <a:schemeClr val="dk1"/>
              </a:solidFill>
              <a:latin typeface="Poppins"/>
              <a:ea typeface="Poppins"/>
              <a:cs typeface="Poppins"/>
              <a:sym typeface="Poppins"/>
            </a:endParaRPr>
          </a:p>
          <a:p>
            <a:pPr indent="0" lvl="0" marL="0" rtl="0" algn="ctr">
              <a:lnSpc>
                <a:spcPct val="125000"/>
              </a:lnSpc>
              <a:spcBef>
                <a:spcPts val="0"/>
              </a:spcBef>
              <a:spcAft>
                <a:spcPts val="0"/>
              </a:spcAft>
              <a:buClr>
                <a:schemeClr val="dk1"/>
              </a:buClr>
              <a:buFont typeface="Arial"/>
              <a:buNone/>
            </a:pPr>
            <a:r>
              <a:rPr b="1" lang="en" sz="1000">
                <a:solidFill>
                  <a:schemeClr val="dk1"/>
                </a:solidFill>
                <a:latin typeface="Poppins"/>
                <a:ea typeface="Poppins"/>
                <a:cs typeface="Poppins"/>
                <a:sym typeface="Poppins"/>
              </a:rPr>
              <a:t>DATA ANALYSIS</a:t>
            </a:r>
            <a:endParaRPr b="1" sz="1000">
              <a:latin typeface="Poppins"/>
              <a:ea typeface="Poppins"/>
              <a:cs typeface="Poppins"/>
              <a:sym typeface="Poppins"/>
            </a:endParaRPr>
          </a:p>
        </p:txBody>
      </p:sp>
      <p:pic>
        <p:nvPicPr>
          <p:cNvPr id="244" name="Google Shape;244;p28"/>
          <p:cNvPicPr preferRelativeResize="0"/>
          <p:nvPr/>
        </p:nvPicPr>
        <p:blipFill rotWithShape="1">
          <a:blip r:embed="rId3">
            <a:alphaModFix/>
          </a:blip>
          <a:srcRect b="0" l="0" r="0" t="0"/>
          <a:stretch/>
        </p:blipFill>
        <p:spPr>
          <a:xfrm>
            <a:off x="6463236" y="4109160"/>
            <a:ext cx="423325" cy="448924"/>
          </a:xfrm>
          <a:prstGeom prst="rect">
            <a:avLst/>
          </a:prstGeom>
          <a:noFill/>
          <a:ln>
            <a:noFill/>
          </a:ln>
        </p:spPr>
      </p:pic>
      <p:cxnSp>
        <p:nvCxnSpPr>
          <p:cNvPr id="245" name="Google Shape;245;p28"/>
          <p:cNvCxnSpPr/>
          <p:nvPr/>
        </p:nvCxnSpPr>
        <p:spPr>
          <a:xfrm>
            <a:off x="6953548" y="1583792"/>
            <a:ext cx="388200" cy="2400"/>
          </a:xfrm>
          <a:prstGeom prst="straightConnector1">
            <a:avLst/>
          </a:prstGeom>
          <a:noFill/>
          <a:ln cap="flat" cmpd="sng" w="19050">
            <a:solidFill>
              <a:schemeClr val="dk1"/>
            </a:solidFill>
            <a:prstDash val="solid"/>
            <a:round/>
            <a:headEnd len="sm" w="sm" type="none"/>
            <a:tailEnd len="med" w="med" type="oval"/>
          </a:ln>
        </p:spPr>
      </p:cxnSp>
      <p:cxnSp>
        <p:nvCxnSpPr>
          <p:cNvPr id="246" name="Google Shape;246;p28"/>
          <p:cNvCxnSpPr/>
          <p:nvPr/>
        </p:nvCxnSpPr>
        <p:spPr>
          <a:xfrm flipH="1">
            <a:off x="5961220" y="2253415"/>
            <a:ext cx="415200" cy="1200"/>
          </a:xfrm>
          <a:prstGeom prst="straightConnector1">
            <a:avLst/>
          </a:prstGeom>
          <a:noFill/>
          <a:ln cap="flat" cmpd="sng" w="19050">
            <a:solidFill>
              <a:schemeClr val="dk1"/>
            </a:solidFill>
            <a:prstDash val="solid"/>
            <a:round/>
            <a:headEnd len="sm" w="sm" type="none"/>
            <a:tailEnd len="med" w="med" type="oval"/>
          </a:ln>
        </p:spPr>
      </p:cxnSp>
      <p:cxnSp>
        <p:nvCxnSpPr>
          <p:cNvPr id="247" name="Google Shape;247;p28"/>
          <p:cNvCxnSpPr/>
          <p:nvPr/>
        </p:nvCxnSpPr>
        <p:spPr>
          <a:xfrm flipH="1">
            <a:off x="5961220" y="3624465"/>
            <a:ext cx="415200" cy="1200"/>
          </a:xfrm>
          <a:prstGeom prst="straightConnector1">
            <a:avLst/>
          </a:prstGeom>
          <a:noFill/>
          <a:ln cap="flat" cmpd="sng" w="19050">
            <a:solidFill>
              <a:schemeClr val="dk1"/>
            </a:solidFill>
            <a:prstDash val="solid"/>
            <a:round/>
            <a:headEnd len="sm" w="sm" type="none"/>
            <a:tailEnd len="med" w="med" type="oval"/>
          </a:ln>
        </p:spPr>
      </p:cxnSp>
      <p:cxnSp>
        <p:nvCxnSpPr>
          <p:cNvPr id="248" name="Google Shape;248;p28"/>
          <p:cNvCxnSpPr/>
          <p:nvPr/>
        </p:nvCxnSpPr>
        <p:spPr>
          <a:xfrm>
            <a:off x="6953548" y="3012442"/>
            <a:ext cx="388200" cy="2400"/>
          </a:xfrm>
          <a:prstGeom prst="straightConnector1">
            <a:avLst/>
          </a:prstGeom>
          <a:noFill/>
          <a:ln cap="flat" cmpd="sng" w="19050">
            <a:solidFill>
              <a:schemeClr val="dk1"/>
            </a:solidFill>
            <a:prstDash val="solid"/>
            <a:round/>
            <a:headEnd len="sm" w="sm" type="none"/>
            <a:tailEnd len="med" w="med" type="oval"/>
          </a:ln>
        </p:spPr>
      </p:cxnSp>
      <p:cxnSp>
        <p:nvCxnSpPr>
          <p:cNvPr id="249" name="Google Shape;249;p28"/>
          <p:cNvCxnSpPr/>
          <p:nvPr/>
        </p:nvCxnSpPr>
        <p:spPr>
          <a:xfrm>
            <a:off x="6953548" y="4332417"/>
            <a:ext cx="388200" cy="2400"/>
          </a:xfrm>
          <a:prstGeom prst="straightConnector1">
            <a:avLst/>
          </a:prstGeom>
          <a:noFill/>
          <a:ln cap="flat" cmpd="sng" w="19050">
            <a:solidFill>
              <a:schemeClr val="dk1"/>
            </a:solidFill>
            <a:prstDash val="solid"/>
            <a:round/>
            <a:headEnd len="sm" w="sm" type="none"/>
            <a:tailEnd len="med" w="med" type="oval"/>
          </a:ln>
        </p:spPr>
      </p:cxnSp>
      <p:sp>
        <p:nvSpPr>
          <p:cNvPr id="250" name="Google Shape;250;p28"/>
          <p:cNvSpPr txBox="1"/>
          <p:nvPr/>
        </p:nvSpPr>
        <p:spPr>
          <a:xfrm>
            <a:off x="4623775" y="2084675"/>
            <a:ext cx="1321200" cy="4926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en" sz="1000">
                <a:solidFill>
                  <a:schemeClr val="dk1"/>
                </a:solidFill>
                <a:latin typeface="Poppins"/>
                <a:ea typeface="Poppins"/>
                <a:cs typeface="Poppins"/>
                <a:sym typeface="Poppins"/>
              </a:rPr>
              <a:t>DATA ANALYSIS: CONNECTIVITY</a:t>
            </a:r>
            <a:endParaRPr b="1">
              <a:latin typeface="Poppins"/>
              <a:ea typeface="Poppins"/>
              <a:cs typeface="Poppins"/>
              <a:sym typeface="Poppins"/>
            </a:endParaRPr>
          </a:p>
        </p:txBody>
      </p:sp>
      <p:sp>
        <p:nvSpPr>
          <p:cNvPr id="251" name="Google Shape;251;p28"/>
          <p:cNvSpPr txBox="1"/>
          <p:nvPr/>
        </p:nvSpPr>
        <p:spPr>
          <a:xfrm>
            <a:off x="7408750" y="2814250"/>
            <a:ext cx="11346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chemeClr val="dk1"/>
                </a:solidFill>
                <a:latin typeface="Poppins"/>
                <a:ea typeface="Poppins"/>
                <a:cs typeface="Poppins"/>
                <a:sym typeface="Poppins"/>
              </a:rPr>
              <a:t>PROFILE SCORING</a:t>
            </a:r>
            <a:endParaRPr b="1" sz="900">
              <a:solidFill>
                <a:schemeClr val="dk1"/>
              </a:solidFill>
              <a:latin typeface="Poppins"/>
              <a:ea typeface="Poppins"/>
              <a:cs typeface="Poppins"/>
              <a:sym typeface="Poppins"/>
            </a:endParaRPr>
          </a:p>
        </p:txBody>
      </p:sp>
      <p:sp>
        <p:nvSpPr>
          <p:cNvPr id="252" name="Google Shape;252;p28"/>
          <p:cNvSpPr txBox="1"/>
          <p:nvPr/>
        </p:nvSpPr>
        <p:spPr>
          <a:xfrm>
            <a:off x="4674625" y="3489363"/>
            <a:ext cx="1219500" cy="338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en" sz="1000">
                <a:solidFill>
                  <a:schemeClr val="dk1"/>
                </a:solidFill>
                <a:latin typeface="Poppins"/>
                <a:ea typeface="Poppins"/>
                <a:cs typeface="Poppins"/>
                <a:sym typeface="Poppins"/>
              </a:rPr>
              <a:t>HR: Dashboard</a:t>
            </a:r>
            <a:endParaRPr b="1" sz="1000">
              <a:solidFill>
                <a:schemeClr val="dk1"/>
              </a:solidFill>
              <a:latin typeface="Poppins"/>
              <a:ea typeface="Poppins"/>
              <a:cs typeface="Poppins"/>
              <a:sym typeface="Poppins"/>
            </a:endParaRPr>
          </a:p>
        </p:txBody>
      </p:sp>
      <p:sp>
        <p:nvSpPr>
          <p:cNvPr id="253" name="Google Shape;253;p28"/>
          <p:cNvSpPr txBox="1"/>
          <p:nvPr/>
        </p:nvSpPr>
        <p:spPr>
          <a:xfrm>
            <a:off x="7382800" y="4065475"/>
            <a:ext cx="1186500" cy="4926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en" sz="1000">
                <a:solidFill>
                  <a:schemeClr val="dk1"/>
                </a:solidFill>
                <a:latin typeface="Poppins"/>
                <a:ea typeface="Poppins"/>
                <a:cs typeface="Poppins"/>
                <a:sym typeface="Poppins"/>
              </a:rPr>
              <a:t>MODEL PIPELINE &amp; SUMMARY</a:t>
            </a:r>
            <a:r>
              <a:rPr b="1" lang="en" sz="1000">
                <a:solidFill>
                  <a:schemeClr val="dk1"/>
                </a:solidFill>
                <a:latin typeface="Poppins"/>
                <a:ea typeface="Poppins"/>
                <a:cs typeface="Poppins"/>
                <a:sym typeface="Poppins"/>
              </a:rPr>
              <a:t> </a:t>
            </a:r>
            <a:endParaRPr b="1">
              <a:latin typeface="Poppins"/>
              <a:ea typeface="Poppins"/>
              <a:cs typeface="Poppins"/>
              <a:sym typeface="Poppins"/>
            </a:endParaRPr>
          </a:p>
        </p:txBody>
      </p:sp>
      <p:grpSp>
        <p:nvGrpSpPr>
          <p:cNvPr id="254" name="Google Shape;254;p28"/>
          <p:cNvGrpSpPr/>
          <p:nvPr/>
        </p:nvGrpSpPr>
        <p:grpSpPr>
          <a:xfrm>
            <a:off x="294225" y="4831800"/>
            <a:ext cx="897900" cy="130800"/>
            <a:chOff x="294225" y="4831800"/>
            <a:chExt cx="897900" cy="130800"/>
          </a:xfrm>
        </p:grpSpPr>
        <p:sp>
          <p:nvSpPr>
            <p:cNvPr id="255" name="Google Shape;255;p28"/>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0" name="Google Shape;260;p28"/>
          <p:cNvPicPr preferRelativeResize="0"/>
          <p:nvPr/>
        </p:nvPicPr>
        <p:blipFill>
          <a:blip r:embed="rId4">
            <a:alphaModFix/>
          </a:blip>
          <a:stretch>
            <a:fillRect/>
          </a:stretch>
        </p:blipFill>
        <p:spPr>
          <a:xfrm>
            <a:off x="6489425" y="2057275"/>
            <a:ext cx="423325" cy="448977"/>
          </a:xfrm>
          <a:prstGeom prst="rect">
            <a:avLst/>
          </a:prstGeom>
          <a:noFill/>
          <a:ln>
            <a:noFill/>
          </a:ln>
        </p:spPr>
      </p:pic>
      <p:pic>
        <p:nvPicPr>
          <p:cNvPr id="261" name="Google Shape;261;p28"/>
          <p:cNvPicPr preferRelativeResize="0"/>
          <p:nvPr/>
        </p:nvPicPr>
        <p:blipFill>
          <a:blip r:embed="rId5">
            <a:alphaModFix/>
          </a:blip>
          <a:stretch>
            <a:fillRect/>
          </a:stretch>
        </p:blipFill>
        <p:spPr>
          <a:xfrm>
            <a:off x="6460788" y="2703550"/>
            <a:ext cx="492600" cy="492600"/>
          </a:xfrm>
          <a:prstGeom prst="rect">
            <a:avLst/>
          </a:prstGeom>
          <a:noFill/>
          <a:ln>
            <a:noFill/>
          </a:ln>
        </p:spPr>
      </p:pic>
      <p:sp>
        <p:nvSpPr>
          <p:cNvPr id="262" name="Google Shape;262;p28"/>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28"/>
          <p:cNvCxnSpPr/>
          <p:nvPr/>
        </p:nvCxnSpPr>
        <p:spPr>
          <a:xfrm flipH="1">
            <a:off x="6669800" y="1001000"/>
            <a:ext cx="10200" cy="432300"/>
          </a:xfrm>
          <a:prstGeom prst="straightConnector1">
            <a:avLst/>
          </a:prstGeom>
          <a:noFill/>
          <a:ln cap="flat" cmpd="sng" w="38100">
            <a:solidFill>
              <a:srgbClr val="1C4587"/>
            </a:solidFill>
            <a:prstDash val="dot"/>
            <a:round/>
            <a:headEnd len="med" w="med" type="none"/>
            <a:tailEnd len="med" w="med" type="none"/>
          </a:ln>
        </p:spPr>
      </p:cxnSp>
      <p:pic>
        <p:nvPicPr>
          <p:cNvPr id="264" name="Google Shape;264;p28"/>
          <p:cNvPicPr preferRelativeResize="0"/>
          <p:nvPr/>
        </p:nvPicPr>
        <p:blipFill>
          <a:blip r:embed="rId6">
            <a:alphaModFix/>
          </a:blip>
          <a:stretch>
            <a:fillRect/>
          </a:stretch>
        </p:blipFill>
        <p:spPr>
          <a:xfrm>
            <a:off x="6495425" y="609475"/>
            <a:ext cx="423325" cy="448977"/>
          </a:xfrm>
          <a:prstGeom prst="rect">
            <a:avLst/>
          </a:prstGeom>
          <a:noFill/>
          <a:ln>
            <a:noFill/>
          </a:ln>
        </p:spPr>
      </p:pic>
      <p:pic>
        <p:nvPicPr>
          <p:cNvPr id="265" name="Google Shape;265;p28"/>
          <p:cNvPicPr preferRelativeResize="0"/>
          <p:nvPr/>
        </p:nvPicPr>
        <p:blipFill>
          <a:blip r:embed="rId7">
            <a:alphaModFix/>
          </a:blip>
          <a:stretch>
            <a:fillRect/>
          </a:stretch>
        </p:blipFill>
        <p:spPr>
          <a:xfrm>
            <a:off x="6463250" y="1346200"/>
            <a:ext cx="423325" cy="423325"/>
          </a:xfrm>
          <a:prstGeom prst="rect">
            <a:avLst/>
          </a:prstGeom>
          <a:noFill/>
          <a:ln>
            <a:noFill/>
          </a:ln>
        </p:spPr>
      </p:pic>
      <p:cxnSp>
        <p:nvCxnSpPr>
          <p:cNvPr id="266" name="Google Shape;266;p28"/>
          <p:cNvCxnSpPr/>
          <p:nvPr/>
        </p:nvCxnSpPr>
        <p:spPr>
          <a:xfrm flipH="1">
            <a:off x="6670400" y="1810475"/>
            <a:ext cx="9000" cy="274200"/>
          </a:xfrm>
          <a:prstGeom prst="straightConnector1">
            <a:avLst/>
          </a:prstGeom>
          <a:noFill/>
          <a:ln cap="flat" cmpd="sng" w="38100">
            <a:solidFill>
              <a:srgbClr val="1C4587"/>
            </a:solidFill>
            <a:prstDash val="dot"/>
            <a:round/>
            <a:headEnd len="med" w="med" type="none"/>
            <a:tailEnd len="med" w="med" type="none"/>
          </a:ln>
        </p:spPr>
      </p:cxnSp>
      <p:cxnSp>
        <p:nvCxnSpPr>
          <p:cNvPr id="267" name="Google Shape;267;p28"/>
          <p:cNvCxnSpPr/>
          <p:nvPr/>
        </p:nvCxnSpPr>
        <p:spPr>
          <a:xfrm flipH="1">
            <a:off x="6670400" y="2472150"/>
            <a:ext cx="9000" cy="274200"/>
          </a:xfrm>
          <a:prstGeom prst="straightConnector1">
            <a:avLst/>
          </a:prstGeom>
          <a:noFill/>
          <a:ln cap="flat" cmpd="sng" w="38100">
            <a:solidFill>
              <a:srgbClr val="1C4587"/>
            </a:solidFill>
            <a:prstDash val="dot"/>
            <a:round/>
            <a:headEnd len="med" w="med" type="none"/>
            <a:tailEnd len="med" w="med" type="none"/>
          </a:ln>
        </p:spPr>
      </p:cxnSp>
      <p:cxnSp>
        <p:nvCxnSpPr>
          <p:cNvPr id="268" name="Google Shape;268;p28"/>
          <p:cNvCxnSpPr/>
          <p:nvPr/>
        </p:nvCxnSpPr>
        <p:spPr>
          <a:xfrm flipH="1">
            <a:off x="6670388" y="3185025"/>
            <a:ext cx="9000" cy="274200"/>
          </a:xfrm>
          <a:prstGeom prst="straightConnector1">
            <a:avLst/>
          </a:prstGeom>
          <a:noFill/>
          <a:ln cap="flat" cmpd="sng" w="38100">
            <a:solidFill>
              <a:srgbClr val="1C4587"/>
            </a:solidFill>
            <a:prstDash val="dot"/>
            <a:round/>
            <a:headEnd len="med" w="med" type="none"/>
            <a:tailEnd len="med" w="med" type="none"/>
          </a:ln>
        </p:spPr>
      </p:cxnSp>
      <p:cxnSp>
        <p:nvCxnSpPr>
          <p:cNvPr id="269" name="Google Shape;269;p28"/>
          <p:cNvCxnSpPr/>
          <p:nvPr/>
        </p:nvCxnSpPr>
        <p:spPr>
          <a:xfrm flipH="1">
            <a:off x="6670400" y="3897900"/>
            <a:ext cx="9000" cy="274200"/>
          </a:xfrm>
          <a:prstGeom prst="straightConnector1">
            <a:avLst/>
          </a:prstGeom>
          <a:noFill/>
          <a:ln cap="flat" cmpd="sng" w="38100">
            <a:solidFill>
              <a:srgbClr val="1C4587"/>
            </a:solidFill>
            <a:prstDash val="dot"/>
            <a:round/>
            <a:headEnd len="med" w="med" type="none"/>
            <a:tailEnd len="med" w="med" type="none"/>
          </a:ln>
        </p:spPr>
      </p:cxnSp>
      <p:grpSp>
        <p:nvGrpSpPr>
          <p:cNvPr id="270" name="Google Shape;270;p28"/>
          <p:cNvGrpSpPr/>
          <p:nvPr/>
        </p:nvGrpSpPr>
        <p:grpSpPr>
          <a:xfrm>
            <a:off x="756923" y="2128882"/>
            <a:ext cx="3182038" cy="2512909"/>
            <a:chOff x="4839425" y="1470089"/>
            <a:chExt cx="4109036" cy="3349206"/>
          </a:xfrm>
        </p:grpSpPr>
        <p:sp>
          <p:nvSpPr>
            <p:cNvPr id="271" name="Google Shape;271;p28"/>
            <p:cNvSpPr/>
            <p:nvPr/>
          </p:nvSpPr>
          <p:spPr>
            <a:xfrm>
              <a:off x="4839425" y="3046104"/>
              <a:ext cx="178394" cy="740893"/>
            </a:xfrm>
            <a:custGeom>
              <a:rect b="b" l="l" r="r" t="t"/>
              <a:pathLst>
                <a:path extrusionOk="0" h="24927" w="6002">
                  <a:moveTo>
                    <a:pt x="1242" y="0"/>
                  </a:moveTo>
                  <a:cubicBezTo>
                    <a:pt x="1213" y="0"/>
                    <a:pt x="1186" y="17"/>
                    <a:pt x="1186" y="55"/>
                  </a:cubicBezTo>
                  <a:cubicBezTo>
                    <a:pt x="183" y="4250"/>
                    <a:pt x="1" y="8809"/>
                    <a:pt x="882" y="13065"/>
                  </a:cubicBezTo>
                  <a:cubicBezTo>
                    <a:pt x="1703" y="17077"/>
                    <a:pt x="3740" y="21393"/>
                    <a:pt x="5806" y="24889"/>
                  </a:cubicBezTo>
                  <a:cubicBezTo>
                    <a:pt x="5824" y="24915"/>
                    <a:pt x="5850" y="24926"/>
                    <a:pt x="5876" y="24926"/>
                  </a:cubicBezTo>
                  <a:cubicBezTo>
                    <a:pt x="5938" y="24926"/>
                    <a:pt x="6001" y="24862"/>
                    <a:pt x="5958" y="24797"/>
                  </a:cubicBezTo>
                  <a:cubicBezTo>
                    <a:pt x="4195" y="21241"/>
                    <a:pt x="2250" y="17502"/>
                    <a:pt x="1277" y="13612"/>
                  </a:cubicBezTo>
                  <a:cubicBezTo>
                    <a:pt x="183" y="9235"/>
                    <a:pt x="548" y="4493"/>
                    <a:pt x="1308" y="86"/>
                  </a:cubicBezTo>
                  <a:cubicBezTo>
                    <a:pt x="1326" y="33"/>
                    <a:pt x="1282" y="0"/>
                    <a:pt x="12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8"/>
            <p:cNvGrpSpPr/>
            <p:nvPr/>
          </p:nvGrpSpPr>
          <p:grpSpPr>
            <a:xfrm>
              <a:off x="4898835" y="1470089"/>
              <a:ext cx="4049626" cy="3349206"/>
              <a:chOff x="4870486" y="1669950"/>
              <a:chExt cx="3724822" cy="3080579"/>
            </a:xfrm>
          </p:grpSpPr>
          <p:sp>
            <p:nvSpPr>
              <p:cNvPr id="273" name="Google Shape;273;p28"/>
              <p:cNvSpPr/>
              <p:nvPr/>
            </p:nvSpPr>
            <p:spPr>
              <a:xfrm>
                <a:off x="8056624" y="1937161"/>
                <a:ext cx="197001" cy="380597"/>
              </a:xfrm>
              <a:custGeom>
                <a:rect b="b" l="l" r="r" t="t"/>
                <a:pathLst>
                  <a:path extrusionOk="0" h="12805" w="6628">
                    <a:moveTo>
                      <a:pt x="5457" y="1"/>
                    </a:moveTo>
                    <a:cubicBezTo>
                      <a:pt x="5419" y="1"/>
                      <a:pt x="5381" y="23"/>
                      <a:pt x="5381" y="69"/>
                    </a:cubicBezTo>
                    <a:cubicBezTo>
                      <a:pt x="5107" y="4446"/>
                      <a:pt x="6566" y="12714"/>
                      <a:pt x="62" y="12714"/>
                    </a:cubicBezTo>
                    <a:cubicBezTo>
                      <a:pt x="1" y="12714"/>
                      <a:pt x="1" y="12805"/>
                      <a:pt x="62" y="12805"/>
                    </a:cubicBezTo>
                    <a:cubicBezTo>
                      <a:pt x="6627" y="12714"/>
                      <a:pt x="5746" y="4750"/>
                      <a:pt x="5533" y="69"/>
                    </a:cubicBezTo>
                    <a:cubicBezTo>
                      <a:pt x="5533" y="23"/>
                      <a:pt x="5495" y="1"/>
                      <a:pt x="5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7839288" y="1901018"/>
                <a:ext cx="215577" cy="416739"/>
              </a:xfrm>
              <a:custGeom>
                <a:rect b="b" l="l" r="r" t="t"/>
                <a:pathLst>
                  <a:path extrusionOk="0" h="14021" w="7253">
                    <a:moveTo>
                      <a:pt x="1458" y="1"/>
                    </a:moveTo>
                    <a:cubicBezTo>
                      <a:pt x="1416" y="1"/>
                      <a:pt x="1371" y="24"/>
                      <a:pt x="1355" y="69"/>
                    </a:cubicBezTo>
                    <a:cubicBezTo>
                      <a:pt x="1203" y="3170"/>
                      <a:pt x="930" y="6878"/>
                      <a:pt x="1629" y="9887"/>
                    </a:cubicBezTo>
                    <a:cubicBezTo>
                      <a:pt x="2358" y="12866"/>
                      <a:pt x="4304" y="14021"/>
                      <a:pt x="7191" y="14021"/>
                    </a:cubicBezTo>
                    <a:cubicBezTo>
                      <a:pt x="7252" y="14021"/>
                      <a:pt x="7252" y="13930"/>
                      <a:pt x="7191" y="13930"/>
                    </a:cubicBezTo>
                    <a:cubicBezTo>
                      <a:pt x="7167" y="13930"/>
                      <a:pt x="7144" y="13930"/>
                      <a:pt x="7120" y="13930"/>
                    </a:cubicBezTo>
                    <a:cubicBezTo>
                      <a:pt x="0" y="13930"/>
                      <a:pt x="1871" y="4856"/>
                      <a:pt x="1538" y="69"/>
                    </a:cubicBezTo>
                    <a:cubicBezTo>
                      <a:pt x="1538" y="24"/>
                      <a:pt x="1500" y="1"/>
                      <a:pt x="1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7999852" y="1793004"/>
                <a:ext cx="52044" cy="47021"/>
              </a:xfrm>
              <a:custGeom>
                <a:rect b="b" l="l" r="r" t="t"/>
                <a:pathLst>
                  <a:path extrusionOk="0" h="1582" w="1751">
                    <a:moveTo>
                      <a:pt x="1651" y="0"/>
                    </a:moveTo>
                    <a:cubicBezTo>
                      <a:pt x="1633" y="0"/>
                      <a:pt x="1616" y="8"/>
                      <a:pt x="1607" y="25"/>
                    </a:cubicBezTo>
                    <a:cubicBezTo>
                      <a:pt x="1273" y="755"/>
                      <a:pt x="634" y="1059"/>
                      <a:pt x="26" y="1484"/>
                    </a:cubicBezTo>
                    <a:cubicBezTo>
                      <a:pt x="0" y="1510"/>
                      <a:pt x="19" y="1582"/>
                      <a:pt x="44" y="1582"/>
                    </a:cubicBezTo>
                    <a:cubicBezTo>
                      <a:pt x="48" y="1582"/>
                      <a:pt x="53" y="1580"/>
                      <a:pt x="57" y="1576"/>
                    </a:cubicBezTo>
                    <a:cubicBezTo>
                      <a:pt x="786" y="1302"/>
                      <a:pt x="1425" y="816"/>
                      <a:pt x="1729" y="86"/>
                    </a:cubicBezTo>
                    <a:cubicBezTo>
                      <a:pt x="1750" y="43"/>
                      <a:pt x="1696" y="0"/>
                      <a:pt x="1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7936483" y="1821152"/>
                <a:ext cx="111846" cy="51390"/>
              </a:xfrm>
              <a:custGeom>
                <a:rect b="b" l="l" r="r" t="t"/>
                <a:pathLst>
                  <a:path extrusionOk="0" h="1729" w="3763">
                    <a:moveTo>
                      <a:pt x="3661" y="1"/>
                    </a:moveTo>
                    <a:cubicBezTo>
                      <a:pt x="3646" y="1"/>
                      <a:pt x="3631" y="7"/>
                      <a:pt x="3617" y="21"/>
                    </a:cubicBezTo>
                    <a:cubicBezTo>
                      <a:pt x="3161" y="537"/>
                      <a:pt x="2706" y="932"/>
                      <a:pt x="2067" y="1176"/>
                    </a:cubicBezTo>
                    <a:cubicBezTo>
                      <a:pt x="1399" y="1419"/>
                      <a:pt x="730" y="1449"/>
                      <a:pt x="92" y="1571"/>
                    </a:cubicBezTo>
                    <a:cubicBezTo>
                      <a:pt x="0" y="1571"/>
                      <a:pt x="31" y="1723"/>
                      <a:pt x="92" y="1723"/>
                    </a:cubicBezTo>
                    <a:cubicBezTo>
                      <a:pt x="168" y="1726"/>
                      <a:pt x="246" y="1728"/>
                      <a:pt x="327" y="1728"/>
                    </a:cubicBezTo>
                    <a:cubicBezTo>
                      <a:pt x="1553" y="1728"/>
                      <a:pt x="3168" y="1283"/>
                      <a:pt x="3739" y="142"/>
                    </a:cubicBezTo>
                    <a:cubicBezTo>
                      <a:pt x="3763" y="72"/>
                      <a:pt x="3713" y="1"/>
                      <a:pt x="3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7838010" y="1878666"/>
                <a:ext cx="150901" cy="78230"/>
              </a:xfrm>
              <a:custGeom>
                <a:rect b="b" l="l" r="r" t="t"/>
                <a:pathLst>
                  <a:path extrusionOk="0" h="2632" w="5077">
                    <a:moveTo>
                      <a:pt x="4985" y="1"/>
                    </a:moveTo>
                    <a:cubicBezTo>
                      <a:pt x="4627" y="114"/>
                      <a:pt x="4239" y="143"/>
                      <a:pt x="3840" y="143"/>
                    </a:cubicBezTo>
                    <a:cubicBezTo>
                      <a:pt x="3426" y="143"/>
                      <a:pt x="3001" y="112"/>
                      <a:pt x="2587" y="112"/>
                    </a:cubicBezTo>
                    <a:cubicBezTo>
                      <a:pt x="1907" y="112"/>
                      <a:pt x="1255" y="196"/>
                      <a:pt x="730" y="639"/>
                    </a:cubicBezTo>
                    <a:cubicBezTo>
                      <a:pt x="122" y="1156"/>
                      <a:pt x="0" y="2159"/>
                      <a:pt x="730" y="2615"/>
                    </a:cubicBezTo>
                    <a:cubicBezTo>
                      <a:pt x="747" y="2626"/>
                      <a:pt x="765" y="2631"/>
                      <a:pt x="781" y="2631"/>
                    </a:cubicBezTo>
                    <a:cubicBezTo>
                      <a:pt x="849" y="2631"/>
                      <a:pt x="895" y="2542"/>
                      <a:pt x="821" y="2493"/>
                    </a:cubicBezTo>
                    <a:cubicBezTo>
                      <a:pt x="31" y="1672"/>
                      <a:pt x="639" y="730"/>
                      <a:pt x="1550" y="426"/>
                    </a:cubicBezTo>
                    <a:cubicBezTo>
                      <a:pt x="1976" y="304"/>
                      <a:pt x="2462" y="304"/>
                      <a:pt x="2918" y="304"/>
                    </a:cubicBezTo>
                    <a:cubicBezTo>
                      <a:pt x="3161" y="315"/>
                      <a:pt x="3398" y="325"/>
                      <a:pt x="3631" y="325"/>
                    </a:cubicBezTo>
                    <a:cubicBezTo>
                      <a:pt x="4097" y="325"/>
                      <a:pt x="4549" y="284"/>
                      <a:pt x="5015" y="122"/>
                    </a:cubicBezTo>
                    <a:cubicBezTo>
                      <a:pt x="5076" y="92"/>
                      <a:pt x="5046" y="1"/>
                      <a:pt x="49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8052581" y="1806855"/>
                <a:ext cx="23956" cy="55581"/>
              </a:xfrm>
              <a:custGeom>
                <a:rect b="b" l="l" r="r" t="t"/>
                <a:pathLst>
                  <a:path extrusionOk="0" h="1870" w="806">
                    <a:moveTo>
                      <a:pt x="50" y="0"/>
                    </a:moveTo>
                    <a:cubicBezTo>
                      <a:pt x="23" y="0"/>
                      <a:pt x="0" y="15"/>
                      <a:pt x="15" y="46"/>
                    </a:cubicBezTo>
                    <a:cubicBezTo>
                      <a:pt x="46" y="654"/>
                      <a:pt x="228" y="1474"/>
                      <a:pt x="745" y="1869"/>
                    </a:cubicBezTo>
                    <a:cubicBezTo>
                      <a:pt x="775" y="1869"/>
                      <a:pt x="806" y="1839"/>
                      <a:pt x="806" y="1809"/>
                    </a:cubicBezTo>
                    <a:cubicBezTo>
                      <a:pt x="714" y="1565"/>
                      <a:pt x="532" y="1353"/>
                      <a:pt x="411" y="1110"/>
                    </a:cubicBezTo>
                    <a:cubicBezTo>
                      <a:pt x="259" y="775"/>
                      <a:pt x="167" y="410"/>
                      <a:pt x="107" y="46"/>
                    </a:cubicBezTo>
                    <a:cubicBezTo>
                      <a:pt x="107" y="15"/>
                      <a:pt x="76"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8076508" y="1830871"/>
                <a:ext cx="45208" cy="60485"/>
              </a:xfrm>
              <a:custGeom>
                <a:rect b="b" l="l" r="r" t="t"/>
                <a:pathLst>
                  <a:path extrusionOk="0" h="2035" w="1521">
                    <a:moveTo>
                      <a:pt x="53" y="1"/>
                    </a:moveTo>
                    <a:cubicBezTo>
                      <a:pt x="28" y="1"/>
                      <a:pt x="1" y="25"/>
                      <a:pt x="1" y="58"/>
                    </a:cubicBezTo>
                    <a:cubicBezTo>
                      <a:pt x="183" y="849"/>
                      <a:pt x="669" y="1669"/>
                      <a:pt x="1399" y="2034"/>
                    </a:cubicBezTo>
                    <a:cubicBezTo>
                      <a:pt x="1460" y="2034"/>
                      <a:pt x="1520" y="1973"/>
                      <a:pt x="1490" y="1943"/>
                    </a:cubicBezTo>
                    <a:cubicBezTo>
                      <a:pt x="852" y="1365"/>
                      <a:pt x="365" y="849"/>
                      <a:pt x="92" y="58"/>
                    </a:cubicBezTo>
                    <a:cubicBezTo>
                      <a:pt x="92" y="17"/>
                      <a:pt x="73" y="1"/>
                      <a:pt x="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8107539" y="1853847"/>
                <a:ext cx="141568" cy="134108"/>
              </a:xfrm>
              <a:custGeom>
                <a:rect b="b" l="l" r="r" t="t"/>
                <a:pathLst>
                  <a:path extrusionOk="0" h="4512" w="4763">
                    <a:moveTo>
                      <a:pt x="87" y="0"/>
                    </a:moveTo>
                    <a:cubicBezTo>
                      <a:pt x="45" y="0"/>
                      <a:pt x="1" y="47"/>
                      <a:pt x="21" y="106"/>
                    </a:cubicBezTo>
                    <a:cubicBezTo>
                      <a:pt x="324" y="896"/>
                      <a:pt x="993" y="1291"/>
                      <a:pt x="1783" y="1535"/>
                    </a:cubicBezTo>
                    <a:cubicBezTo>
                      <a:pt x="2331" y="1717"/>
                      <a:pt x="2908" y="1778"/>
                      <a:pt x="3455" y="2021"/>
                    </a:cubicBezTo>
                    <a:cubicBezTo>
                      <a:pt x="4549" y="2477"/>
                      <a:pt x="4762" y="3571"/>
                      <a:pt x="3850" y="4331"/>
                    </a:cubicBezTo>
                    <a:cubicBezTo>
                      <a:pt x="3779" y="4402"/>
                      <a:pt x="3838" y="4511"/>
                      <a:pt x="3911" y="4511"/>
                    </a:cubicBezTo>
                    <a:cubicBezTo>
                      <a:pt x="3931" y="4511"/>
                      <a:pt x="3952" y="4503"/>
                      <a:pt x="3972" y="4483"/>
                    </a:cubicBezTo>
                    <a:cubicBezTo>
                      <a:pt x="4610" y="4027"/>
                      <a:pt x="4762" y="3054"/>
                      <a:pt x="4246" y="2416"/>
                    </a:cubicBezTo>
                    <a:cubicBezTo>
                      <a:pt x="3182" y="1109"/>
                      <a:pt x="1054" y="1626"/>
                      <a:pt x="142" y="45"/>
                    </a:cubicBezTo>
                    <a:cubicBezTo>
                      <a:pt x="131" y="13"/>
                      <a:pt x="110"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7821009" y="1763459"/>
                <a:ext cx="214626" cy="94696"/>
              </a:xfrm>
              <a:custGeom>
                <a:rect b="b" l="l" r="r" t="t"/>
                <a:pathLst>
                  <a:path extrusionOk="0" h="3186" w="7221">
                    <a:moveTo>
                      <a:pt x="5442" y="0"/>
                    </a:moveTo>
                    <a:cubicBezTo>
                      <a:pt x="3347" y="0"/>
                      <a:pt x="1218" y="1440"/>
                      <a:pt x="25" y="3086"/>
                    </a:cubicBezTo>
                    <a:cubicBezTo>
                      <a:pt x="0" y="3136"/>
                      <a:pt x="56" y="3186"/>
                      <a:pt x="95" y="3186"/>
                    </a:cubicBezTo>
                    <a:cubicBezTo>
                      <a:pt x="103" y="3186"/>
                      <a:pt x="111" y="3183"/>
                      <a:pt x="116" y="3177"/>
                    </a:cubicBezTo>
                    <a:cubicBezTo>
                      <a:pt x="1544" y="1605"/>
                      <a:pt x="3375" y="206"/>
                      <a:pt x="5443" y="206"/>
                    </a:cubicBezTo>
                    <a:cubicBezTo>
                      <a:pt x="5973" y="206"/>
                      <a:pt x="6518" y="298"/>
                      <a:pt x="7077" y="503"/>
                    </a:cubicBezTo>
                    <a:cubicBezTo>
                      <a:pt x="7085" y="505"/>
                      <a:pt x="7093" y="507"/>
                      <a:pt x="7101" y="507"/>
                    </a:cubicBezTo>
                    <a:cubicBezTo>
                      <a:pt x="7178" y="507"/>
                      <a:pt x="7221" y="378"/>
                      <a:pt x="7138" y="351"/>
                    </a:cubicBezTo>
                    <a:cubicBezTo>
                      <a:pt x="6588" y="109"/>
                      <a:pt x="6016" y="0"/>
                      <a:pt x="5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7885805" y="2273895"/>
                <a:ext cx="66965" cy="209811"/>
              </a:xfrm>
              <a:custGeom>
                <a:rect b="b" l="l" r="r" t="t"/>
                <a:pathLst>
                  <a:path extrusionOk="0" h="7059" w="2253">
                    <a:moveTo>
                      <a:pt x="1517" y="0"/>
                    </a:moveTo>
                    <a:cubicBezTo>
                      <a:pt x="1465" y="0"/>
                      <a:pt x="1415" y="40"/>
                      <a:pt x="1432" y="108"/>
                    </a:cubicBezTo>
                    <a:cubicBezTo>
                      <a:pt x="2009" y="2570"/>
                      <a:pt x="1523" y="4880"/>
                      <a:pt x="64" y="6917"/>
                    </a:cubicBezTo>
                    <a:cubicBezTo>
                      <a:pt x="0" y="6980"/>
                      <a:pt x="70" y="7059"/>
                      <a:pt x="149" y="7059"/>
                    </a:cubicBezTo>
                    <a:cubicBezTo>
                      <a:pt x="183" y="7059"/>
                      <a:pt x="219" y="7044"/>
                      <a:pt x="246" y="7008"/>
                    </a:cubicBezTo>
                    <a:cubicBezTo>
                      <a:pt x="1736" y="5032"/>
                      <a:pt x="2252" y="2479"/>
                      <a:pt x="1614" y="78"/>
                    </a:cubicBezTo>
                    <a:cubicBezTo>
                      <a:pt x="1601" y="24"/>
                      <a:pt x="1558" y="0"/>
                      <a:pt x="1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8143356" y="2274163"/>
                <a:ext cx="66370" cy="209157"/>
              </a:xfrm>
              <a:custGeom>
                <a:rect b="b" l="l" r="r" t="t"/>
                <a:pathLst>
                  <a:path extrusionOk="0" h="7037" w="2233">
                    <a:moveTo>
                      <a:pt x="695" y="0"/>
                    </a:moveTo>
                    <a:cubicBezTo>
                      <a:pt x="657" y="0"/>
                      <a:pt x="621" y="20"/>
                      <a:pt x="609" y="69"/>
                    </a:cubicBezTo>
                    <a:cubicBezTo>
                      <a:pt x="1" y="2470"/>
                      <a:pt x="487" y="5023"/>
                      <a:pt x="2007" y="6999"/>
                    </a:cubicBezTo>
                    <a:cubicBezTo>
                      <a:pt x="2025" y="7025"/>
                      <a:pt x="2053" y="7037"/>
                      <a:pt x="2083" y="7037"/>
                    </a:cubicBezTo>
                    <a:cubicBezTo>
                      <a:pt x="2154" y="7037"/>
                      <a:pt x="2232" y="6972"/>
                      <a:pt x="2189" y="6908"/>
                    </a:cubicBezTo>
                    <a:cubicBezTo>
                      <a:pt x="700" y="4871"/>
                      <a:pt x="244" y="2561"/>
                      <a:pt x="791" y="99"/>
                    </a:cubicBezTo>
                    <a:cubicBezTo>
                      <a:pt x="809" y="44"/>
                      <a:pt x="751" y="0"/>
                      <a:pt x="6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7510045" y="2493698"/>
                <a:ext cx="120822" cy="706563"/>
              </a:xfrm>
              <a:custGeom>
                <a:rect b="b" l="l" r="r" t="t"/>
                <a:pathLst>
                  <a:path extrusionOk="0" h="23772" w="4065">
                    <a:moveTo>
                      <a:pt x="3979" y="1"/>
                    </a:moveTo>
                    <a:cubicBezTo>
                      <a:pt x="3960" y="1"/>
                      <a:pt x="3939" y="12"/>
                      <a:pt x="3922" y="38"/>
                    </a:cubicBezTo>
                    <a:cubicBezTo>
                      <a:pt x="1672" y="2500"/>
                      <a:pt x="1186" y="6695"/>
                      <a:pt x="821" y="9856"/>
                    </a:cubicBezTo>
                    <a:cubicBezTo>
                      <a:pt x="335" y="14294"/>
                      <a:pt x="1" y="19309"/>
                      <a:pt x="912" y="23716"/>
                    </a:cubicBezTo>
                    <a:cubicBezTo>
                      <a:pt x="925" y="23755"/>
                      <a:pt x="959" y="23772"/>
                      <a:pt x="995" y="23772"/>
                    </a:cubicBezTo>
                    <a:cubicBezTo>
                      <a:pt x="1043" y="23772"/>
                      <a:pt x="1095" y="23739"/>
                      <a:pt x="1095" y="23686"/>
                    </a:cubicBezTo>
                    <a:cubicBezTo>
                      <a:pt x="1004" y="19400"/>
                      <a:pt x="639" y="15236"/>
                      <a:pt x="1034" y="10950"/>
                    </a:cubicBezTo>
                    <a:cubicBezTo>
                      <a:pt x="1368" y="7242"/>
                      <a:pt x="1915" y="3291"/>
                      <a:pt x="4043" y="129"/>
                    </a:cubicBezTo>
                    <a:cubicBezTo>
                      <a:pt x="4065" y="65"/>
                      <a:pt x="4025" y="1"/>
                      <a:pt x="3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7545802" y="3197038"/>
                <a:ext cx="834429" cy="88424"/>
              </a:xfrm>
              <a:custGeom>
                <a:rect b="b" l="l" r="r" t="t"/>
                <a:pathLst>
                  <a:path extrusionOk="0" h="2975" w="28074">
                    <a:moveTo>
                      <a:pt x="27899" y="1"/>
                    </a:moveTo>
                    <a:cubicBezTo>
                      <a:pt x="27876" y="1"/>
                      <a:pt x="27851" y="8"/>
                      <a:pt x="27825" y="23"/>
                    </a:cubicBezTo>
                    <a:cubicBezTo>
                      <a:pt x="23989" y="1976"/>
                      <a:pt x="19614" y="2747"/>
                      <a:pt x="15171" y="2747"/>
                    </a:cubicBezTo>
                    <a:cubicBezTo>
                      <a:pt x="10003" y="2747"/>
                      <a:pt x="4744" y="1704"/>
                      <a:pt x="135" y="266"/>
                    </a:cubicBezTo>
                    <a:cubicBezTo>
                      <a:pt x="122" y="258"/>
                      <a:pt x="110" y="254"/>
                      <a:pt x="99" y="254"/>
                    </a:cubicBezTo>
                    <a:cubicBezTo>
                      <a:pt x="30" y="254"/>
                      <a:pt x="0" y="392"/>
                      <a:pt x="105" y="418"/>
                    </a:cubicBezTo>
                    <a:cubicBezTo>
                      <a:pt x="4676" y="1920"/>
                      <a:pt x="9975" y="2975"/>
                      <a:pt x="15187" y="2975"/>
                    </a:cubicBezTo>
                    <a:cubicBezTo>
                      <a:pt x="19679" y="2975"/>
                      <a:pt x="24106" y="2192"/>
                      <a:pt x="27947" y="236"/>
                    </a:cubicBezTo>
                    <a:cubicBezTo>
                      <a:pt x="28073" y="160"/>
                      <a:pt x="28011" y="1"/>
                      <a:pt x="278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7720901" y="3026457"/>
                <a:ext cx="874406" cy="177800"/>
              </a:xfrm>
              <a:custGeom>
                <a:rect b="b" l="l" r="r" t="t"/>
                <a:pathLst>
                  <a:path extrusionOk="0" h="5982" w="29419">
                    <a:moveTo>
                      <a:pt x="120" y="1"/>
                    </a:moveTo>
                    <a:cubicBezTo>
                      <a:pt x="51" y="1"/>
                      <a:pt x="0" y="90"/>
                      <a:pt x="50" y="139"/>
                    </a:cubicBezTo>
                    <a:cubicBezTo>
                      <a:pt x="4123" y="3513"/>
                      <a:pt x="9655" y="4850"/>
                      <a:pt x="14761" y="5519"/>
                    </a:cubicBezTo>
                    <a:cubicBezTo>
                      <a:pt x="16653" y="5750"/>
                      <a:pt x="18559" y="5981"/>
                      <a:pt x="20450" y="5981"/>
                    </a:cubicBezTo>
                    <a:cubicBezTo>
                      <a:pt x="21293" y="5981"/>
                      <a:pt x="22134" y="5935"/>
                      <a:pt x="22968" y="5823"/>
                    </a:cubicBezTo>
                    <a:cubicBezTo>
                      <a:pt x="25430" y="5489"/>
                      <a:pt x="27102" y="4668"/>
                      <a:pt x="29290" y="3665"/>
                    </a:cubicBezTo>
                    <a:cubicBezTo>
                      <a:pt x="29419" y="3588"/>
                      <a:pt x="29330" y="3401"/>
                      <a:pt x="29207" y="3401"/>
                    </a:cubicBezTo>
                    <a:cubicBezTo>
                      <a:pt x="29185" y="3401"/>
                      <a:pt x="29162" y="3408"/>
                      <a:pt x="29138" y="3422"/>
                    </a:cubicBezTo>
                    <a:cubicBezTo>
                      <a:pt x="26828" y="4455"/>
                      <a:pt x="24913" y="5337"/>
                      <a:pt x="22360" y="5610"/>
                    </a:cubicBezTo>
                    <a:cubicBezTo>
                      <a:pt x="21701" y="5685"/>
                      <a:pt x="21037" y="5717"/>
                      <a:pt x="20372" y="5717"/>
                    </a:cubicBezTo>
                    <a:cubicBezTo>
                      <a:pt x="18614" y="5717"/>
                      <a:pt x="16846" y="5496"/>
                      <a:pt x="15126" y="5276"/>
                    </a:cubicBezTo>
                    <a:cubicBezTo>
                      <a:pt x="9655" y="4637"/>
                      <a:pt x="4791" y="3026"/>
                      <a:pt x="171" y="17"/>
                    </a:cubicBezTo>
                    <a:cubicBezTo>
                      <a:pt x="154" y="6"/>
                      <a:pt x="136"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7721793" y="2939279"/>
                <a:ext cx="218550" cy="87860"/>
              </a:xfrm>
              <a:custGeom>
                <a:rect b="b" l="l" r="r" t="t"/>
                <a:pathLst>
                  <a:path extrusionOk="0" h="2956" w="7353">
                    <a:moveTo>
                      <a:pt x="1740" y="1"/>
                    </a:moveTo>
                    <a:cubicBezTo>
                      <a:pt x="1724" y="1"/>
                      <a:pt x="1707" y="1"/>
                      <a:pt x="1691" y="2"/>
                    </a:cubicBezTo>
                    <a:cubicBezTo>
                      <a:pt x="536" y="32"/>
                      <a:pt x="172" y="1978"/>
                      <a:pt x="20" y="2829"/>
                    </a:cubicBezTo>
                    <a:cubicBezTo>
                      <a:pt x="1" y="2904"/>
                      <a:pt x="52" y="2956"/>
                      <a:pt x="100" y="2956"/>
                    </a:cubicBezTo>
                    <a:cubicBezTo>
                      <a:pt x="131" y="2956"/>
                      <a:pt x="160" y="2936"/>
                      <a:pt x="172" y="2890"/>
                    </a:cubicBezTo>
                    <a:cubicBezTo>
                      <a:pt x="323" y="2251"/>
                      <a:pt x="506" y="1461"/>
                      <a:pt x="901" y="944"/>
                    </a:cubicBezTo>
                    <a:cubicBezTo>
                      <a:pt x="1212" y="545"/>
                      <a:pt x="1523" y="404"/>
                      <a:pt x="1858" y="404"/>
                    </a:cubicBezTo>
                    <a:cubicBezTo>
                      <a:pt x="2211" y="404"/>
                      <a:pt x="2592" y="560"/>
                      <a:pt x="3029" y="731"/>
                    </a:cubicBezTo>
                    <a:cubicBezTo>
                      <a:pt x="4488" y="1309"/>
                      <a:pt x="5825" y="2038"/>
                      <a:pt x="7132" y="2829"/>
                    </a:cubicBezTo>
                    <a:cubicBezTo>
                      <a:pt x="7155" y="2846"/>
                      <a:pt x="7179" y="2854"/>
                      <a:pt x="7200" y="2854"/>
                    </a:cubicBezTo>
                    <a:cubicBezTo>
                      <a:pt x="7291" y="2854"/>
                      <a:pt x="7352" y="2720"/>
                      <a:pt x="7254" y="2646"/>
                    </a:cubicBezTo>
                    <a:cubicBezTo>
                      <a:pt x="6311" y="2008"/>
                      <a:pt x="5308" y="1461"/>
                      <a:pt x="4275" y="975"/>
                    </a:cubicBezTo>
                    <a:cubicBezTo>
                      <a:pt x="3561" y="677"/>
                      <a:pt x="2497" y="1"/>
                      <a:pt x="1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7899448" y="2984488"/>
                <a:ext cx="536669" cy="36767"/>
              </a:xfrm>
              <a:custGeom>
                <a:rect b="b" l="l" r="r" t="t"/>
                <a:pathLst>
                  <a:path extrusionOk="0" h="1237" w="18056">
                    <a:moveTo>
                      <a:pt x="17873" y="1"/>
                    </a:moveTo>
                    <a:cubicBezTo>
                      <a:pt x="11915" y="700"/>
                      <a:pt x="6049" y="730"/>
                      <a:pt x="91" y="1065"/>
                    </a:cubicBezTo>
                    <a:cubicBezTo>
                      <a:pt x="0" y="1065"/>
                      <a:pt x="0" y="1217"/>
                      <a:pt x="91" y="1217"/>
                    </a:cubicBezTo>
                    <a:cubicBezTo>
                      <a:pt x="927" y="1229"/>
                      <a:pt x="1764" y="1236"/>
                      <a:pt x="2601" y="1236"/>
                    </a:cubicBezTo>
                    <a:cubicBezTo>
                      <a:pt x="7698" y="1236"/>
                      <a:pt x="12808" y="983"/>
                      <a:pt x="17873" y="305"/>
                    </a:cubicBezTo>
                    <a:cubicBezTo>
                      <a:pt x="18055" y="305"/>
                      <a:pt x="18055" y="1"/>
                      <a:pt x="17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8212135" y="2852903"/>
                <a:ext cx="149474" cy="157440"/>
              </a:xfrm>
              <a:custGeom>
                <a:rect b="b" l="l" r="r" t="t"/>
                <a:pathLst>
                  <a:path extrusionOk="0" h="5297" w="5029">
                    <a:moveTo>
                      <a:pt x="4936" y="0"/>
                    </a:moveTo>
                    <a:cubicBezTo>
                      <a:pt x="4921" y="0"/>
                      <a:pt x="4905" y="6"/>
                      <a:pt x="4891" y="20"/>
                    </a:cubicBezTo>
                    <a:cubicBezTo>
                      <a:pt x="3067" y="1449"/>
                      <a:pt x="1578" y="3212"/>
                      <a:pt x="119" y="5005"/>
                    </a:cubicBezTo>
                    <a:cubicBezTo>
                      <a:pt x="0" y="5123"/>
                      <a:pt x="121" y="5297"/>
                      <a:pt x="238" y="5297"/>
                    </a:cubicBezTo>
                    <a:cubicBezTo>
                      <a:pt x="271" y="5297"/>
                      <a:pt x="304" y="5282"/>
                      <a:pt x="331" y="5248"/>
                    </a:cubicBezTo>
                    <a:cubicBezTo>
                      <a:pt x="1760" y="3425"/>
                      <a:pt x="3219" y="1601"/>
                      <a:pt x="4982" y="112"/>
                    </a:cubicBezTo>
                    <a:cubicBezTo>
                      <a:pt x="5029" y="65"/>
                      <a:pt x="4986" y="0"/>
                      <a:pt x="4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8290871" y="2877395"/>
                <a:ext cx="86166" cy="88514"/>
              </a:xfrm>
              <a:custGeom>
                <a:rect b="b" l="l" r="r" t="t"/>
                <a:pathLst>
                  <a:path extrusionOk="0" h="2978" w="2899">
                    <a:moveTo>
                      <a:pt x="2779" y="0"/>
                    </a:moveTo>
                    <a:cubicBezTo>
                      <a:pt x="2763" y="0"/>
                      <a:pt x="2745" y="5"/>
                      <a:pt x="2728" y="17"/>
                    </a:cubicBezTo>
                    <a:cubicBezTo>
                      <a:pt x="2211" y="321"/>
                      <a:pt x="1816" y="838"/>
                      <a:pt x="1391" y="1294"/>
                    </a:cubicBezTo>
                    <a:cubicBezTo>
                      <a:pt x="904" y="1810"/>
                      <a:pt x="418" y="2357"/>
                      <a:pt x="23" y="2905"/>
                    </a:cubicBezTo>
                    <a:cubicBezTo>
                      <a:pt x="1" y="2949"/>
                      <a:pt x="27" y="2977"/>
                      <a:pt x="55" y="2977"/>
                    </a:cubicBezTo>
                    <a:cubicBezTo>
                      <a:pt x="65" y="2977"/>
                      <a:pt x="75" y="2974"/>
                      <a:pt x="84" y="2965"/>
                    </a:cubicBezTo>
                    <a:cubicBezTo>
                      <a:pt x="1087" y="2114"/>
                      <a:pt x="1847" y="990"/>
                      <a:pt x="2850" y="139"/>
                    </a:cubicBezTo>
                    <a:cubicBezTo>
                      <a:pt x="2899" y="89"/>
                      <a:pt x="2849" y="0"/>
                      <a:pt x="2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8308140" y="2911725"/>
                <a:ext cx="78675" cy="67856"/>
              </a:xfrm>
              <a:custGeom>
                <a:rect b="b" l="l" r="r" t="t"/>
                <a:pathLst>
                  <a:path extrusionOk="0" h="2283" w="2647">
                    <a:moveTo>
                      <a:pt x="2505" y="0"/>
                    </a:moveTo>
                    <a:cubicBezTo>
                      <a:pt x="2487" y="0"/>
                      <a:pt x="2468" y="5"/>
                      <a:pt x="2451" y="17"/>
                    </a:cubicBezTo>
                    <a:cubicBezTo>
                      <a:pt x="1630" y="655"/>
                      <a:pt x="749" y="1354"/>
                      <a:pt x="50" y="2114"/>
                    </a:cubicBezTo>
                    <a:cubicBezTo>
                      <a:pt x="0" y="2188"/>
                      <a:pt x="51" y="2283"/>
                      <a:pt x="121" y="2283"/>
                    </a:cubicBezTo>
                    <a:cubicBezTo>
                      <a:pt x="137" y="2283"/>
                      <a:pt x="154" y="2278"/>
                      <a:pt x="171" y="2266"/>
                    </a:cubicBezTo>
                    <a:cubicBezTo>
                      <a:pt x="1022" y="1628"/>
                      <a:pt x="1782" y="868"/>
                      <a:pt x="2573" y="139"/>
                    </a:cubicBezTo>
                    <a:cubicBezTo>
                      <a:pt x="2646" y="89"/>
                      <a:pt x="2581" y="0"/>
                      <a:pt x="25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8332365" y="2940646"/>
                <a:ext cx="64557" cy="52252"/>
              </a:xfrm>
              <a:custGeom>
                <a:rect b="b" l="l" r="r" t="t"/>
                <a:pathLst>
                  <a:path extrusionOk="0" h="1758" w="2172">
                    <a:moveTo>
                      <a:pt x="2052" y="0"/>
                    </a:moveTo>
                    <a:cubicBezTo>
                      <a:pt x="2036" y="0"/>
                      <a:pt x="2018" y="5"/>
                      <a:pt x="2001" y="17"/>
                    </a:cubicBezTo>
                    <a:cubicBezTo>
                      <a:pt x="1666" y="260"/>
                      <a:pt x="1332" y="503"/>
                      <a:pt x="998" y="777"/>
                    </a:cubicBezTo>
                    <a:cubicBezTo>
                      <a:pt x="663" y="1050"/>
                      <a:pt x="268" y="1293"/>
                      <a:pt x="25" y="1658"/>
                    </a:cubicBezTo>
                    <a:cubicBezTo>
                      <a:pt x="0" y="1708"/>
                      <a:pt x="56" y="1757"/>
                      <a:pt x="111" y="1757"/>
                    </a:cubicBezTo>
                    <a:cubicBezTo>
                      <a:pt x="123" y="1757"/>
                      <a:pt x="135" y="1755"/>
                      <a:pt x="147" y="1749"/>
                    </a:cubicBezTo>
                    <a:cubicBezTo>
                      <a:pt x="511" y="1597"/>
                      <a:pt x="815" y="1263"/>
                      <a:pt x="1089" y="1020"/>
                    </a:cubicBezTo>
                    <a:cubicBezTo>
                      <a:pt x="1423" y="716"/>
                      <a:pt x="1788" y="442"/>
                      <a:pt x="2122" y="138"/>
                    </a:cubicBezTo>
                    <a:cubicBezTo>
                      <a:pt x="2172" y="89"/>
                      <a:pt x="2121" y="0"/>
                      <a:pt x="2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8359710" y="2855608"/>
                <a:ext cx="42979" cy="140795"/>
              </a:xfrm>
              <a:custGeom>
                <a:rect b="b" l="l" r="r" t="t"/>
                <a:pathLst>
                  <a:path extrusionOk="0" h="4737" w="1446">
                    <a:moveTo>
                      <a:pt x="121" y="1"/>
                    </a:moveTo>
                    <a:cubicBezTo>
                      <a:pt x="63" y="1"/>
                      <a:pt x="0" y="71"/>
                      <a:pt x="47" y="142"/>
                    </a:cubicBezTo>
                    <a:cubicBezTo>
                      <a:pt x="959" y="1510"/>
                      <a:pt x="838" y="3090"/>
                      <a:pt x="838" y="4641"/>
                    </a:cubicBezTo>
                    <a:cubicBezTo>
                      <a:pt x="838" y="4706"/>
                      <a:pt x="881" y="4736"/>
                      <a:pt x="926" y="4736"/>
                    </a:cubicBezTo>
                    <a:cubicBezTo>
                      <a:pt x="966" y="4736"/>
                      <a:pt x="1006" y="4713"/>
                      <a:pt x="1020" y="4671"/>
                    </a:cubicBezTo>
                    <a:cubicBezTo>
                      <a:pt x="1446" y="3303"/>
                      <a:pt x="1172" y="1115"/>
                      <a:pt x="169" y="21"/>
                    </a:cubicBezTo>
                    <a:cubicBezTo>
                      <a:pt x="155" y="7"/>
                      <a:pt x="138"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7671234" y="2513970"/>
                <a:ext cx="71037" cy="466703"/>
              </a:xfrm>
              <a:custGeom>
                <a:rect b="b" l="l" r="r" t="t"/>
                <a:pathLst>
                  <a:path extrusionOk="0" h="15702" w="2390">
                    <a:moveTo>
                      <a:pt x="72" y="0"/>
                    </a:moveTo>
                    <a:cubicBezTo>
                      <a:pt x="34" y="0"/>
                      <a:pt x="1" y="33"/>
                      <a:pt x="18" y="86"/>
                    </a:cubicBezTo>
                    <a:cubicBezTo>
                      <a:pt x="961" y="2609"/>
                      <a:pt x="1113" y="5496"/>
                      <a:pt x="1417" y="8141"/>
                    </a:cubicBezTo>
                    <a:cubicBezTo>
                      <a:pt x="1690" y="10633"/>
                      <a:pt x="1933" y="13095"/>
                      <a:pt x="2176" y="15588"/>
                    </a:cubicBezTo>
                    <a:cubicBezTo>
                      <a:pt x="2192" y="15664"/>
                      <a:pt x="2245" y="15702"/>
                      <a:pt x="2294" y="15702"/>
                    </a:cubicBezTo>
                    <a:cubicBezTo>
                      <a:pt x="2344" y="15702"/>
                      <a:pt x="2389" y="15664"/>
                      <a:pt x="2389" y="15588"/>
                    </a:cubicBezTo>
                    <a:cubicBezTo>
                      <a:pt x="2359" y="12882"/>
                      <a:pt x="1903" y="10177"/>
                      <a:pt x="1569" y="7502"/>
                    </a:cubicBezTo>
                    <a:cubicBezTo>
                      <a:pt x="1295" y="5040"/>
                      <a:pt x="1082" y="2365"/>
                      <a:pt x="140" y="55"/>
                    </a:cubicBezTo>
                    <a:cubicBezTo>
                      <a:pt x="127" y="17"/>
                      <a:pt x="9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8314115" y="2513345"/>
                <a:ext cx="70769" cy="381161"/>
              </a:xfrm>
              <a:custGeom>
                <a:rect b="b" l="l" r="r" t="t"/>
                <a:pathLst>
                  <a:path extrusionOk="0" h="12824" w="2381">
                    <a:moveTo>
                      <a:pt x="2282" y="1"/>
                    </a:moveTo>
                    <a:cubicBezTo>
                      <a:pt x="2256" y="1"/>
                      <a:pt x="2230" y="14"/>
                      <a:pt x="2220" y="46"/>
                    </a:cubicBezTo>
                    <a:lnTo>
                      <a:pt x="2220" y="76"/>
                    </a:lnTo>
                    <a:cubicBezTo>
                      <a:pt x="1338" y="2295"/>
                      <a:pt x="1125" y="4849"/>
                      <a:pt x="791" y="7189"/>
                    </a:cubicBezTo>
                    <a:cubicBezTo>
                      <a:pt x="548" y="9043"/>
                      <a:pt x="31" y="10836"/>
                      <a:pt x="1" y="12721"/>
                    </a:cubicBezTo>
                    <a:cubicBezTo>
                      <a:pt x="1" y="12793"/>
                      <a:pt x="41" y="12824"/>
                      <a:pt x="88" y="12824"/>
                    </a:cubicBezTo>
                    <a:cubicBezTo>
                      <a:pt x="139" y="12824"/>
                      <a:pt x="197" y="12785"/>
                      <a:pt x="214" y="12721"/>
                    </a:cubicBezTo>
                    <a:cubicBezTo>
                      <a:pt x="396" y="10867"/>
                      <a:pt x="821" y="9104"/>
                      <a:pt x="1065" y="7250"/>
                    </a:cubicBezTo>
                    <a:cubicBezTo>
                      <a:pt x="1369" y="4909"/>
                      <a:pt x="1521" y="2356"/>
                      <a:pt x="2341" y="107"/>
                    </a:cubicBezTo>
                    <a:cubicBezTo>
                      <a:pt x="2381" y="47"/>
                      <a:pt x="2330" y="1"/>
                      <a:pt x="2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7595143" y="3031896"/>
                <a:ext cx="102335" cy="69402"/>
              </a:xfrm>
              <a:custGeom>
                <a:rect b="b" l="l" r="r" t="t"/>
                <a:pathLst>
                  <a:path extrusionOk="0" h="2335" w="3443">
                    <a:moveTo>
                      <a:pt x="3328" y="0"/>
                    </a:moveTo>
                    <a:cubicBezTo>
                      <a:pt x="3312" y="0"/>
                      <a:pt x="3295" y="5"/>
                      <a:pt x="3277" y="17"/>
                    </a:cubicBezTo>
                    <a:cubicBezTo>
                      <a:pt x="2062" y="625"/>
                      <a:pt x="967" y="1202"/>
                      <a:pt x="25" y="2236"/>
                    </a:cubicBezTo>
                    <a:cubicBezTo>
                      <a:pt x="0" y="2285"/>
                      <a:pt x="36" y="2335"/>
                      <a:pt x="83" y="2335"/>
                    </a:cubicBezTo>
                    <a:cubicBezTo>
                      <a:pt x="94" y="2335"/>
                      <a:pt x="105" y="2332"/>
                      <a:pt x="116" y="2327"/>
                    </a:cubicBezTo>
                    <a:cubicBezTo>
                      <a:pt x="603" y="1780"/>
                      <a:pt x="1180" y="1354"/>
                      <a:pt x="1788" y="989"/>
                    </a:cubicBezTo>
                    <a:cubicBezTo>
                      <a:pt x="2305" y="685"/>
                      <a:pt x="2913" y="533"/>
                      <a:pt x="3369" y="138"/>
                    </a:cubicBezTo>
                    <a:cubicBezTo>
                      <a:pt x="3442" y="89"/>
                      <a:pt x="3397" y="0"/>
                      <a:pt x="3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8384588" y="2508382"/>
                <a:ext cx="208355" cy="618793"/>
              </a:xfrm>
              <a:custGeom>
                <a:rect b="b" l="l" r="r" t="t"/>
                <a:pathLst>
                  <a:path extrusionOk="0" h="20819" w="7010">
                    <a:moveTo>
                      <a:pt x="31" y="0"/>
                    </a:moveTo>
                    <a:cubicBezTo>
                      <a:pt x="1" y="0"/>
                      <a:pt x="1" y="31"/>
                      <a:pt x="31" y="31"/>
                    </a:cubicBezTo>
                    <a:lnTo>
                      <a:pt x="31" y="61"/>
                    </a:lnTo>
                    <a:cubicBezTo>
                      <a:pt x="1216" y="578"/>
                      <a:pt x="1976" y="3617"/>
                      <a:pt x="2402" y="4803"/>
                    </a:cubicBezTo>
                    <a:cubicBezTo>
                      <a:pt x="3010" y="6444"/>
                      <a:pt x="3435" y="8116"/>
                      <a:pt x="3922" y="9788"/>
                    </a:cubicBezTo>
                    <a:cubicBezTo>
                      <a:pt x="4985" y="13405"/>
                      <a:pt x="5897" y="17052"/>
                      <a:pt x="6748" y="20730"/>
                    </a:cubicBezTo>
                    <a:cubicBezTo>
                      <a:pt x="6761" y="20791"/>
                      <a:pt x="6808" y="20818"/>
                      <a:pt x="6857" y="20818"/>
                    </a:cubicBezTo>
                    <a:cubicBezTo>
                      <a:pt x="6931" y="20818"/>
                      <a:pt x="7010" y="20760"/>
                      <a:pt x="6992" y="20669"/>
                    </a:cubicBezTo>
                    <a:cubicBezTo>
                      <a:pt x="6262" y="16140"/>
                      <a:pt x="4864" y="11672"/>
                      <a:pt x="3526" y="7295"/>
                    </a:cubicBezTo>
                    <a:cubicBezTo>
                      <a:pt x="2979" y="5441"/>
                      <a:pt x="2159" y="3769"/>
                      <a:pt x="1520" y="1946"/>
                    </a:cubicBezTo>
                    <a:cubicBezTo>
                      <a:pt x="1186" y="1034"/>
                      <a:pt x="1064" y="274"/>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8158217" y="2393056"/>
                <a:ext cx="244200" cy="122665"/>
              </a:xfrm>
              <a:custGeom>
                <a:rect b="b" l="l" r="r" t="t"/>
                <a:pathLst>
                  <a:path extrusionOk="0" h="4127" w="8216">
                    <a:moveTo>
                      <a:pt x="110" y="0"/>
                    </a:moveTo>
                    <a:cubicBezTo>
                      <a:pt x="45" y="0"/>
                      <a:pt x="1" y="71"/>
                      <a:pt x="48" y="142"/>
                    </a:cubicBezTo>
                    <a:cubicBezTo>
                      <a:pt x="1872" y="2330"/>
                      <a:pt x="5276" y="3607"/>
                      <a:pt x="7981" y="4123"/>
                    </a:cubicBezTo>
                    <a:cubicBezTo>
                      <a:pt x="7992" y="4125"/>
                      <a:pt x="8002" y="4126"/>
                      <a:pt x="8012" y="4126"/>
                    </a:cubicBezTo>
                    <a:cubicBezTo>
                      <a:pt x="8170" y="4126"/>
                      <a:pt x="8216" y="3907"/>
                      <a:pt x="8073" y="3850"/>
                    </a:cubicBezTo>
                    <a:cubicBezTo>
                      <a:pt x="5307" y="3212"/>
                      <a:pt x="2176" y="2087"/>
                      <a:pt x="170" y="20"/>
                    </a:cubicBezTo>
                    <a:cubicBezTo>
                      <a:pt x="149" y="6"/>
                      <a:pt x="129"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7625995" y="2393145"/>
                <a:ext cx="306380" cy="110776"/>
              </a:xfrm>
              <a:custGeom>
                <a:rect b="b" l="l" r="r" t="t"/>
                <a:pathLst>
                  <a:path extrusionOk="0" h="3727" w="10308">
                    <a:moveTo>
                      <a:pt x="10182" y="0"/>
                    </a:moveTo>
                    <a:cubicBezTo>
                      <a:pt x="10168" y="0"/>
                      <a:pt x="10154" y="5"/>
                      <a:pt x="10142" y="17"/>
                    </a:cubicBezTo>
                    <a:cubicBezTo>
                      <a:pt x="8075" y="2163"/>
                      <a:pt x="4722" y="3431"/>
                      <a:pt x="1676" y="3431"/>
                    </a:cubicBezTo>
                    <a:cubicBezTo>
                      <a:pt x="1185" y="3431"/>
                      <a:pt x="702" y="3398"/>
                      <a:pt x="233" y="3330"/>
                    </a:cubicBezTo>
                    <a:cubicBezTo>
                      <a:pt x="224" y="3328"/>
                      <a:pt x="216" y="3327"/>
                      <a:pt x="207" y="3327"/>
                    </a:cubicBezTo>
                    <a:cubicBezTo>
                      <a:pt x="72" y="3327"/>
                      <a:pt x="1" y="3545"/>
                      <a:pt x="173" y="3573"/>
                    </a:cubicBezTo>
                    <a:cubicBezTo>
                      <a:pt x="718" y="3676"/>
                      <a:pt x="1291" y="3726"/>
                      <a:pt x="1878" y="3726"/>
                    </a:cubicBezTo>
                    <a:cubicBezTo>
                      <a:pt x="4924" y="3726"/>
                      <a:pt x="8348" y="2381"/>
                      <a:pt x="10234" y="139"/>
                    </a:cubicBezTo>
                    <a:cubicBezTo>
                      <a:pt x="10307" y="89"/>
                      <a:pt x="10242" y="0"/>
                      <a:pt x="10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7561556" y="3245160"/>
                <a:ext cx="151466" cy="1333530"/>
              </a:xfrm>
              <a:custGeom>
                <a:rect b="b" l="l" r="r" t="t"/>
                <a:pathLst>
                  <a:path extrusionOk="0" h="44866" w="5096">
                    <a:moveTo>
                      <a:pt x="4987" y="0"/>
                    </a:moveTo>
                    <a:cubicBezTo>
                      <a:pt x="4960" y="0"/>
                      <a:pt x="4935" y="14"/>
                      <a:pt x="4924" y="45"/>
                    </a:cubicBezTo>
                    <a:cubicBezTo>
                      <a:pt x="1945" y="7280"/>
                      <a:pt x="0" y="14848"/>
                      <a:pt x="61" y="22721"/>
                    </a:cubicBezTo>
                    <a:cubicBezTo>
                      <a:pt x="152" y="30076"/>
                      <a:pt x="1216" y="37523"/>
                      <a:pt x="2432" y="44788"/>
                    </a:cubicBezTo>
                    <a:cubicBezTo>
                      <a:pt x="2445" y="44841"/>
                      <a:pt x="2493" y="44865"/>
                      <a:pt x="2544" y="44865"/>
                    </a:cubicBezTo>
                    <a:cubicBezTo>
                      <a:pt x="2608" y="44865"/>
                      <a:pt x="2675" y="44826"/>
                      <a:pt x="2675" y="44757"/>
                    </a:cubicBezTo>
                    <a:cubicBezTo>
                      <a:pt x="1824" y="37523"/>
                      <a:pt x="456" y="30350"/>
                      <a:pt x="334" y="23055"/>
                    </a:cubicBezTo>
                    <a:cubicBezTo>
                      <a:pt x="213" y="15091"/>
                      <a:pt x="2128" y="7432"/>
                      <a:pt x="5076" y="106"/>
                    </a:cubicBezTo>
                    <a:cubicBezTo>
                      <a:pt x="5096" y="47"/>
                      <a:pt x="5038" y="0"/>
                      <a:pt x="4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7884705" y="3674303"/>
                <a:ext cx="148464" cy="110687"/>
              </a:xfrm>
              <a:custGeom>
                <a:rect b="b" l="l" r="r" t="t"/>
                <a:pathLst>
                  <a:path extrusionOk="0" h="3724" w="4995">
                    <a:moveTo>
                      <a:pt x="78" y="0"/>
                    </a:moveTo>
                    <a:cubicBezTo>
                      <a:pt x="38" y="0"/>
                      <a:pt x="1" y="47"/>
                      <a:pt x="40" y="106"/>
                    </a:cubicBezTo>
                    <a:cubicBezTo>
                      <a:pt x="922" y="1899"/>
                      <a:pt x="2776" y="3510"/>
                      <a:pt x="4873" y="3723"/>
                    </a:cubicBezTo>
                    <a:cubicBezTo>
                      <a:pt x="4995" y="3723"/>
                      <a:pt x="4995" y="3541"/>
                      <a:pt x="4903" y="3510"/>
                    </a:cubicBezTo>
                    <a:cubicBezTo>
                      <a:pt x="2867" y="2872"/>
                      <a:pt x="1256" y="1930"/>
                      <a:pt x="131" y="45"/>
                    </a:cubicBezTo>
                    <a:cubicBezTo>
                      <a:pt x="121" y="14"/>
                      <a:pt x="99"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8303147" y="3229496"/>
                <a:ext cx="149237" cy="1349193"/>
              </a:xfrm>
              <a:custGeom>
                <a:rect b="b" l="l" r="r" t="t"/>
                <a:pathLst>
                  <a:path extrusionOk="0" h="45393" w="5021">
                    <a:moveTo>
                      <a:pt x="79" y="1"/>
                    </a:moveTo>
                    <a:cubicBezTo>
                      <a:pt x="37" y="1"/>
                      <a:pt x="0" y="33"/>
                      <a:pt x="35" y="86"/>
                    </a:cubicBezTo>
                    <a:cubicBezTo>
                      <a:pt x="2923" y="7320"/>
                      <a:pt x="4777" y="15102"/>
                      <a:pt x="4747" y="22913"/>
                    </a:cubicBezTo>
                    <a:cubicBezTo>
                      <a:pt x="4716" y="30451"/>
                      <a:pt x="3288" y="37837"/>
                      <a:pt x="2406" y="45284"/>
                    </a:cubicBezTo>
                    <a:cubicBezTo>
                      <a:pt x="2406" y="45353"/>
                      <a:pt x="2473" y="45392"/>
                      <a:pt x="2538" y="45392"/>
                    </a:cubicBezTo>
                    <a:cubicBezTo>
                      <a:pt x="2588" y="45392"/>
                      <a:pt x="2636" y="45368"/>
                      <a:pt x="2649" y="45315"/>
                    </a:cubicBezTo>
                    <a:cubicBezTo>
                      <a:pt x="3896" y="37837"/>
                      <a:pt x="5020" y="30178"/>
                      <a:pt x="5020" y="22609"/>
                    </a:cubicBezTo>
                    <a:cubicBezTo>
                      <a:pt x="5020" y="15010"/>
                      <a:pt x="3105" y="7199"/>
                      <a:pt x="157" y="56"/>
                    </a:cubicBezTo>
                    <a:cubicBezTo>
                      <a:pt x="144" y="18"/>
                      <a:pt x="110"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8025028" y="3674006"/>
                <a:ext cx="148821" cy="110984"/>
              </a:xfrm>
              <a:custGeom>
                <a:rect b="b" l="l" r="r" t="t"/>
                <a:pathLst>
                  <a:path extrusionOk="0" h="3734" w="5007">
                    <a:moveTo>
                      <a:pt x="4918" y="0"/>
                    </a:moveTo>
                    <a:cubicBezTo>
                      <a:pt x="4900" y="0"/>
                      <a:pt x="4880" y="8"/>
                      <a:pt x="4863" y="25"/>
                    </a:cubicBezTo>
                    <a:lnTo>
                      <a:pt x="4863" y="55"/>
                    </a:lnTo>
                    <a:cubicBezTo>
                      <a:pt x="3739" y="1940"/>
                      <a:pt x="2158" y="2882"/>
                      <a:pt x="122" y="3520"/>
                    </a:cubicBezTo>
                    <a:cubicBezTo>
                      <a:pt x="0" y="3551"/>
                      <a:pt x="31" y="3733"/>
                      <a:pt x="152" y="3733"/>
                    </a:cubicBezTo>
                    <a:cubicBezTo>
                      <a:pt x="2219" y="3520"/>
                      <a:pt x="4073" y="1909"/>
                      <a:pt x="4985" y="116"/>
                    </a:cubicBezTo>
                    <a:cubicBezTo>
                      <a:pt x="5007" y="50"/>
                      <a:pt x="4966" y="0"/>
                      <a:pt x="4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7979849" y="3777264"/>
                <a:ext cx="30733" cy="874347"/>
              </a:xfrm>
              <a:custGeom>
                <a:rect b="b" l="l" r="r" t="t"/>
                <a:pathLst>
                  <a:path extrusionOk="0" h="29417" w="1034">
                    <a:moveTo>
                      <a:pt x="984" y="1"/>
                    </a:moveTo>
                    <a:cubicBezTo>
                      <a:pt x="958" y="1"/>
                      <a:pt x="927" y="16"/>
                      <a:pt x="912" y="46"/>
                    </a:cubicBezTo>
                    <a:lnTo>
                      <a:pt x="943" y="46"/>
                    </a:lnTo>
                    <a:cubicBezTo>
                      <a:pt x="274" y="9773"/>
                      <a:pt x="0" y="19652"/>
                      <a:pt x="426" y="29348"/>
                    </a:cubicBezTo>
                    <a:cubicBezTo>
                      <a:pt x="426" y="29393"/>
                      <a:pt x="456" y="29416"/>
                      <a:pt x="487" y="29416"/>
                    </a:cubicBezTo>
                    <a:cubicBezTo>
                      <a:pt x="517" y="29416"/>
                      <a:pt x="547" y="29393"/>
                      <a:pt x="547" y="29348"/>
                    </a:cubicBezTo>
                    <a:cubicBezTo>
                      <a:pt x="608" y="19591"/>
                      <a:pt x="669" y="9834"/>
                      <a:pt x="1034" y="46"/>
                    </a:cubicBezTo>
                    <a:cubicBezTo>
                      <a:pt x="1034" y="16"/>
                      <a:pt x="1011"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8013258" y="3777264"/>
                <a:ext cx="30763" cy="874347"/>
              </a:xfrm>
              <a:custGeom>
                <a:rect b="b" l="l" r="r" t="t"/>
                <a:pathLst>
                  <a:path extrusionOk="0" h="29417" w="1035">
                    <a:moveTo>
                      <a:pt x="974" y="1"/>
                    </a:moveTo>
                    <a:cubicBezTo>
                      <a:pt x="943" y="1"/>
                      <a:pt x="913" y="16"/>
                      <a:pt x="913" y="46"/>
                    </a:cubicBezTo>
                    <a:cubicBezTo>
                      <a:pt x="275" y="9773"/>
                      <a:pt x="1" y="19652"/>
                      <a:pt x="396" y="29348"/>
                    </a:cubicBezTo>
                    <a:cubicBezTo>
                      <a:pt x="396" y="29393"/>
                      <a:pt x="427" y="29416"/>
                      <a:pt x="457" y="29416"/>
                    </a:cubicBezTo>
                    <a:cubicBezTo>
                      <a:pt x="487" y="29416"/>
                      <a:pt x="518" y="29393"/>
                      <a:pt x="518" y="29348"/>
                    </a:cubicBezTo>
                    <a:cubicBezTo>
                      <a:pt x="609" y="19591"/>
                      <a:pt x="670" y="9834"/>
                      <a:pt x="1034" y="46"/>
                    </a:cubicBezTo>
                    <a:cubicBezTo>
                      <a:pt x="1034" y="16"/>
                      <a:pt x="1004" y="1"/>
                      <a:pt x="9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8221319" y="3280085"/>
                <a:ext cx="106258" cy="81350"/>
              </a:xfrm>
              <a:custGeom>
                <a:rect b="b" l="l" r="r" t="t"/>
                <a:pathLst>
                  <a:path extrusionOk="0" h="2737" w="3575">
                    <a:moveTo>
                      <a:pt x="76" y="0"/>
                    </a:moveTo>
                    <a:cubicBezTo>
                      <a:pt x="40" y="0"/>
                      <a:pt x="1" y="43"/>
                      <a:pt x="22" y="86"/>
                    </a:cubicBezTo>
                    <a:cubicBezTo>
                      <a:pt x="873" y="1241"/>
                      <a:pt x="2120" y="2336"/>
                      <a:pt x="3487" y="2731"/>
                    </a:cubicBezTo>
                    <a:cubicBezTo>
                      <a:pt x="3496" y="2735"/>
                      <a:pt x="3504" y="2737"/>
                      <a:pt x="3511" y="2737"/>
                    </a:cubicBezTo>
                    <a:cubicBezTo>
                      <a:pt x="3556" y="2737"/>
                      <a:pt x="3574" y="2666"/>
                      <a:pt x="3548" y="2639"/>
                    </a:cubicBezTo>
                    <a:cubicBezTo>
                      <a:pt x="2241" y="1910"/>
                      <a:pt x="1086" y="1180"/>
                      <a:pt x="114" y="25"/>
                    </a:cubicBezTo>
                    <a:cubicBezTo>
                      <a:pt x="105" y="8"/>
                      <a:pt x="91" y="0"/>
                      <a:pt x="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7686333" y="3280233"/>
                <a:ext cx="106317" cy="81202"/>
              </a:xfrm>
              <a:custGeom>
                <a:rect b="b" l="l" r="r" t="t"/>
                <a:pathLst>
                  <a:path extrusionOk="0" h="2732" w="3577">
                    <a:moveTo>
                      <a:pt x="3492" y="0"/>
                    </a:moveTo>
                    <a:cubicBezTo>
                      <a:pt x="3480" y="0"/>
                      <a:pt x="3469" y="6"/>
                      <a:pt x="3462" y="20"/>
                    </a:cubicBezTo>
                    <a:cubicBezTo>
                      <a:pt x="2489" y="1175"/>
                      <a:pt x="1334" y="1905"/>
                      <a:pt x="27" y="2634"/>
                    </a:cubicBezTo>
                    <a:cubicBezTo>
                      <a:pt x="1" y="2661"/>
                      <a:pt x="20" y="2732"/>
                      <a:pt x="64" y="2732"/>
                    </a:cubicBezTo>
                    <a:cubicBezTo>
                      <a:pt x="72" y="2732"/>
                      <a:pt x="79" y="2730"/>
                      <a:pt x="88" y="2726"/>
                    </a:cubicBezTo>
                    <a:cubicBezTo>
                      <a:pt x="1456" y="2331"/>
                      <a:pt x="2702" y="1236"/>
                      <a:pt x="3553" y="81"/>
                    </a:cubicBezTo>
                    <a:cubicBezTo>
                      <a:pt x="3576" y="58"/>
                      <a:pt x="3529" y="0"/>
                      <a:pt x="34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8064768" y="3308738"/>
                <a:ext cx="26215" cy="356313"/>
              </a:xfrm>
              <a:custGeom>
                <a:rect b="b" l="l" r="r" t="t"/>
                <a:pathLst>
                  <a:path extrusionOk="0" h="11988" w="882">
                    <a:moveTo>
                      <a:pt x="49" y="1"/>
                    </a:moveTo>
                    <a:cubicBezTo>
                      <a:pt x="24" y="1"/>
                      <a:pt x="1" y="27"/>
                      <a:pt x="1" y="65"/>
                    </a:cubicBezTo>
                    <a:cubicBezTo>
                      <a:pt x="608" y="4046"/>
                      <a:pt x="487" y="7937"/>
                      <a:pt x="365" y="11919"/>
                    </a:cubicBezTo>
                    <a:cubicBezTo>
                      <a:pt x="365" y="11964"/>
                      <a:pt x="396" y="11987"/>
                      <a:pt x="430" y="11987"/>
                    </a:cubicBezTo>
                    <a:cubicBezTo>
                      <a:pt x="464" y="11987"/>
                      <a:pt x="502" y="11964"/>
                      <a:pt x="517" y="11919"/>
                    </a:cubicBezTo>
                    <a:cubicBezTo>
                      <a:pt x="760" y="7998"/>
                      <a:pt x="882" y="3925"/>
                      <a:pt x="92" y="34"/>
                    </a:cubicBezTo>
                    <a:cubicBezTo>
                      <a:pt x="80" y="11"/>
                      <a:pt x="64" y="1"/>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7986180" y="3668180"/>
                <a:ext cx="96509" cy="11086"/>
              </a:xfrm>
              <a:custGeom>
                <a:rect b="b" l="l" r="r" t="t"/>
                <a:pathLst>
                  <a:path extrusionOk="0" h="373" w="3247">
                    <a:moveTo>
                      <a:pt x="3191" y="0"/>
                    </a:moveTo>
                    <a:cubicBezTo>
                      <a:pt x="3183" y="0"/>
                      <a:pt x="3172" y="3"/>
                      <a:pt x="3161" y="8"/>
                    </a:cubicBezTo>
                    <a:cubicBezTo>
                      <a:pt x="2687" y="94"/>
                      <a:pt x="2213" y="126"/>
                      <a:pt x="1735" y="126"/>
                    </a:cubicBezTo>
                    <a:cubicBezTo>
                      <a:pt x="1203" y="126"/>
                      <a:pt x="667" y="87"/>
                      <a:pt x="122" y="39"/>
                    </a:cubicBezTo>
                    <a:cubicBezTo>
                      <a:pt x="30" y="39"/>
                      <a:pt x="0" y="221"/>
                      <a:pt x="122" y="251"/>
                    </a:cubicBezTo>
                    <a:cubicBezTo>
                      <a:pt x="669" y="343"/>
                      <a:pt x="1246" y="373"/>
                      <a:pt x="1824" y="373"/>
                    </a:cubicBezTo>
                    <a:cubicBezTo>
                      <a:pt x="2280" y="343"/>
                      <a:pt x="2827" y="343"/>
                      <a:pt x="3222" y="99"/>
                    </a:cubicBezTo>
                    <a:cubicBezTo>
                      <a:pt x="3247" y="50"/>
                      <a:pt x="3231" y="0"/>
                      <a:pt x="3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8031329" y="3322559"/>
                <a:ext cx="15396" cy="54184"/>
              </a:xfrm>
              <a:custGeom>
                <a:rect b="b" l="l" r="r" t="t"/>
                <a:pathLst>
                  <a:path extrusionOk="0" h="1823" w="518">
                    <a:moveTo>
                      <a:pt x="82" y="0"/>
                    </a:moveTo>
                    <a:cubicBezTo>
                      <a:pt x="42" y="0"/>
                      <a:pt x="1" y="33"/>
                      <a:pt x="1" y="86"/>
                    </a:cubicBezTo>
                    <a:cubicBezTo>
                      <a:pt x="92" y="633"/>
                      <a:pt x="183" y="1241"/>
                      <a:pt x="366" y="1758"/>
                    </a:cubicBezTo>
                    <a:cubicBezTo>
                      <a:pt x="366" y="1800"/>
                      <a:pt x="398" y="1823"/>
                      <a:pt x="433" y="1823"/>
                    </a:cubicBezTo>
                    <a:cubicBezTo>
                      <a:pt x="474" y="1823"/>
                      <a:pt x="518" y="1792"/>
                      <a:pt x="518" y="1727"/>
                    </a:cubicBezTo>
                    <a:cubicBezTo>
                      <a:pt x="487" y="1180"/>
                      <a:pt x="335" y="572"/>
                      <a:pt x="153" y="55"/>
                    </a:cubicBezTo>
                    <a:cubicBezTo>
                      <a:pt x="140" y="17"/>
                      <a:pt x="111"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7788313" y="3818847"/>
                <a:ext cx="20806" cy="692950"/>
              </a:xfrm>
              <a:custGeom>
                <a:rect b="b" l="l" r="r" t="t"/>
                <a:pathLst>
                  <a:path extrusionOk="0" h="23314" w="700">
                    <a:moveTo>
                      <a:pt x="487" y="0"/>
                    </a:moveTo>
                    <a:cubicBezTo>
                      <a:pt x="472" y="0"/>
                      <a:pt x="456" y="15"/>
                      <a:pt x="456" y="46"/>
                    </a:cubicBezTo>
                    <a:cubicBezTo>
                      <a:pt x="92" y="7736"/>
                      <a:pt x="0" y="15578"/>
                      <a:pt x="183" y="23268"/>
                    </a:cubicBezTo>
                    <a:cubicBezTo>
                      <a:pt x="183" y="23298"/>
                      <a:pt x="206" y="23313"/>
                      <a:pt x="228" y="23313"/>
                    </a:cubicBezTo>
                    <a:cubicBezTo>
                      <a:pt x="251" y="23313"/>
                      <a:pt x="274" y="23298"/>
                      <a:pt x="274" y="23268"/>
                    </a:cubicBezTo>
                    <a:cubicBezTo>
                      <a:pt x="639" y="15578"/>
                      <a:pt x="700" y="7736"/>
                      <a:pt x="517" y="46"/>
                    </a:cubicBezTo>
                    <a:cubicBezTo>
                      <a:pt x="517" y="15"/>
                      <a:pt x="502"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8268044" y="3818847"/>
                <a:ext cx="20806" cy="692950"/>
              </a:xfrm>
              <a:custGeom>
                <a:rect b="b" l="l" r="r" t="t"/>
                <a:pathLst>
                  <a:path extrusionOk="0" h="23314" w="700">
                    <a:moveTo>
                      <a:pt x="487" y="0"/>
                    </a:moveTo>
                    <a:cubicBezTo>
                      <a:pt x="472" y="0"/>
                      <a:pt x="456" y="15"/>
                      <a:pt x="456" y="46"/>
                    </a:cubicBezTo>
                    <a:cubicBezTo>
                      <a:pt x="92" y="7736"/>
                      <a:pt x="1" y="15578"/>
                      <a:pt x="183" y="23268"/>
                    </a:cubicBezTo>
                    <a:cubicBezTo>
                      <a:pt x="183" y="23298"/>
                      <a:pt x="198" y="23313"/>
                      <a:pt x="217" y="23313"/>
                    </a:cubicBezTo>
                    <a:cubicBezTo>
                      <a:pt x="236" y="23313"/>
                      <a:pt x="259" y="23298"/>
                      <a:pt x="274" y="23268"/>
                    </a:cubicBezTo>
                    <a:cubicBezTo>
                      <a:pt x="608" y="15578"/>
                      <a:pt x="700" y="7736"/>
                      <a:pt x="517" y="46"/>
                    </a:cubicBezTo>
                    <a:cubicBezTo>
                      <a:pt x="517" y="15"/>
                      <a:pt x="502"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8059596" y="3716035"/>
                <a:ext cx="108933" cy="61912"/>
              </a:xfrm>
              <a:custGeom>
                <a:rect b="b" l="l" r="r" t="t"/>
                <a:pathLst>
                  <a:path extrusionOk="0" h="2083" w="3665">
                    <a:moveTo>
                      <a:pt x="3626" y="1"/>
                    </a:moveTo>
                    <a:cubicBezTo>
                      <a:pt x="3621" y="1"/>
                      <a:pt x="3615" y="3"/>
                      <a:pt x="3609" y="9"/>
                    </a:cubicBezTo>
                    <a:cubicBezTo>
                      <a:pt x="2454" y="860"/>
                      <a:pt x="1512" y="1742"/>
                      <a:pt x="53" y="2015"/>
                    </a:cubicBezTo>
                    <a:cubicBezTo>
                      <a:pt x="1" y="2015"/>
                      <a:pt x="16" y="2082"/>
                      <a:pt x="40" y="2082"/>
                    </a:cubicBezTo>
                    <a:cubicBezTo>
                      <a:pt x="44" y="2082"/>
                      <a:pt x="49" y="2080"/>
                      <a:pt x="53" y="2076"/>
                    </a:cubicBezTo>
                    <a:cubicBezTo>
                      <a:pt x="1421" y="1894"/>
                      <a:pt x="2758" y="1103"/>
                      <a:pt x="3640" y="70"/>
                    </a:cubicBezTo>
                    <a:cubicBezTo>
                      <a:pt x="3664" y="45"/>
                      <a:pt x="3649" y="1"/>
                      <a:pt x="36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7868030" y="3718412"/>
                <a:ext cx="136218" cy="66578"/>
              </a:xfrm>
              <a:custGeom>
                <a:rect b="b" l="l" r="r" t="t"/>
                <a:pathLst>
                  <a:path extrusionOk="0" h="2240" w="4583">
                    <a:moveTo>
                      <a:pt x="74" y="0"/>
                    </a:moveTo>
                    <a:cubicBezTo>
                      <a:pt x="31" y="0"/>
                      <a:pt x="0" y="65"/>
                      <a:pt x="24" y="111"/>
                    </a:cubicBezTo>
                    <a:cubicBezTo>
                      <a:pt x="1148" y="1175"/>
                      <a:pt x="2911" y="2239"/>
                      <a:pt x="4492" y="2239"/>
                    </a:cubicBezTo>
                    <a:cubicBezTo>
                      <a:pt x="4583" y="2239"/>
                      <a:pt x="4583" y="2148"/>
                      <a:pt x="4522" y="2118"/>
                    </a:cubicBezTo>
                    <a:cubicBezTo>
                      <a:pt x="3732" y="1844"/>
                      <a:pt x="2942" y="1722"/>
                      <a:pt x="2182" y="1358"/>
                    </a:cubicBezTo>
                    <a:cubicBezTo>
                      <a:pt x="1422" y="1023"/>
                      <a:pt x="784" y="537"/>
                      <a:pt x="115" y="20"/>
                    </a:cubicBezTo>
                    <a:cubicBezTo>
                      <a:pt x="101" y="6"/>
                      <a:pt x="87" y="0"/>
                      <a:pt x="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7694804" y="1832417"/>
                <a:ext cx="180237" cy="487479"/>
              </a:xfrm>
              <a:custGeom>
                <a:rect b="b" l="l" r="r" t="t"/>
                <a:pathLst>
                  <a:path extrusionOk="0" h="16401" w="6064">
                    <a:moveTo>
                      <a:pt x="6026" y="0"/>
                    </a:moveTo>
                    <a:cubicBezTo>
                      <a:pt x="6019" y="0"/>
                      <a:pt x="6012" y="2"/>
                      <a:pt x="6004" y="6"/>
                    </a:cubicBezTo>
                    <a:cubicBezTo>
                      <a:pt x="3754" y="705"/>
                      <a:pt x="3420" y="3107"/>
                      <a:pt x="3268" y="5204"/>
                    </a:cubicBezTo>
                    <a:cubicBezTo>
                      <a:pt x="2964" y="9338"/>
                      <a:pt x="4818" y="13897"/>
                      <a:pt x="107" y="16177"/>
                    </a:cubicBezTo>
                    <a:cubicBezTo>
                      <a:pt x="0" y="16230"/>
                      <a:pt x="57" y="16400"/>
                      <a:pt x="155" y="16400"/>
                    </a:cubicBezTo>
                    <a:cubicBezTo>
                      <a:pt x="169" y="16400"/>
                      <a:pt x="183" y="16397"/>
                      <a:pt x="198" y="16390"/>
                    </a:cubicBezTo>
                    <a:cubicBezTo>
                      <a:pt x="2113" y="15660"/>
                      <a:pt x="3420" y="14019"/>
                      <a:pt x="3724" y="11952"/>
                    </a:cubicBezTo>
                    <a:cubicBezTo>
                      <a:pt x="3967" y="10310"/>
                      <a:pt x="3542" y="8608"/>
                      <a:pt x="3481" y="6967"/>
                    </a:cubicBezTo>
                    <a:cubicBezTo>
                      <a:pt x="3420" y="4718"/>
                      <a:pt x="3450" y="1070"/>
                      <a:pt x="6004" y="98"/>
                    </a:cubicBezTo>
                    <a:cubicBezTo>
                      <a:pt x="6056" y="71"/>
                      <a:pt x="6063" y="0"/>
                      <a:pt x="6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7532635" y="2262422"/>
                <a:ext cx="262390" cy="414837"/>
              </a:xfrm>
              <a:custGeom>
                <a:rect b="b" l="l" r="r" t="t"/>
                <a:pathLst>
                  <a:path extrusionOk="0" h="13957" w="8828">
                    <a:moveTo>
                      <a:pt x="8702" y="0"/>
                    </a:moveTo>
                    <a:cubicBezTo>
                      <a:pt x="8676" y="0"/>
                      <a:pt x="8651" y="11"/>
                      <a:pt x="8633" y="38"/>
                    </a:cubicBezTo>
                    <a:cubicBezTo>
                      <a:pt x="7508" y="1953"/>
                      <a:pt x="5988" y="2926"/>
                      <a:pt x="4073" y="3929"/>
                    </a:cubicBezTo>
                    <a:cubicBezTo>
                      <a:pt x="2888" y="4567"/>
                      <a:pt x="1915" y="5236"/>
                      <a:pt x="1277" y="6452"/>
                    </a:cubicBezTo>
                    <a:cubicBezTo>
                      <a:pt x="92" y="8640"/>
                      <a:pt x="0" y="11528"/>
                      <a:pt x="700" y="13868"/>
                    </a:cubicBezTo>
                    <a:cubicBezTo>
                      <a:pt x="724" y="13929"/>
                      <a:pt x="773" y="13956"/>
                      <a:pt x="821" y="13956"/>
                    </a:cubicBezTo>
                    <a:cubicBezTo>
                      <a:pt x="893" y="13956"/>
                      <a:pt x="961" y="13898"/>
                      <a:pt x="943" y="13807"/>
                    </a:cubicBezTo>
                    <a:cubicBezTo>
                      <a:pt x="304" y="10889"/>
                      <a:pt x="274" y="7090"/>
                      <a:pt x="2797" y="5053"/>
                    </a:cubicBezTo>
                    <a:cubicBezTo>
                      <a:pt x="4985" y="3260"/>
                      <a:pt x="7447" y="2865"/>
                      <a:pt x="8785" y="129"/>
                    </a:cubicBezTo>
                    <a:cubicBezTo>
                      <a:pt x="8828" y="65"/>
                      <a:pt x="8764" y="0"/>
                      <a:pt x="8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8238945" y="1994765"/>
                <a:ext cx="67084" cy="264709"/>
              </a:xfrm>
              <a:custGeom>
                <a:rect b="b" l="l" r="r" t="t"/>
                <a:pathLst>
                  <a:path extrusionOk="0" h="8906" w="2257">
                    <a:moveTo>
                      <a:pt x="208" y="0"/>
                    </a:moveTo>
                    <a:cubicBezTo>
                      <a:pt x="182" y="0"/>
                      <a:pt x="159" y="16"/>
                      <a:pt x="159" y="46"/>
                    </a:cubicBezTo>
                    <a:cubicBezTo>
                      <a:pt x="250" y="3237"/>
                      <a:pt x="2256" y="5669"/>
                      <a:pt x="68" y="8739"/>
                    </a:cubicBezTo>
                    <a:cubicBezTo>
                      <a:pt x="1" y="8806"/>
                      <a:pt x="81" y="8906"/>
                      <a:pt x="165" y="8906"/>
                    </a:cubicBezTo>
                    <a:cubicBezTo>
                      <a:pt x="195" y="8906"/>
                      <a:pt x="226" y="8893"/>
                      <a:pt x="250" y="8861"/>
                    </a:cubicBezTo>
                    <a:cubicBezTo>
                      <a:pt x="1040" y="7888"/>
                      <a:pt x="1466" y="6703"/>
                      <a:pt x="1466" y="5426"/>
                    </a:cubicBezTo>
                    <a:cubicBezTo>
                      <a:pt x="1496" y="3541"/>
                      <a:pt x="402" y="1900"/>
                      <a:pt x="280" y="46"/>
                    </a:cubicBezTo>
                    <a:cubicBezTo>
                      <a:pt x="265" y="16"/>
                      <a:pt x="235" y="0"/>
                      <a:pt x="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8291525" y="2163266"/>
                <a:ext cx="255703" cy="564341"/>
              </a:xfrm>
              <a:custGeom>
                <a:rect b="b" l="l" r="r" t="t"/>
                <a:pathLst>
                  <a:path extrusionOk="0" h="18987" w="8603">
                    <a:moveTo>
                      <a:pt x="290" y="0"/>
                    </a:moveTo>
                    <a:cubicBezTo>
                      <a:pt x="252" y="0"/>
                      <a:pt x="214" y="31"/>
                      <a:pt x="214" y="91"/>
                    </a:cubicBezTo>
                    <a:cubicBezTo>
                      <a:pt x="1" y="2006"/>
                      <a:pt x="31" y="3739"/>
                      <a:pt x="1095" y="5411"/>
                    </a:cubicBezTo>
                    <a:cubicBezTo>
                      <a:pt x="2037" y="6900"/>
                      <a:pt x="3375" y="8177"/>
                      <a:pt x="4773" y="9210"/>
                    </a:cubicBezTo>
                    <a:cubicBezTo>
                      <a:pt x="5624" y="9848"/>
                      <a:pt x="6992" y="10456"/>
                      <a:pt x="7448" y="11459"/>
                    </a:cubicBezTo>
                    <a:cubicBezTo>
                      <a:pt x="7721" y="12098"/>
                      <a:pt x="7691" y="12979"/>
                      <a:pt x="7691" y="13678"/>
                    </a:cubicBezTo>
                    <a:cubicBezTo>
                      <a:pt x="7661" y="15471"/>
                      <a:pt x="7357" y="17234"/>
                      <a:pt x="6475" y="18815"/>
                    </a:cubicBezTo>
                    <a:cubicBezTo>
                      <a:pt x="6454" y="18901"/>
                      <a:pt x="6508" y="18987"/>
                      <a:pt x="6574" y="18987"/>
                    </a:cubicBezTo>
                    <a:cubicBezTo>
                      <a:pt x="6601" y="18987"/>
                      <a:pt x="6631" y="18972"/>
                      <a:pt x="6657" y="18937"/>
                    </a:cubicBezTo>
                    <a:cubicBezTo>
                      <a:pt x="8056" y="17386"/>
                      <a:pt x="8603" y="13253"/>
                      <a:pt x="7752" y="11338"/>
                    </a:cubicBezTo>
                    <a:cubicBezTo>
                      <a:pt x="7113" y="9909"/>
                      <a:pt x="4864" y="8967"/>
                      <a:pt x="3740" y="7994"/>
                    </a:cubicBezTo>
                    <a:cubicBezTo>
                      <a:pt x="2797" y="7143"/>
                      <a:pt x="1825" y="6140"/>
                      <a:pt x="1156" y="5015"/>
                    </a:cubicBezTo>
                    <a:cubicBezTo>
                      <a:pt x="214" y="3404"/>
                      <a:pt x="244" y="1854"/>
                      <a:pt x="366" y="91"/>
                    </a:cubicBezTo>
                    <a:cubicBezTo>
                      <a:pt x="366" y="31"/>
                      <a:pt x="328" y="0"/>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7806623" y="2000383"/>
                <a:ext cx="74782" cy="131522"/>
              </a:xfrm>
              <a:custGeom>
                <a:rect b="b" l="l" r="r" t="t"/>
                <a:pathLst>
                  <a:path extrusionOk="0" h="4425" w="2516">
                    <a:moveTo>
                      <a:pt x="934" y="1"/>
                    </a:moveTo>
                    <a:cubicBezTo>
                      <a:pt x="893" y="1"/>
                      <a:pt x="853" y="3"/>
                      <a:pt x="813" y="9"/>
                    </a:cubicBezTo>
                    <a:cubicBezTo>
                      <a:pt x="175" y="70"/>
                      <a:pt x="53" y="830"/>
                      <a:pt x="53" y="1316"/>
                    </a:cubicBezTo>
                    <a:cubicBezTo>
                      <a:pt x="1" y="2230"/>
                      <a:pt x="577" y="4425"/>
                      <a:pt x="1725" y="4425"/>
                    </a:cubicBezTo>
                    <a:cubicBezTo>
                      <a:pt x="1912" y="4425"/>
                      <a:pt x="2115" y="4366"/>
                      <a:pt x="2333" y="4234"/>
                    </a:cubicBezTo>
                    <a:cubicBezTo>
                      <a:pt x="2444" y="4179"/>
                      <a:pt x="2403" y="4048"/>
                      <a:pt x="2303" y="4048"/>
                    </a:cubicBezTo>
                    <a:cubicBezTo>
                      <a:pt x="2293" y="4048"/>
                      <a:pt x="2283" y="4049"/>
                      <a:pt x="2272" y="4052"/>
                    </a:cubicBezTo>
                    <a:cubicBezTo>
                      <a:pt x="2136" y="4089"/>
                      <a:pt x="2007" y="4106"/>
                      <a:pt x="1885" y="4106"/>
                    </a:cubicBezTo>
                    <a:cubicBezTo>
                      <a:pt x="810" y="4106"/>
                      <a:pt x="287" y="2761"/>
                      <a:pt x="205" y="1833"/>
                    </a:cubicBezTo>
                    <a:cubicBezTo>
                      <a:pt x="176" y="1366"/>
                      <a:pt x="147" y="338"/>
                      <a:pt x="898" y="338"/>
                    </a:cubicBezTo>
                    <a:cubicBezTo>
                      <a:pt x="929" y="338"/>
                      <a:pt x="962" y="340"/>
                      <a:pt x="995" y="343"/>
                    </a:cubicBezTo>
                    <a:cubicBezTo>
                      <a:pt x="1451" y="374"/>
                      <a:pt x="1998" y="860"/>
                      <a:pt x="2242" y="1225"/>
                    </a:cubicBezTo>
                    <a:cubicBezTo>
                      <a:pt x="2271" y="1274"/>
                      <a:pt x="2314" y="1295"/>
                      <a:pt x="2354" y="1295"/>
                    </a:cubicBezTo>
                    <a:cubicBezTo>
                      <a:pt x="2439" y="1295"/>
                      <a:pt x="2516" y="1206"/>
                      <a:pt x="2454" y="1103"/>
                    </a:cubicBezTo>
                    <a:lnTo>
                      <a:pt x="2485" y="1103"/>
                    </a:lnTo>
                    <a:cubicBezTo>
                      <a:pt x="2228" y="619"/>
                      <a:pt x="1544" y="1"/>
                      <a:pt x="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7819017" y="2019495"/>
                <a:ext cx="30495" cy="48834"/>
              </a:xfrm>
              <a:custGeom>
                <a:rect b="b" l="l" r="r" t="t"/>
                <a:pathLst>
                  <a:path extrusionOk="0" h="1643" w="1026">
                    <a:moveTo>
                      <a:pt x="903" y="1"/>
                    </a:moveTo>
                    <a:cubicBezTo>
                      <a:pt x="896" y="1"/>
                      <a:pt x="889" y="2"/>
                      <a:pt x="882" y="4"/>
                    </a:cubicBezTo>
                    <a:cubicBezTo>
                      <a:pt x="578" y="65"/>
                      <a:pt x="335" y="278"/>
                      <a:pt x="214" y="582"/>
                    </a:cubicBezTo>
                    <a:cubicBezTo>
                      <a:pt x="92" y="855"/>
                      <a:pt x="1" y="1281"/>
                      <a:pt x="92" y="1585"/>
                    </a:cubicBezTo>
                    <a:cubicBezTo>
                      <a:pt x="92" y="1618"/>
                      <a:pt x="129" y="1642"/>
                      <a:pt x="162" y="1642"/>
                    </a:cubicBezTo>
                    <a:cubicBezTo>
                      <a:pt x="189" y="1642"/>
                      <a:pt x="214" y="1626"/>
                      <a:pt x="214" y="1585"/>
                    </a:cubicBezTo>
                    <a:cubicBezTo>
                      <a:pt x="335" y="1068"/>
                      <a:pt x="274" y="369"/>
                      <a:pt x="913" y="187"/>
                    </a:cubicBezTo>
                    <a:cubicBezTo>
                      <a:pt x="1025" y="159"/>
                      <a:pt x="982" y="1"/>
                      <a:pt x="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7828410" y="2033554"/>
                <a:ext cx="38520" cy="63220"/>
              </a:xfrm>
              <a:custGeom>
                <a:rect b="b" l="l" r="r" t="t"/>
                <a:pathLst>
                  <a:path extrusionOk="0" h="2127" w="1296">
                    <a:moveTo>
                      <a:pt x="120" y="1"/>
                    </a:moveTo>
                    <a:cubicBezTo>
                      <a:pt x="51" y="1"/>
                      <a:pt x="0" y="90"/>
                      <a:pt x="50" y="139"/>
                    </a:cubicBezTo>
                    <a:cubicBezTo>
                      <a:pt x="293" y="443"/>
                      <a:pt x="536" y="747"/>
                      <a:pt x="688" y="1112"/>
                    </a:cubicBezTo>
                    <a:cubicBezTo>
                      <a:pt x="810" y="1416"/>
                      <a:pt x="779" y="1781"/>
                      <a:pt x="962" y="2084"/>
                    </a:cubicBezTo>
                    <a:cubicBezTo>
                      <a:pt x="975" y="2112"/>
                      <a:pt x="1007" y="2127"/>
                      <a:pt x="1038" y="2127"/>
                    </a:cubicBezTo>
                    <a:cubicBezTo>
                      <a:pt x="1077" y="2127"/>
                      <a:pt x="1113" y="2104"/>
                      <a:pt x="1113" y="2054"/>
                    </a:cubicBezTo>
                    <a:cubicBezTo>
                      <a:pt x="1296" y="1294"/>
                      <a:pt x="810" y="382"/>
                      <a:pt x="171" y="18"/>
                    </a:cubicBezTo>
                    <a:cubicBezTo>
                      <a:pt x="154" y="6"/>
                      <a:pt x="136"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7829866" y="2102957"/>
                <a:ext cx="61436" cy="76476"/>
              </a:xfrm>
              <a:custGeom>
                <a:rect b="b" l="l" r="r" t="t"/>
                <a:pathLst>
                  <a:path extrusionOk="0" h="2573" w="2067">
                    <a:moveTo>
                      <a:pt x="914" y="1"/>
                    </a:moveTo>
                    <a:cubicBezTo>
                      <a:pt x="894" y="1"/>
                      <a:pt x="872" y="8"/>
                      <a:pt x="852" y="23"/>
                    </a:cubicBezTo>
                    <a:cubicBezTo>
                      <a:pt x="305" y="449"/>
                      <a:pt x="1" y="1452"/>
                      <a:pt x="335" y="2090"/>
                    </a:cubicBezTo>
                    <a:cubicBezTo>
                      <a:pt x="515" y="2420"/>
                      <a:pt x="821" y="2573"/>
                      <a:pt x="1133" y="2573"/>
                    </a:cubicBezTo>
                    <a:cubicBezTo>
                      <a:pt x="1452" y="2573"/>
                      <a:pt x="1776" y="2413"/>
                      <a:pt x="1976" y="2120"/>
                    </a:cubicBezTo>
                    <a:cubicBezTo>
                      <a:pt x="2067" y="1962"/>
                      <a:pt x="1905" y="1770"/>
                      <a:pt x="1753" y="1770"/>
                    </a:cubicBezTo>
                    <a:cubicBezTo>
                      <a:pt x="1701" y="1770"/>
                      <a:pt x="1650" y="1792"/>
                      <a:pt x="1612" y="1847"/>
                    </a:cubicBezTo>
                    <a:cubicBezTo>
                      <a:pt x="1484" y="2007"/>
                      <a:pt x="1333" y="2077"/>
                      <a:pt x="1190" y="2077"/>
                    </a:cubicBezTo>
                    <a:cubicBezTo>
                      <a:pt x="926" y="2077"/>
                      <a:pt x="689" y="1837"/>
                      <a:pt x="669" y="1482"/>
                    </a:cubicBezTo>
                    <a:cubicBezTo>
                      <a:pt x="639" y="1087"/>
                      <a:pt x="761" y="540"/>
                      <a:pt x="1004" y="266"/>
                    </a:cubicBezTo>
                    <a:cubicBezTo>
                      <a:pt x="1105" y="165"/>
                      <a:pt x="1017" y="1"/>
                      <a:pt x="9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8204823" y="2102957"/>
                <a:ext cx="49696" cy="76625"/>
              </a:xfrm>
              <a:custGeom>
                <a:rect b="b" l="l" r="r" t="t"/>
                <a:pathLst>
                  <a:path extrusionOk="0" h="2578" w="1672">
                    <a:moveTo>
                      <a:pt x="626" y="1"/>
                    </a:moveTo>
                    <a:cubicBezTo>
                      <a:pt x="512" y="1"/>
                      <a:pt x="441" y="165"/>
                      <a:pt x="517" y="266"/>
                    </a:cubicBezTo>
                    <a:cubicBezTo>
                      <a:pt x="881" y="661"/>
                      <a:pt x="1185" y="2090"/>
                      <a:pt x="334" y="2090"/>
                    </a:cubicBezTo>
                    <a:cubicBezTo>
                      <a:pt x="9" y="2090"/>
                      <a:pt x="0" y="2578"/>
                      <a:pt x="306" y="2578"/>
                    </a:cubicBezTo>
                    <a:cubicBezTo>
                      <a:pt x="315" y="2578"/>
                      <a:pt x="325" y="2577"/>
                      <a:pt x="334" y="2576"/>
                    </a:cubicBezTo>
                    <a:cubicBezTo>
                      <a:pt x="1672" y="2546"/>
                      <a:pt x="1520" y="661"/>
                      <a:pt x="699" y="23"/>
                    </a:cubicBezTo>
                    <a:cubicBezTo>
                      <a:pt x="673" y="8"/>
                      <a:pt x="649" y="1"/>
                      <a:pt x="6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7745571" y="2496195"/>
                <a:ext cx="293896" cy="262569"/>
              </a:xfrm>
              <a:custGeom>
                <a:rect b="b" l="l" r="r" t="t"/>
                <a:pathLst>
                  <a:path extrusionOk="0" h="8834" w="9888">
                    <a:moveTo>
                      <a:pt x="108" y="0"/>
                    </a:moveTo>
                    <a:cubicBezTo>
                      <a:pt x="51" y="0"/>
                      <a:pt x="1" y="47"/>
                      <a:pt x="40" y="106"/>
                    </a:cubicBezTo>
                    <a:cubicBezTo>
                      <a:pt x="2107" y="3693"/>
                      <a:pt x="5299" y="8313"/>
                      <a:pt x="9797" y="8830"/>
                    </a:cubicBezTo>
                    <a:cubicBezTo>
                      <a:pt x="9805" y="8833"/>
                      <a:pt x="9813" y="8834"/>
                      <a:pt x="9820" y="8834"/>
                    </a:cubicBezTo>
                    <a:cubicBezTo>
                      <a:pt x="9888" y="8834"/>
                      <a:pt x="9883" y="8705"/>
                      <a:pt x="9828" y="8678"/>
                    </a:cubicBezTo>
                    <a:cubicBezTo>
                      <a:pt x="5238" y="7492"/>
                      <a:pt x="2593" y="3845"/>
                      <a:pt x="192" y="45"/>
                    </a:cubicBezTo>
                    <a:cubicBezTo>
                      <a:pt x="171" y="14"/>
                      <a:pt x="139" y="0"/>
                      <a:pt x="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8026841" y="2496195"/>
                <a:ext cx="293896" cy="262569"/>
              </a:xfrm>
              <a:custGeom>
                <a:rect b="b" l="l" r="r" t="t"/>
                <a:pathLst>
                  <a:path extrusionOk="0" h="8834" w="9888">
                    <a:moveTo>
                      <a:pt x="9780" y="0"/>
                    </a:moveTo>
                    <a:cubicBezTo>
                      <a:pt x="9750" y="0"/>
                      <a:pt x="9717" y="14"/>
                      <a:pt x="9696" y="45"/>
                    </a:cubicBezTo>
                    <a:cubicBezTo>
                      <a:pt x="7295" y="3845"/>
                      <a:pt x="4650" y="7492"/>
                      <a:pt x="61" y="8678"/>
                    </a:cubicBezTo>
                    <a:cubicBezTo>
                      <a:pt x="5" y="8705"/>
                      <a:pt x="0" y="8834"/>
                      <a:pt x="69" y="8834"/>
                    </a:cubicBezTo>
                    <a:cubicBezTo>
                      <a:pt x="75" y="8834"/>
                      <a:pt x="83" y="8833"/>
                      <a:pt x="91" y="8830"/>
                    </a:cubicBezTo>
                    <a:cubicBezTo>
                      <a:pt x="4559" y="8313"/>
                      <a:pt x="7781" y="3693"/>
                      <a:pt x="9848" y="106"/>
                    </a:cubicBezTo>
                    <a:cubicBezTo>
                      <a:pt x="9888" y="47"/>
                      <a:pt x="9837" y="0"/>
                      <a:pt x="9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8037928" y="2609440"/>
                <a:ext cx="112381" cy="109290"/>
              </a:xfrm>
              <a:custGeom>
                <a:rect b="b" l="l" r="r" t="t"/>
                <a:pathLst>
                  <a:path extrusionOk="0" h="3677" w="3781">
                    <a:moveTo>
                      <a:pt x="3633" y="1"/>
                    </a:moveTo>
                    <a:cubicBezTo>
                      <a:pt x="3625" y="1"/>
                      <a:pt x="3617" y="2"/>
                      <a:pt x="3609" y="5"/>
                    </a:cubicBezTo>
                    <a:cubicBezTo>
                      <a:pt x="2059" y="430"/>
                      <a:pt x="660" y="2163"/>
                      <a:pt x="22" y="3561"/>
                    </a:cubicBezTo>
                    <a:cubicBezTo>
                      <a:pt x="0" y="3627"/>
                      <a:pt x="41" y="3676"/>
                      <a:pt x="89" y="3676"/>
                    </a:cubicBezTo>
                    <a:cubicBezTo>
                      <a:pt x="107" y="3676"/>
                      <a:pt x="127" y="3669"/>
                      <a:pt x="144" y="3652"/>
                    </a:cubicBezTo>
                    <a:cubicBezTo>
                      <a:pt x="934" y="2163"/>
                      <a:pt x="2211" y="886"/>
                      <a:pt x="3670" y="157"/>
                    </a:cubicBezTo>
                    <a:cubicBezTo>
                      <a:pt x="3780" y="129"/>
                      <a:pt x="3715" y="1"/>
                      <a:pt x="3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7922275" y="2609440"/>
                <a:ext cx="112440" cy="109290"/>
              </a:xfrm>
              <a:custGeom>
                <a:rect b="b" l="l" r="r" t="t"/>
                <a:pathLst>
                  <a:path extrusionOk="0" h="3677" w="3783">
                    <a:moveTo>
                      <a:pt x="120" y="1"/>
                    </a:moveTo>
                    <a:cubicBezTo>
                      <a:pt x="43" y="1"/>
                      <a:pt x="0" y="129"/>
                      <a:pt x="83" y="157"/>
                    </a:cubicBezTo>
                    <a:cubicBezTo>
                      <a:pt x="1573" y="886"/>
                      <a:pt x="2849" y="2163"/>
                      <a:pt x="3639" y="3652"/>
                    </a:cubicBezTo>
                    <a:cubicBezTo>
                      <a:pt x="3648" y="3669"/>
                      <a:pt x="3664" y="3676"/>
                      <a:pt x="3681" y="3676"/>
                    </a:cubicBezTo>
                    <a:cubicBezTo>
                      <a:pt x="3726" y="3676"/>
                      <a:pt x="3783" y="3627"/>
                      <a:pt x="3761" y="3561"/>
                    </a:cubicBezTo>
                    <a:cubicBezTo>
                      <a:pt x="3123" y="2163"/>
                      <a:pt x="1725" y="430"/>
                      <a:pt x="144" y="5"/>
                    </a:cubicBezTo>
                    <a:cubicBezTo>
                      <a:pt x="136" y="2"/>
                      <a:pt x="128"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8041286" y="1753829"/>
                <a:ext cx="258021" cy="395725"/>
              </a:xfrm>
              <a:custGeom>
                <a:rect b="b" l="l" r="r" t="t"/>
                <a:pathLst>
                  <a:path extrusionOk="0" h="13314" w="8681">
                    <a:moveTo>
                      <a:pt x="2809" y="1"/>
                    </a:moveTo>
                    <a:cubicBezTo>
                      <a:pt x="1943" y="1"/>
                      <a:pt x="1048" y="273"/>
                      <a:pt x="91" y="553"/>
                    </a:cubicBezTo>
                    <a:cubicBezTo>
                      <a:pt x="0" y="583"/>
                      <a:pt x="61" y="705"/>
                      <a:pt x="152" y="705"/>
                    </a:cubicBezTo>
                    <a:cubicBezTo>
                      <a:pt x="1031" y="529"/>
                      <a:pt x="2020" y="195"/>
                      <a:pt x="2961" y="195"/>
                    </a:cubicBezTo>
                    <a:cubicBezTo>
                      <a:pt x="3322" y="195"/>
                      <a:pt x="3675" y="244"/>
                      <a:pt x="4012" y="371"/>
                    </a:cubicBezTo>
                    <a:cubicBezTo>
                      <a:pt x="5076" y="796"/>
                      <a:pt x="5836" y="1738"/>
                      <a:pt x="6414" y="2711"/>
                    </a:cubicBezTo>
                    <a:cubicBezTo>
                      <a:pt x="7234" y="4201"/>
                      <a:pt x="7569" y="6024"/>
                      <a:pt x="7812" y="7666"/>
                    </a:cubicBezTo>
                    <a:cubicBezTo>
                      <a:pt x="8085" y="9520"/>
                      <a:pt x="8146" y="11435"/>
                      <a:pt x="8511" y="13258"/>
                    </a:cubicBezTo>
                    <a:cubicBezTo>
                      <a:pt x="8524" y="13297"/>
                      <a:pt x="8558" y="13313"/>
                      <a:pt x="8591" y="13313"/>
                    </a:cubicBezTo>
                    <a:cubicBezTo>
                      <a:pt x="8637" y="13313"/>
                      <a:pt x="8681" y="13281"/>
                      <a:pt x="8663" y="13228"/>
                    </a:cubicBezTo>
                    <a:cubicBezTo>
                      <a:pt x="8329" y="10553"/>
                      <a:pt x="8177" y="7818"/>
                      <a:pt x="7508" y="5204"/>
                    </a:cubicBezTo>
                    <a:cubicBezTo>
                      <a:pt x="7082" y="3532"/>
                      <a:pt x="6383" y="1830"/>
                      <a:pt x="4955" y="735"/>
                    </a:cubicBezTo>
                    <a:cubicBezTo>
                      <a:pt x="4246" y="194"/>
                      <a:pt x="3537" y="1"/>
                      <a:pt x="2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8040365" y="2014353"/>
                <a:ext cx="52282" cy="96776"/>
              </a:xfrm>
              <a:custGeom>
                <a:rect b="b" l="l" r="r" t="t"/>
                <a:pathLst>
                  <a:path extrusionOk="0" h="3256" w="1759">
                    <a:moveTo>
                      <a:pt x="223" y="1"/>
                    </a:moveTo>
                    <a:cubicBezTo>
                      <a:pt x="194" y="1"/>
                      <a:pt x="166" y="17"/>
                      <a:pt x="153" y="56"/>
                    </a:cubicBezTo>
                    <a:cubicBezTo>
                      <a:pt x="1" y="1180"/>
                      <a:pt x="548" y="2730"/>
                      <a:pt x="1642" y="3247"/>
                    </a:cubicBezTo>
                    <a:cubicBezTo>
                      <a:pt x="1653" y="3253"/>
                      <a:pt x="1665" y="3255"/>
                      <a:pt x="1675" y="3255"/>
                    </a:cubicBezTo>
                    <a:cubicBezTo>
                      <a:pt x="1722" y="3255"/>
                      <a:pt x="1758" y="3206"/>
                      <a:pt x="1733" y="3156"/>
                    </a:cubicBezTo>
                    <a:cubicBezTo>
                      <a:pt x="1369" y="2700"/>
                      <a:pt x="943" y="2366"/>
                      <a:pt x="700" y="1849"/>
                    </a:cubicBezTo>
                    <a:cubicBezTo>
                      <a:pt x="426" y="1302"/>
                      <a:pt x="335" y="694"/>
                      <a:pt x="305" y="86"/>
                    </a:cubicBezTo>
                    <a:cubicBezTo>
                      <a:pt x="305" y="33"/>
                      <a:pt x="264"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8028624" y="2105157"/>
                <a:ext cx="61496" cy="36351"/>
              </a:xfrm>
              <a:custGeom>
                <a:rect b="b" l="l" r="r" t="t"/>
                <a:pathLst>
                  <a:path extrusionOk="0" h="1223" w="2069">
                    <a:moveTo>
                      <a:pt x="1907" y="1"/>
                    </a:moveTo>
                    <a:cubicBezTo>
                      <a:pt x="1866" y="1"/>
                      <a:pt x="1824" y="21"/>
                      <a:pt x="1794" y="71"/>
                    </a:cubicBezTo>
                    <a:lnTo>
                      <a:pt x="1824" y="71"/>
                    </a:lnTo>
                    <a:cubicBezTo>
                      <a:pt x="1612" y="344"/>
                      <a:pt x="1338" y="587"/>
                      <a:pt x="1034" y="739"/>
                    </a:cubicBezTo>
                    <a:cubicBezTo>
                      <a:pt x="730" y="891"/>
                      <a:pt x="426" y="861"/>
                      <a:pt x="92" y="952"/>
                    </a:cubicBezTo>
                    <a:cubicBezTo>
                      <a:pt x="1" y="1013"/>
                      <a:pt x="1" y="1134"/>
                      <a:pt x="92" y="1165"/>
                    </a:cubicBezTo>
                    <a:cubicBezTo>
                      <a:pt x="181" y="1205"/>
                      <a:pt x="278" y="1222"/>
                      <a:pt x="379" y="1222"/>
                    </a:cubicBezTo>
                    <a:cubicBezTo>
                      <a:pt x="658" y="1222"/>
                      <a:pt x="963" y="1094"/>
                      <a:pt x="1186" y="982"/>
                    </a:cubicBezTo>
                    <a:cubicBezTo>
                      <a:pt x="1551" y="800"/>
                      <a:pt x="1824" y="527"/>
                      <a:pt x="2007" y="192"/>
                    </a:cubicBezTo>
                    <a:cubicBezTo>
                      <a:pt x="2068" y="90"/>
                      <a:pt x="1991" y="1"/>
                      <a:pt x="1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7918411" y="1986056"/>
                <a:ext cx="83728" cy="23451"/>
              </a:xfrm>
              <a:custGeom>
                <a:rect b="b" l="l" r="r" t="t"/>
                <a:pathLst>
                  <a:path extrusionOk="0" h="789" w="2817">
                    <a:moveTo>
                      <a:pt x="1407" y="0"/>
                    </a:moveTo>
                    <a:cubicBezTo>
                      <a:pt x="940" y="0"/>
                      <a:pt x="364" y="136"/>
                      <a:pt x="61" y="521"/>
                    </a:cubicBezTo>
                    <a:cubicBezTo>
                      <a:pt x="0" y="582"/>
                      <a:pt x="31" y="734"/>
                      <a:pt x="152" y="734"/>
                    </a:cubicBezTo>
                    <a:cubicBezTo>
                      <a:pt x="631" y="696"/>
                      <a:pt x="1121" y="525"/>
                      <a:pt x="1601" y="525"/>
                    </a:cubicBezTo>
                    <a:cubicBezTo>
                      <a:pt x="1883" y="525"/>
                      <a:pt x="2162" y="584"/>
                      <a:pt x="2432" y="764"/>
                    </a:cubicBezTo>
                    <a:cubicBezTo>
                      <a:pt x="2460" y="781"/>
                      <a:pt x="2491" y="789"/>
                      <a:pt x="2523" y="789"/>
                    </a:cubicBezTo>
                    <a:cubicBezTo>
                      <a:pt x="2663" y="789"/>
                      <a:pt x="2816" y="640"/>
                      <a:pt x="2766" y="491"/>
                    </a:cubicBezTo>
                    <a:cubicBezTo>
                      <a:pt x="2645" y="65"/>
                      <a:pt x="1946" y="5"/>
                      <a:pt x="1551" y="5"/>
                    </a:cubicBezTo>
                    <a:cubicBezTo>
                      <a:pt x="1504" y="2"/>
                      <a:pt x="1456" y="0"/>
                      <a:pt x="1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7925961" y="2024815"/>
                <a:ext cx="71691" cy="14802"/>
              </a:xfrm>
              <a:custGeom>
                <a:rect b="b" l="l" r="r" t="t"/>
                <a:pathLst>
                  <a:path extrusionOk="0" h="498" w="2412">
                    <a:moveTo>
                      <a:pt x="1217" y="0"/>
                    </a:moveTo>
                    <a:cubicBezTo>
                      <a:pt x="833" y="0"/>
                      <a:pt x="446" y="84"/>
                      <a:pt x="111" y="220"/>
                    </a:cubicBezTo>
                    <a:cubicBezTo>
                      <a:pt x="1" y="248"/>
                      <a:pt x="41" y="376"/>
                      <a:pt x="118" y="376"/>
                    </a:cubicBezTo>
                    <a:cubicBezTo>
                      <a:pt x="125" y="376"/>
                      <a:pt x="133" y="375"/>
                      <a:pt x="142" y="372"/>
                    </a:cubicBezTo>
                    <a:cubicBezTo>
                      <a:pt x="406" y="309"/>
                      <a:pt x="649" y="282"/>
                      <a:pt x="884" y="282"/>
                    </a:cubicBezTo>
                    <a:cubicBezTo>
                      <a:pt x="1323" y="282"/>
                      <a:pt x="1733" y="375"/>
                      <a:pt x="2208" y="494"/>
                    </a:cubicBezTo>
                    <a:cubicBezTo>
                      <a:pt x="2218" y="496"/>
                      <a:pt x="2227" y="497"/>
                      <a:pt x="2236" y="497"/>
                    </a:cubicBezTo>
                    <a:cubicBezTo>
                      <a:pt x="2343" y="497"/>
                      <a:pt x="2412" y="337"/>
                      <a:pt x="2300" y="281"/>
                    </a:cubicBezTo>
                    <a:cubicBezTo>
                      <a:pt x="1980" y="84"/>
                      <a:pt x="1601" y="0"/>
                      <a:pt x="1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7945519" y="2027966"/>
                <a:ext cx="39739" cy="36886"/>
              </a:xfrm>
              <a:custGeom>
                <a:rect b="b" l="l" r="r" t="t"/>
                <a:pathLst>
                  <a:path extrusionOk="0" h="1241" w="1337">
                    <a:moveTo>
                      <a:pt x="141" y="0"/>
                    </a:moveTo>
                    <a:cubicBezTo>
                      <a:pt x="84" y="0"/>
                      <a:pt x="31" y="38"/>
                      <a:pt x="31" y="114"/>
                    </a:cubicBezTo>
                    <a:cubicBezTo>
                      <a:pt x="0" y="570"/>
                      <a:pt x="122" y="1178"/>
                      <a:pt x="639" y="1239"/>
                    </a:cubicBezTo>
                    <a:cubicBezTo>
                      <a:pt x="652" y="1240"/>
                      <a:pt x="665" y="1240"/>
                      <a:pt x="678" y="1240"/>
                    </a:cubicBezTo>
                    <a:cubicBezTo>
                      <a:pt x="1193" y="1240"/>
                      <a:pt x="1336" y="652"/>
                      <a:pt x="1277" y="266"/>
                    </a:cubicBezTo>
                    <a:cubicBezTo>
                      <a:pt x="1262" y="190"/>
                      <a:pt x="1193" y="152"/>
                      <a:pt x="1125" y="152"/>
                    </a:cubicBezTo>
                    <a:cubicBezTo>
                      <a:pt x="1094" y="152"/>
                      <a:pt x="1063" y="160"/>
                      <a:pt x="1037" y="176"/>
                    </a:cubicBezTo>
                    <a:lnTo>
                      <a:pt x="1037" y="176"/>
                    </a:lnTo>
                    <a:cubicBezTo>
                      <a:pt x="1019" y="163"/>
                      <a:pt x="998" y="152"/>
                      <a:pt x="973" y="145"/>
                    </a:cubicBezTo>
                    <a:cubicBezTo>
                      <a:pt x="847" y="127"/>
                      <a:pt x="711" y="77"/>
                      <a:pt x="582" y="77"/>
                    </a:cubicBezTo>
                    <a:cubicBezTo>
                      <a:pt x="494" y="77"/>
                      <a:pt x="409" y="101"/>
                      <a:pt x="335" y="175"/>
                    </a:cubicBezTo>
                    <a:cubicBezTo>
                      <a:pt x="315" y="194"/>
                      <a:pt x="299" y="214"/>
                      <a:pt x="284" y="234"/>
                    </a:cubicBezTo>
                    <a:lnTo>
                      <a:pt x="284" y="234"/>
                    </a:lnTo>
                    <a:cubicBezTo>
                      <a:pt x="281" y="193"/>
                      <a:pt x="278" y="153"/>
                      <a:pt x="274" y="114"/>
                    </a:cubicBezTo>
                    <a:cubicBezTo>
                      <a:pt x="259" y="38"/>
                      <a:pt x="198"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7948223" y="2032038"/>
                <a:ext cx="11770" cy="19230"/>
              </a:xfrm>
              <a:custGeom>
                <a:rect b="b" l="l" r="r" t="t"/>
                <a:pathLst>
                  <a:path extrusionOk="0" h="647" w="396">
                    <a:moveTo>
                      <a:pt x="198" y="0"/>
                    </a:moveTo>
                    <a:cubicBezTo>
                      <a:pt x="152" y="0"/>
                      <a:pt x="107" y="23"/>
                      <a:pt x="61" y="69"/>
                    </a:cubicBezTo>
                    <a:lnTo>
                      <a:pt x="92" y="69"/>
                    </a:lnTo>
                    <a:cubicBezTo>
                      <a:pt x="0" y="160"/>
                      <a:pt x="0" y="312"/>
                      <a:pt x="0" y="464"/>
                    </a:cubicBezTo>
                    <a:cubicBezTo>
                      <a:pt x="0" y="585"/>
                      <a:pt x="99" y="646"/>
                      <a:pt x="198" y="646"/>
                    </a:cubicBezTo>
                    <a:cubicBezTo>
                      <a:pt x="297" y="646"/>
                      <a:pt x="396" y="585"/>
                      <a:pt x="396" y="464"/>
                    </a:cubicBezTo>
                    <a:cubicBezTo>
                      <a:pt x="396" y="312"/>
                      <a:pt x="396" y="160"/>
                      <a:pt x="335" y="69"/>
                    </a:cubicBezTo>
                    <a:cubicBezTo>
                      <a:pt x="289" y="23"/>
                      <a:pt x="244"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8110363" y="1993398"/>
                <a:ext cx="83461" cy="23808"/>
              </a:xfrm>
              <a:custGeom>
                <a:rect b="b" l="l" r="r" t="t"/>
                <a:pathLst>
                  <a:path extrusionOk="0" h="801" w="2808">
                    <a:moveTo>
                      <a:pt x="1263" y="1"/>
                    </a:moveTo>
                    <a:cubicBezTo>
                      <a:pt x="868" y="1"/>
                      <a:pt x="169" y="62"/>
                      <a:pt x="47" y="517"/>
                    </a:cubicBezTo>
                    <a:cubicBezTo>
                      <a:pt x="0" y="659"/>
                      <a:pt x="135" y="800"/>
                      <a:pt x="269" y="800"/>
                    </a:cubicBezTo>
                    <a:cubicBezTo>
                      <a:pt x="308" y="800"/>
                      <a:pt x="347" y="788"/>
                      <a:pt x="381" y="761"/>
                    </a:cubicBezTo>
                    <a:cubicBezTo>
                      <a:pt x="652" y="580"/>
                      <a:pt x="930" y="521"/>
                      <a:pt x="1213" y="521"/>
                    </a:cubicBezTo>
                    <a:cubicBezTo>
                      <a:pt x="1692" y="521"/>
                      <a:pt x="2183" y="692"/>
                      <a:pt x="2661" y="730"/>
                    </a:cubicBezTo>
                    <a:cubicBezTo>
                      <a:pt x="2672" y="733"/>
                      <a:pt x="2682" y="734"/>
                      <a:pt x="2691" y="734"/>
                    </a:cubicBezTo>
                    <a:cubicBezTo>
                      <a:pt x="2787" y="734"/>
                      <a:pt x="2808" y="601"/>
                      <a:pt x="2752" y="517"/>
                    </a:cubicBezTo>
                    <a:cubicBezTo>
                      <a:pt x="2418" y="92"/>
                      <a:pt x="1749"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8114792" y="2032454"/>
                <a:ext cx="71691" cy="14415"/>
              </a:xfrm>
              <a:custGeom>
                <a:rect b="b" l="l" r="r" t="t"/>
                <a:pathLst>
                  <a:path extrusionOk="0" h="485" w="2412">
                    <a:moveTo>
                      <a:pt x="1246" y="1"/>
                    </a:moveTo>
                    <a:cubicBezTo>
                      <a:pt x="845" y="1"/>
                      <a:pt x="445" y="91"/>
                      <a:pt x="111" y="298"/>
                    </a:cubicBezTo>
                    <a:cubicBezTo>
                      <a:pt x="0" y="353"/>
                      <a:pt x="66" y="484"/>
                      <a:pt x="170" y="484"/>
                    </a:cubicBezTo>
                    <a:cubicBezTo>
                      <a:pt x="181" y="484"/>
                      <a:pt x="191" y="483"/>
                      <a:pt x="202" y="480"/>
                    </a:cubicBezTo>
                    <a:cubicBezTo>
                      <a:pt x="638" y="366"/>
                      <a:pt x="1039" y="276"/>
                      <a:pt x="1463" y="276"/>
                    </a:cubicBezTo>
                    <a:cubicBezTo>
                      <a:pt x="1719" y="276"/>
                      <a:pt x="1983" y="309"/>
                      <a:pt x="2269" y="389"/>
                    </a:cubicBezTo>
                    <a:cubicBezTo>
                      <a:pt x="2276" y="391"/>
                      <a:pt x="2283" y="392"/>
                      <a:pt x="2289" y="392"/>
                    </a:cubicBezTo>
                    <a:cubicBezTo>
                      <a:pt x="2368" y="392"/>
                      <a:pt x="2412" y="235"/>
                      <a:pt x="2299" y="207"/>
                    </a:cubicBezTo>
                    <a:cubicBezTo>
                      <a:pt x="1980" y="76"/>
                      <a:pt x="1613" y="1"/>
                      <a:pt x="1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8127186" y="2036080"/>
                <a:ext cx="39709" cy="36083"/>
              </a:xfrm>
              <a:custGeom>
                <a:rect b="b" l="l" r="r" t="t"/>
                <a:pathLst>
                  <a:path extrusionOk="0" h="1214" w="1336">
                    <a:moveTo>
                      <a:pt x="1183" y="1"/>
                    </a:moveTo>
                    <a:cubicBezTo>
                      <a:pt x="1130" y="1"/>
                      <a:pt x="1077" y="39"/>
                      <a:pt x="1062" y="115"/>
                    </a:cubicBezTo>
                    <a:cubicBezTo>
                      <a:pt x="1057" y="149"/>
                      <a:pt x="1054" y="187"/>
                      <a:pt x="1050" y="226"/>
                    </a:cubicBezTo>
                    <a:lnTo>
                      <a:pt x="1050" y="226"/>
                    </a:lnTo>
                    <a:cubicBezTo>
                      <a:pt x="1036" y="208"/>
                      <a:pt x="1020" y="191"/>
                      <a:pt x="1001" y="176"/>
                    </a:cubicBezTo>
                    <a:cubicBezTo>
                      <a:pt x="910" y="85"/>
                      <a:pt x="820" y="55"/>
                      <a:pt x="730" y="55"/>
                    </a:cubicBezTo>
                    <a:cubicBezTo>
                      <a:pt x="607" y="55"/>
                      <a:pt x="485" y="110"/>
                      <a:pt x="363" y="145"/>
                    </a:cubicBezTo>
                    <a:cubicBezTo>
                      <a:pt x="339" y="149"/>
                      <a:pt x="319" y="156"/>
                      <a:pt x="302" y="166"/>
                    </a:cubicBezTo>
                    <a:lnTo>
                      <a:pt x="302" y="166"/>
                    </a:lnTo>
                    <a:cubicBezTo>
                      <a:pt x="276" y="152"/>
                      <a:pt x="243" y="145"/>
                      <a:pt x="211" y="145"/>
                    </a:cubicBezTo>
                    <a:cubicBezTo>
                      <a:pt x="142" y="145"/>
                      <a:pt x="74" y="176"/>
                      <a:pt x="59" y="237"/>
                    </a:cubicBezTo>
                    <a:cubicBezTo>
                      <a:pt x="1" y="642"/>
                      <a:pt x="164" y="1213"/>
                      <a:pt x="626" y="1213"/>
                    </a:cubicBezTo>
                    <a:cubicBezTo>
                      <a:pt x="649" y="1213"/>
                      <a:pt x="673" y="1212"/>
                      <a:pt x="697" y="1209"/>
                    </a:cubicBezTo>
                    <a:cubicBezTo>
                      <a:pt x="1214" y="1179"/>
                      <a:pt x="1335" y="540"/>
                      <a:pt x="1305" y="115"/>
                    </a:cubicBezTo>
                    <a:cubicBezTo>
                      <a:pt x="1290" y="39"/>
                      <a:pt x="1236"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8152391" y="2039261"/>
                <a:ext cx="11800" cy="19914"/>
              </a:xfrm>
              <a:custGeom>
                <a:rect b="b" l="l" r="r" t="t"/>
                <a:pathLst>
                  <a:path extrusionOk="0" h="670" w="397">
                    <a:moveTo>
                      <a:pt x="183" y="0"/>
                    </a:moveTo>
                    <a:cubicBezTo>
                      <a:pt x="138" y="0"/>
                      <a:pt x="92" y="23"/>
                      <a:pt x="62" y="69"/>
                    </a:cubicBezTo>
                    <a:cubicBezTo>
                      <a:pt x="1" y="190"/>
                      <a:pt x="1" y="342"/>
                      <a:pt x="1" y="464"/>
                    </a:cubicBezTo>
                    <a:cubicBezTo>
                      <a:pt x="1" y="601"/>
                      <a:pt x="100" y="669"/>
                      <a:pt x="198" y="669"/>
                    </a:cubicBezTo>
                    <a:cubicBezTo>
                      <a:pt x="297" y="669"/>
                      <a:pt x="396" y="601"/>
                      <a:pt x="396" y="464"/>
                    </a:cubicBezTo>
                    <a:cubicBezTo>
                      <a:pt x="396" y="342"/>
                      <a:pt x="396" y="190"/>
                      <a:pt x="305" y="69"/>
                    </a:cubicBezTo>
                    <a:cubicBezTo>
                      <a:pt x="274" y="23"/>
                      <a:pt x="229"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7998337" y="2186331"/>
                <a:ext cx="102335" cy="25264"/>
              </a:xfrm>
              <a:custGeom>
                <a:rect b="b" l="l" r="r" t="t"/>
                <a:pathLst>
                  <a:path extrusionOk="0" h="850" w="3443">
                    <a:moveTo>
                      <a:pt x="154" y="0"/>
                    </a:moveTo>
                    <a:cubicBezTo>
                      <a:pt x="75" y="0"/>
                      <a:pt x="1" y="120"/>
                      <a:pt x="77" y="197"/>
                    </a:cubicBezTo>
                    <a:cubicBezTo>
                      <a:pt x="595" y="595"/>
                      <a:pt x="1453" y="850"/>
                      <a:pt x="2247" y="850"/>
                    </a:cubicBezTo>
                    <a:cubicBezTo>
                      <a:pt x="2665" y="850"/>
                      <a:pt x="3066" y="779"/>
                      <a:pt x="3391" y="622"/>
                    </a:cubicBezTo>
                    <a:cubicBezTo>
                      <a:pt x="3443" y="596"/>
                      <a:pt x="3405" y="525"/>
                      <a:pt x="3355" y="525"/>
                    </a:cubicBezTo>
                    <a:cubicBezTo>
                      <a:pt x="3347" y="525"/>
                      <a:pt x="3338" y="527"/>
                      <a:pt x="3330" y="531"/>
                    </a:cubicBezTo>
                    <a:cubicBezTo>
                      <a:pt x="3063" y="573"/>
                      <a:pt x="2770" y="596"/>
                      <a:pt x="2469" y="596"/>
                    </a:cubicBezTo>
                    <a:cubicBezTo>
                      <a:pt x="1673" y="596"/>
                      <a:pt x="816" y="433"/>
                      <a:pt x="199" y="14"/>
                    </a:cubicBezTo>
                    <a:cubicBezTo>
                      <a:pt x="184" y="5"/>
                      <a:pt x="169"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8010553" y="2223604"/>
                <a:ext cx="76625" cy="18428"/>
              </a:xfrm>
              <a:custGeom>
                <a:rect b="b" l="l" r="r" t="t"/>
                <a:pathLst>
                  <a:path extrusionOk="0" h="620" w="2578">
                    <a:moveTo>
                      <a:pt x="1020" y="0"/>
                    </a:moveTo>
                    <a:cubicBezTo>
                      <a:pt x="695" y="0"/>
                      <a:pt x="373" y="34"/>
                      <a:pt x="92" y="67"/>
                    </a:cubicBezTo>
                    <a:cubicBezTo>
                      <a:pt x="1" y="67"/>
                      <a:pt x="1" y="219"/>
                      <a:pt x="92" y="219"/>
                    </a:cubicBezTo>
                    <a:cubicBezTo>
                      <a:pt x="274" y="219"/>
                      <a:pt x="457" y="215"/>
                      <a:pt x="637" y="215"/>
                    </a:cubicBezTo>
                    <a:cubicBezTo>
                      <a:pt x="908" y="215"/>
                      <a:pt x="1174" y="225"/>
                      <a:pt x="1429" y="280"/>
                    </a:cubicBezTo>
                    <a:cubicBezTo>
                      <a:pt x="1794" y="341"/>
                      <a:pt x="2098" y="493"/>
                      <a:pt x="2432" y="615"/>
                    </a:cubicBezTo>
                    <a:cubicBezTo>
                      <a:pt x="2442" y="618"/>
                      <a:pt x="2452" y="619"/>
                      <a:pt x="2461" y="619"/>
                    </a:cubicBezTo>
                    <a:cubicBezTo>
                      <a:pt x="2535" y="619"/>
                      <a:pt x="2578" y="517"/>
                      <a:pt x="2524" y="463"/>
                    </a:cubicBezTo>
                    <a:cubicBezTo>
                      <a:pt x="2140" y="98"/>
                      <a:pt x="1575" y="0"/>
                      <a:pt x="1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7978036" y="2171291"/>
                <a:ext cx="17744" cy="15248"/>
              </a:xfrm>
              <a:custGeom>
                <a:rect b="b" l="l" r="r" t="t"/>
                <a:pathLst>
                  <a:path extrusionOk="0" h="513" w="597">
                    <a:moveTo>
                      <a:pt x="559" y="1"/>
                    </a:moveTo>
                    <a:cubicBezTo>
                      <a:pt x="545" y="1"/>
                      <a:pt x="529" y="11"/>
                      <a:pt x="517" y="34"/>
                    </a:cubicBezTo>
                    <a:cubicBezTo>
                      <a:pt x="396" y="186"/>
                      <a:pt x="244" y="247"/>
                      <a:pt x="61" y="308"/>
                    </a:cubicBezTo>
                    <a:cubicBezTo>
                      <a:pt x="31" y="338"/>
                      <a:pt x="1" y="368"/>
                      <a:pt x="1" y="399"/>
                    </a:cubicBezTo>
                    <a:cubicBezTo>
                      <a:pt x="1" y="429"/>
                      <a:pt x="1" y="460"/>
                      <a:pt x="31" y="490"/>
                    </a:cubicBezTo>
                    <a:cubicBezTo>
                      <a:pt x="46" y="505"/>
                      <a:pt x="61" y="513"/>
                      <a:pt x="77" y="513"/>
                    </a:cubicBezTo>
                    <a:cubicBezTo>
                      <a:pt x="92" y="513"/>
                      <a:pt x="107" y="505"/>
                      <a:pt x="122" y="490"/>
                    </a:cubicBezTo>
                    <a:cubicBezTo>
                      <a:pt x="335" y="429"/>
                      <a:pt x="487" y="247"/>
                      <a:pt x="578" y="64"/>
                    </a:cubicBezTo>
                    <a:cubicBezTo>
                      <a:pt x="597" y="27"/>
                      <a:pt x="581"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7971051" y="2057719"/>
                <a:ext cx="16437" cy="16466"/>
              </a:xfrm>
              <a:custGeom>
                <a:rect b="b" l="l" r="r" t="t"/>
                <a:pathLst>
                  <a:path extrusionOk="0" h="554" w="553">
                    <a:moveTo>
                      <a:pt x="485" y="0"/>
                    </a:moveTo>
                    <a:cubicBezTo>
                      <a:pt x="471" y="0"/>
                      <a:pt x="457" y="7"/>
                      <a:pt x="448" y="25"/>
                    </a:cubicBezTo>
                    <a:cubicBezTo>
                      <a:pt x="357" y="86"/>
                      <a:pt x="266" y="177"/>
                      <a:pt x="205" y="238"/>
                    </a:cubicBezTo>
                    <a:cubicBezTo>
                      <a:pt x="144" y="299"/>
                      <a:pt x="53" y="360"/>
                      <a:pt x="23" y="481"/>
                    </a:cubicBezTo>
                    <a:cubicBezTo>
                      <a:pt x="1" y="526"/>
                      <a:pt x="27" y="554"/>
                      <a:pt x="67" y="554"/>
                    </a:cubicBezTo>
                    <a:cubicBezTo>
                      <a:pt x="81" y="554"/>
                      <a:pt x="98" y="550"/>
                      <a:pt x="114" y="542"/>
                    </a:cubicBezTo>
                    <a:cubicBezTo>
                      <a:pt x="205" y="512"/>
                      <a:pt x="266" y="420"/>
                      <a:pt x="327" y="329"/>
                    </a:cubicBezTo>
                    <a:cubicBezTo>
                      <a:pt x="388" y="268"/>
                      <a:pt x="448" y="177"/>
                      <a:pt x="509" y="86"/>
                    </a:cubicBezTo>
                    <a:cubicBezTo>
                      <a:pt x="552" y="43"/>
                      <a:pt x="519"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8120231" y="2063782"/>
                <a:ext cx="15931" cy="18190"/>
              </a:xfrm>
              <a:custGeom>
                <a:rect b="b" l="l" r="r" t="t"/>
                <a:pathLst>
                  <a:path extrusionOk="0" h="612" w="536">
                    <a:moveTo>
                      <a:pt x="52" y="1"/>
                    </a:moveTo>
                    <a:cubicBezTo>
                      <a:pt x="28" y="1"/>
                      <a:pt x="0" y="27"/>
                      <a:pt x="19" y="64"/>
                    </a:cubicBezTo>
                    <a:cubicBezTo>
                      <a:pt x="49" y="186"/>
                      <a:pt x="80" y="308"/>
                      <a:pt x="171" y="429"/>
                    </a:cubicBezTo>
                    <a:cubicBezTo>
                      <a:pt x="232" y="520"/>
                      <a:pt x="323" y="612"/>
                      <a:pt x="445" y="612"/>
                    </a:cubicBezTo>
                    <a:cubicBezTo>
                      <a:pt x="536" y="581"/>
                      <a:pt x="536" y="520"/>
                      <a:pt x="475" y="460"/>
                    </a:cubicBezTo>
                    <a:cubicBezTo>
                      <a:pt x="445" y="429"/>
                      <a:pt x="414" y="429"/>
                      <a:pt x="384" y="399"/>
                    </a:cubicBezTo>
                    <a:cubicBezTo>
                      <a:pt x="323" y="368"/>
                      <a:pt x="293" y="308"/>
                      <a:pt x="262" y="277"/>
                    </a:cubicBezTo>
                    <a:cubicBezTo>
                      <a:pt x="201" y="186"/>
                      <a:pt x="141" y="95"/>
                      <a:pt x="80" y="34"/>
                    </a:cubicBezTo>
                    <a:cubicBezTo>
                      <a:pt x="80" y="11"/>
                      <a:pt x="67" y="1"/>
                      <a:pt x="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7934075" y="2277046"/>
                <a:ext cx="227080" cy="84323"/>
              </a:xfrm>
              <a:custGeom>
                <a:rect b="b" l="l" r="r" t="t"/>
                <a:pathLst>
                  <a:path extrusionOk="0" h="2837" w="7640">
                    <a:moveTo>
                      <a:pt x="94" y="1"/>
                    </a:moveTo>
                    <a:cubicBezTo>
                      <a:pt x="45" y="1"/>
                      <a:pt x="1" y="34"/>
                      <a:pt x="21" y="93"/>
                    </a:cubicBezTo>
                    <a:cubicBezTo>
                      <a:pt x="557" y="1906"/>
                      <a:pt x="2229" y="2836"/>
                      <a:pt x="3898" y="2836"/>
                    </a:cubicBezTo>
                    <a:cubicBezTo>
                      <a:pt x="5446" y="2836"/>
                      <a:pt x="6990" y="2036"/>
                      <a:pt x="7619" y="397"/>
                    </a:cubicBezTo>
                    <a:cubicBezTo>
                      <a:pt x="7640" y="316"/>
                      <a:pt x="7552" y="249"/>
                      <a:pt x="7473" y="249"/>
                    </a:cubicBezTo>
                    <a:cubicBezTo>
                      <a:pt x="7434" y="249"/>
                      <a:pt x="7397" y="265"/>
                      <a:pt x="7376" y="306"/>
                    </a:cubicBezTo>
                    <a:cubicBezTo>
                      <a:pt x="6786" y="1513"/>
                      <a:pt x="5327" y="2612"/>
                      <a:pt x="3917" y="2612"/>
                    </a:cubicBezTo>
                    <a:cubicBezTo>
                      <a:pt x="3658" y="2612"/>
                      <a:pt x="3401" y="2575"/>
                      <a:pt x="3151" y="2494"/>
                    </a:cubicBezTo>
                    <a:cubicBezTo>
                      <a:pt x="1875" y="2099"/>
                      <a:pt x="872" y="1127"/>
                      <a:pt x="173" y="32"/>
                    </a:cubicBezTo>
                    <a:cubicBezTo>
                      <a:pt x="151" y="11"/>
                      <a:pt x="122" y="1"/>
                      <a:pt x="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7940703" y="2283823"/>
                <a:ext cx="221165" cy="76417"/>
              </a:xfrm>
              <a:custGeom>
                <a:rect b="b" l="l" r="r" t="t"/>
                <a:pathLst>
                  <a:path extrusionOk="0" h="2571" w="7441">
                    <a:moveTo>
                      <a:pt x="951" y="801"/>
                    </a:moveTo>
                    <a:cubicBezTo>
                      <a:pt x="2006" y="1156"/>
                      <a:pt x="3066" y="1337"/>
                      <a:pt x="4147" y="1337"/>
                    </a:cubicBezTo>
                    <a:cubicBezTo>
                      <a:pt x="4763" y="1337"/>
                      <a:pt x="5387" y="1278"/>
                      <a:pt x="6021" y="1158"/>
                    </a:cubicBezTo>
                    <a:lnTo>
                      <a:pt x="6021" y="1158"/>
                    </a:lnTo>
                    <a:cubicBezTo>
                      <a:pt x="5367" y="1682"/>
                      <a:pt x="4633" y="2084"/>
                      <a:pt x="3779" y="2084"/>
                    </a:cubicBezTo>
                    <a:cubicBezTo>
                      <a:pt x="2827" y="2060"/>
                      <a:pt x="1762" y="1477"/>
                      <a:pt x="951" y="801"/>
                    </a:cubicBezTo>
                    <a:close/>
                    <a:moveTo>
                      <a:pt x="7297" y="1"/>
                    </a:moveTo>
                    <a:cubicBezTo>
                      <a:pt x="7280" y="1"/>
                      <a:pt x="7262" y="6"/>
                      <a:pt x="7244" y="17"/>
                    </a:cubicBezTo>
                    <a:cubicBezTo>
                      <a:pt x="6994" y="267"/>
                      <a:pt x="6733" y="531"/>
                      <a:pt x="6458" y="782"/>
                    </a:cubicBezTo>
                    <a:lnTo>
                      <a:pt x="6458" y="782"/>
                    </a:lnTo>
                    <a:cubicBezTo>
                      <a:pt x="6431" y="756"/>
                      <a:pt x="6395" y="739"/>
                      <a:pt x="6352" y="739"/>
                    </a:cubicBezTo>
                    <a:cubicBezTo>
                      <a:pt x="6337" y="739"/>
                      <a:pt x="6320" y="742"/>
                      <a:pt x="6302" y="747"/>
                    </a:cubicBezTo>
                    <a:cubicBezTo>
                      <a:pt x="5546" y="927"/>
                      <a:pt x="4786" y="1020"/>
                      <a:pt x="4033" y="1020"/>
                    </a:cubicBezTo>
                    <a:cubicBezTo>
                      <a:pt x="2757" y="1020"/>
                      <a:pt x="1499" y="754"/>
                      <a:pt x="314" y="200"/>
                    </a:cubicBezTo>
                    <a:cubicBezTo>
                      <a:pt x="284" y="184"/>
                      <a:pt x="254" y="178"/>
                      <a:pt x="227" y="178"/>
                    </a:cubicBezTo>
                    <a:cubicBezTo>
                      <a:pt x="89" y="178"/>
                      <a:pt x="0" y="346"/>
                      <a:pt x="101" y="473"/>
                    </a:cubicBezTo>
                    <a:cubicBezTo>
                      <a:pt x="912" y="1403"/>
                      <a:pt x="2404" y="2571"/>
                      <a:pt x="3699" y="2571"/>
                    </a:cubicBezTo>
                    <a:cubicBezTo>
                      <a:pt x="3716" y="2571"/>
                      <a:pt x="3733" y="2571"/>
                      <a:pt x="3749" y="2570"/>
                    </a:cubicBezTo>
                    <a:cubicBezTo>
                      <a:pt x="5299" y="2510"/>
                      <a:pt x="6454" y="1233"/>
                      <a:pt x="7366" y="169"/>
                    </a:cubicBezTo>
                    <a:cubicBezTo>
                      <a:pt x="7440" y="95"/>
                      <a:pt x="7374" y="1"/>
                      <a:pt x="7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7968584" y="2298120"/>
                <a:ext cx="174947" cy="47170"/>
              </a:xfrm>
              <a:custGeom>
                <a:rect b="b" l="l" r="r" t="t"/>
                <a:pathLst>
                  <a:path extrusionOk="0" h="1587" w="5886">
                    <a:moveTo>
                      <a:pt x="5693" y="0"/>
                    </a:moveTo>
                    <a:cubicBezTo>
                      <a:pt x="5667" y="0"/>
                      <a:pt x="5638" y="7"/>
                      <a:pt x="5607" y="22"/>
                    </a:cubicBezTo>
                    <a:cubicBezTo>
                      <a:pt x="5088" y="266"/>
                      <a:pt x="4621" y="544"/>
                      <a:pt x="4122" y="750"/>
                    </a:cubicBezTo>
                    <a:lnTo>
                      <a:pt x="4122" y="750"/>
                    </a:lnTo>
                    <a:cubicBezTo>
                      <a:pt x="4119" y="750"/>
                      <a:pt x="4116" y="750"/>
                      <a:pt x="4112" y="750"/>
                    </a:cubicBezTo>
                    <a:cubicBezTo>
                      <a:pt x="4104" y="750"/>
                      <a:pt x="4096" y="751"/>
                      <a:pt x="4088" y="752"/>
                    </a:cubicBezTo>
                    <a:cubicBezTo>
                      <a:pt x="4088" y="752"/>
                      <a:pt x="4088" y="752"/>
                      <a:pt x="4088" y="752"/>
                    </a:cubicBezTo>
                    <a:lnTo>
                      <a:pt x="4088" y="752"/>
                    </a:lnTo>
                    <a:cubicBezTo>
                      <a:pt x="3621" y="799"/>
                      <a:pt x="3154" y="863"/>
                      <a:pt x="2688" y="863"/>
                    </a:cubicBezTo>
                    <a:cubicBezTo>
                      <a:pt x="2546" y="863"/>
                      <a:pt x="2405" y="857"/>
                      <a:pt x="2264" y="843"/>
                    </a:cubicBezTo>
                    <a:cubicBezTo>
                      <a:pt x="1534" y="782"/>
                      <a:pt x="987" y="418"/>
                      <a:pt x="288" y="235"/>
                    </a:cubicBezTo>
                    <a:cubicBezTo>
                      <a:pt x="270" y="231"/>
                      <a:pt x="252" y="228"/>
                      <a:pt x="236" y="228"/>
                    </a:cubicBezTo>
                    <a:cubicBezTo>
                      <a:pt x="37" y="228"/>
                      <a:pt x="0" y="546"/>
                      <a:pt x="197" y="630"/>
                    </a:cubicBezTo>
                    <a:cubicBezTo>
                      <a:pt x="489" y="747"/>
                      <a:pt x="747" y="876"/>
                      <a:pt x="993" y="998"/>
                    </a:cubicBezTo>
                    <a:lnTo>
                      <a:pt x="993" y="998"/>
                    </a:lnTo>
                    <a:cubicBezTo>
                      <a:pt x="1013" y="1058"/>
                      <a:pt x="1060" y="1107"/>
                      <a:pt x="1139" y="1117"/>
                    </a:cubicBezTo>
                    <a:cubicBezTo>
                      <a:pt x="1150" y="1120"/>
                      <a:pt x="1162" y="1123"/>
                      <a:pt x="1173" y="1126"/>
                    </a:cubicBezTo>
                    <a:lnTo>
                      <a:pt x="1173" y="1126"/>
                    </a:lnTo>
                    <a:lnTo>
                      <a:pt x="1170" y="1147"/>
                    </a:lnTo>
                    <a:cubicBezTo>
                      <a:pt x="1214" y="1150"/>
                      <a:pt x="1258" y="1154"/>
                      <a:pt x="1301" y="1158"/>
                    </a:cubicBezTo>
                    <a:lnTo>
                      <a:pt x="1301" y="1158"/>
                    </a:lnTo>
                    <a:cubicBezTo>
                      <a:pt x="1313" y="1161"/>
                      <a:pt x="1325" y="1163"/>
                      <a:pt x="1337" y="1166"/>
                    </a:cubicBezTo>
                    <a:lnTo>
                      <a:pt x="1337" y="1166"/>
                    </a:lnTo>
                    <a:cubicBezTo>
                      <a:pt x="1569" y="1275"/>
                      <a:pt x="1800" y="1371"/>
                      <a:pt x="2049" y="1436"/>
                    </a:cubicBezTo>
                    <a:lnTo>
                      <a:pt x="2049" y="1436"/>
                    </a:lnTo>
                    <a:cubicBezTo>
                      <a:pt x="2079" y="1506"/>
                      <a:pt x="2140" y="1562"/>
                      <a:pt x="2233" y="1573"/>
                    </a:cubicBezTo>
                    <a:cubicBezTo>
                      <a:pt x="2517" y="1573"/>
                      <a:pt x="2787" y="1586"/>
                      <a:pt x="3062" y="1586"/>
                    </a:cubicBezTo>
                    <a:cubicBezTo>
                      <a:pt x="3199" y="1586"/>
                      <a:pt x="3338" y="1583"/>
                      <a:pt x="3480" y="1573"/>
                    </a:cubicBezTo>
                    <a:cubicBezTo>
                      <a:pt x="3593" y="1573"/>
                      <a:pt x="3660" y="1501"/>
                      <a:pt x="3678" y="1417"/>
                    </a:cubicBezTo>
                    <a:lnTo>
                      <a:pt x="3678" y="1417"/>
                    </a:lnTo>
                    <a:cubicBezTo>
                      <a:pt x="4463" y="1227"/>
                      <a:pt x="5072" y="806"/>
                      <a:pt x="5759" y="266"/>
                    </a:cubicBezTo>
                    <a:cubicBezTo>
                      <a:pt x="5886" y="165"/>
                      <a:pt x="5823" y="0"/>
                      <a:pt x="56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8063995" y="2292205"/>
                <a:ext cx="85571" cy="57810"/>
              </a:xfrm>
              <a:custGeom>
                <a:rect b="b" l="l" r="r" t="t"/>
                <a:pathLst>
                  <a:path extrusionOk="0" h="1945" w="2879">
                    <a:moveTo>
                      <a:pt x="2767" y="1"/>
                    </a:moveTo>
                    <a:cubicBezTo>
                      <a:pt x="2755" y="1"/>
                      <a:pt x="2743" y="3"/>
                      <a:pt x="2732" y="9"/>
                    </a:cubicBezTo>
                    <a:cubicBezTo>
                      <a:pt x="2337" y="161"/>
                      <a:pt x="2033" y="525"/>
                      <a:pt x="1668" y="769"/>
                    </a:cubicBezTo>
                    <a:cubicBezTo>
                      <a:pt x="1242" y="1073"/>
                      <a:pt x="756" y="1316"/>
                      <a:pt x="270" y="1468"/>
                    </a:cubicBezTo>
                    <a:cubicBezTo>
                      <a:pt x="1" y="1575"/>
                      <a:pt x="65" y="1944"/>
                      <a:pt x="293" y="1944"/>
                    </a:cubicBezTo>
                    <a:cubicBezTo>
                      <a:pt x="323" y="1944"/>
                      <a:pt x="356" y="1938"/>
                      <a:pt x="391" y="1924"/>
                    </a:cubicBezTo>
                    <a:cubicBezTo>
                      <a:pt x="908" y="1741"/>
                      <a:pt x="1425" y="1498"/>
                      <a:pt x="1881" y="1164"/>
                    </a:cubicBezTo>
                    <a:cubicBezTo>
                      <a:pt x="2245" y="890"/>
                      <a:pt x="2732" y="556"/>
                      <a:pt x="2853" y="100"/>
                    </a:cubicBezTo>
                    <a:cubicBezTo>
                      <a:pt x="2878" y="50"/>
                      <a:pt x="2822" y="1"/>
                      <a:pt x="2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6858812" y="1928304"/>
                <a:ext cx="93239" cy="137734"/>
              </a:xfrm>
              <a:custGeom>
                <a:rect b="b" l="l" r="r" t="t"/>
                <a:pathLst>
                  <a:path extrusionOk="0" h="4634" w="3137">
                    <a:moveTo>
                      <a:pt x="1493" y="0"/>
                    </a:moveTo>
                    <a:cubicBezTo>
                      <a:pt x="748" y="0"/>
                      <a:pt x="44" y="594"/>
                      <a:pt x="26" y="1613"/>
                    </a:cubicBezTo>
                    <a:cubicBezTo>
                      <a:pt x="1" y="2629"/>
                      <a:pt x="1026" y="4633"/>
                      <a:pt x="2212" y="4633"/>
                    </a:cubicBezTo>
                    <a:cubicBezTo>
                      <a:pt x="2481" y="4633"/>
                      <a:pt x="2759" y="4530"/>
                      <a:pt x="3035" y="4288"/>
                    </a:cubicBezTo>
                    <a:cubicBezTo>
                      <a:pt x="3137" y="4237"/>
                      <a:pt x="3046" y="4122"/>
                      <a:pt x="2961" y="4122"/>
                    </a:cubicBezTo>
                    <a:cubicBezTo>
                      <a:pt x="2944" y="4122"/>
                      <a:pt x="2928" y="4126"/>
                      <a:pt x="2913" y="4136"/>
                    </a:cubicBezTo>
                    <a:cubicBezTo>
                      <a:pt x="2695" y="4240"/>
                      <a:pt x="2486" y="4287"/>
                      <a:pt x="2288" y="4287"/>
                    </a:cubicBezTo>
                    <a:cubicBezTo>
                      <a:pt x="1277" y="4287"/>
                      <a:pt x="563" y="3066"/>
                      <a:pt x="360" y="2100"/>
                    </a:cubicBezTo>
                    <a:cubicBezTo>
                      <a:pt x="238" y="1552"/>
                      <a:pt x="330" y="884"/>
                      <a:pt x="786" y="519"/>
                    </a:cubicBezTo>
                    <a:cubicBezTo>
                      <a:pt x="1006" y="320"/>
                      <a:pt x="1255" y="236"/>
                      <a:pt x="1506" y="236"/>
                    </a:cubicBezTo>
                    <a:cubicBezTo>
                      <a:pt x="1982" y="236"/>
                      <a:pt x="2463" y="536"/>
                      <a:pt x="2761" y="914"/>
                    </a:cubicBezTo>
                    <a:cubicBezTo>
                      <a:pt x="2779" y="932"/>
                      <a:pt x="2797" y="939"/>
                      <a:pt x="2812" y="939"/>
                    </a:cubicBezTo>
                    <a:cubicBezTo>
                      <a:pt x="2850" y="939"/>
                      <a:pt x="2874" y="896"/>
                      <a:pt x="2852" y="853"/>
                    </a:cubicBezTo>
                    <a:cubicBezTo>
                      <a:pt x="2511" y="268"/>
                      <a:pt x="1993" y="0"/>
                      <a:pt x="1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6878519" y="1950953"/>
                <a:ext cx="40690" cy="36232"/>
              </a:xfrm>
              <a:custGeom>
                <a:rect b="b" l="l" r="r" t="t"/>
                <a:pathLst>
                  <a:path extrusionOk="0" h="1219" w="1369">
                    <a:moveTo>
                      <a:pt x="1247" y="0"/>
                    </a:moveTo>
                    <a:lnTo>
                      <a:pt x="1247" y="31"/>
                    </a:lnTo>
                    <a:cubicBezTo>
                      <a:pt x="730" y="91"/>
                      <a:pt x="1" y="547"/>
                      <a:pt x="31" y="1155"/>
                    </a:cubicBezTo>
                    <a:cubicBezTo>
                      <a:pt x="31" y="1193"/>
                      <a:pt x="66" y="1219"/>
                      <a:pt x="100" y="1219"/>
                    </a:cubicBezTo>
                    <a:cubicBezTo>
                      <a:pt x="121" y="1219"/>
                      <a:pt x="141" y="1209"/>
                      <a:pt x="153" y="1186"/>
                    </a:cubicBezTo>
                    <a:cubicBezTo>
                      <a:pt x="275" y="942"/>
                      <a:pt x="335" y="730"/>
                      <a:pt x="548" y="517"/>
                    </a:cubicBezTo>
                    <a:cubicBezTo>
                      <a:pt x="761" y="335"/>
                      <a:pt x="1004" y="213"/>
                      <a:pt x="1278" y="152"/>
                    </a:cubicBezTo>
                    <a:cubicBezTo>
                      <a:pt x="1369" y="152"/>
                      <a:pt x="1338"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6895015" y="1961178"/>
                <a:ext cx="26899" cy="55284"/>
              </a:xfrm>
              <a:custGeom>
                <a:rect b="b" l="l" r="r" t="t"/>
                <a:pathLst>
                  <a:path extrusionOk="0" h="1860" w="905">
                    <a:moveTo>
                      <a:pt x="100" y="1"/>
                    </a:moveTo>
                    <a:cubicBezTo>
                      <a:pt x="48" y="1"/>
                      <a:pt x="0" y="65"/>
                      <a:pt x="23" y="112"/>
                    </a:cubicBezTo>
                    <a:cubicBezTo>
                      <a:pt x="175" y="416"/>
                      <a:pt x="358" y="720"/>
                      <a:pt x="479" y="1024"/>
                    </a:cubicBezTo>
                    <a:cubicBezTo>
                      <a:pt x="571" y="1298"/>
                      <a:pt x="571" y="1601"/>
                      <a:pt x="723" y="1814"/>
                    </a:cubicBezTo>
                    <a:cubicBezTo>
                      <a:pt x="738" y="1845"/>
                      <a:pt x="761" y="1860"/>
                      <a:pt x="783" y="1860"/>
                    </a:cubicBezTo>
                    <a:cubicBezTo>
                      <a:pt x="806" y="1860"/>
                      <a:pt x="829" y="1845"/>
                      <a:pt x="844" y="1814"/>
                    </a:cubicBezTo>
                    <a:cubicBezTo>
                      <a:pt x="905" y="1510"/>
                      <a:pt x="753" y="1146"/>
                      <a:pt x="631" y="872"/>
                    </a:cubicBezTo>
                    <a:cubicBezTo>
                      <a:pt x="510" y="568"/>
                      <a:pt x="358" y="264"/>
                      <a:pt x="145" y="21"/>
                    </a:cubicBezTo>
                    <a:cubicBezTo>
                      <a:pt x="131" y="7"/>
                      <a:pt x="115" y="1"/>
                      <a:pt x="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6909252" y="1669950"/>
                <a:ext cx="412905" cy="477641"/>
              </a:xfrm>
              <a:custGeom>
                <a:rect b="b" l="l" r="r" t="t"/>
                <a:pathLst>
                  <a:path extrusionOk="0" h="16070" w="13892">
                    <a:moveTo>
                      <a:pt x="6919" y="0"/>
                    </a:moveTo>
                    <a:cubicBezTo>
                      <a:pt x="5335" y="0"/>
                      <a:pt x="3772" y="432"/>
                      <a:pt x="2584" y="1521"/>
                    </a:cubicBezTo>
                    <a:cubicBezTo>
                      <a:pt x="639" y="3375"/>
                      <a:pt x="122" y="6171"/>
                      <a:pt x="0" y="8725"/>
                    </a:cubicBezTo>
                    <a:cubicBezTo>
                      <a:pt x="0" y="8785"/>
                      <a:pt x="46" y="8816"/>
                      <a:pt x="92" y="8816"/>
                    </a:cubicBezTo>
                    <a:cubicBezTo>
                      <a:pt x="137" y="8816"/>
                      <a:pt x="183" y="8785"/>
                      <a:pt x="183" y="8725"/>
                    </a:cubicBezTo>
                    <a:cubicBezTo>
                      <a:pt x="456" y="6202"/>
                      <a:pt x="851" y="3557"/>
                      <a:pt x="2766" y="1703"/>
                    </a:cubicBezTo>
                    <a:cubicBezTo>
                      <a:pt x="3836" y="722"/>
                      <a:pt x="5491" y="246"/>
                      <a:pt x="7120" y="246"/>
                    </a:cubicBezTo>
                    <a:cubicBezTo>
                      <a:pt x="8317" y="246"/>
                      <a:pt x="9500" y="502"/>
                      <a:pt x="10426" y="1004"/>
                    </a:cubicBezTo>
                    <a:cubicBezTo>
                      <a:pt x="12949" y="2402"/>
                      <a:pt x="13131" y="6536"/>
                      <a:pt x="13314" y="9150"/>
                    </a:cubicBezTo>
                    <a:cubicBezTo>
                      <a:pt x="13466" y="11430"/>
                      <a:pt x="13283" y="13679"/>
                      <a:pt x="13071" y="15989"/>
                    </a:cubicBezTo>
                    <a:cubicBezTo>
                      <a:pt x="13071" y="16038"/>
                      <a:pt x="13123" y="16069"/>
                      <a:pt x="13176" y="16069"/>
                    </a:cubicBezTo>
                    <a:cubicBezTo>
                      <a:pt x="13222" y="16069"/>
                      <a:pt x="13269" y="16046"/>
                      <a:pt x="13283" y="15989"/>
                    </a:cubicBezTo>
                    <a:cubicBezTo>
                      <a:pt x="13891" y="12858"/>
                      <a:pt x="13800" y="9515"/>
                      <a:pt x="13283" y="6384"/>
                    </a:cubicBezTo>
                    <a:cubicBezTo>
                      <a:pt x="12858" y="3466"/>
                      <a:pt x="12554" y="1156"/>
                      <a:pt x="9423" y="335"/>
                    </a:cubicBezTo>
                    <a:cubicBezTo>
                      <a:pt x="8618" y="124"/>
                      <a:pt x="7765" y="0"/>
                      <a:pt x="6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6925511" y="2052814"/>
                <a:ext cx="384906" cy="218015"/>
              </a:xfrm>
              <a:custGeom>
                <a:rect b="b" l="l" r="r" t="t"/>
                <a:pathLst>
                  <a:path extrusionOk="0" h="7335" w="12950">
                    <a:moveTo>
                      <a:pt x="437" y="0"/>
                    </a:moveTo>
                    <a:cubicBezTo>
                      <a:pt x="358" y="0"/>
                      <a:pt x="274" y="53"/>
                      <a:pt x="274" y="160"/>
                    </a:cubicBezTo>
                    <a:cubicBezTo>
                      <a:pt x="1" y="3899"/>
                      <a:pt x="3131" y="6786"/>
                      <a:pt x="6718" y="7272"/>
                    </a:cubicBezTo>
                    <a:cubicBezTo>
                      <a:pt x="7009" y="7314"/>
                      <a:pt x="7294" y="7335"/>
                      <a:pt x="7571" y="7335"/>
                    </a:cubicBezTo>
                    <a:cubicBezTo>
                      <a:pt x="10703" y="7335"/>
                      <a:pt x="12865" y="4737"/>
                      <a:pt x="12949" y="1497"/>
                    </a:cubicBezTo>
                    <a:cubicBezTo>
                      <a:pt x="12949" y="1421"/>
                      <a:pt x="12888" y="1383"/>
                      <a:pt x="12828" y="1383"/>
                    </a:cubicBezTo>
                    <a:cubicBezTo>
                      <a:pt x="12767" y="1383"/>
                      <a:pt x="12706" y="1421"/>
                      <a:pt x="12706" y="1497"/>
                    </a:cubicBezTo>
                    <a:cubicBezTo>
                      <a:pt x="12547" y="4562"/>
                      <a:pt x="10483" y="7053"/>
                      <a:pt x="7550" y="7053"/>
                    </a:cubicBezTo>
                    <a:cubicBezTo>
                      <a:pt x="7109" y="7053"/>
                      <a:pt x="6648" y="6996"/>
                      <a:pt x="6171" y="6877"/>
                    </a:cubicBezTo>
                    <a:cubicBezTo>
                      <a:pt x="2979" y="6117"/>
                      <a:pt x="335" y="3625"/>
                      <a:pt x="578" y="160"/>
                    </a:cubicBezTo>
                    <a:cubicBezTo>
                      <a:pt x="593" y="53"/>
                      <a:pt x="517" y="0"/>
                      <a:pt x="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6944474" y="2147453"/>
                <a:ext cx="12692" cy="133959"/>
              </a:xfrm>
              <a:custGeom>
                <a:rect b="b" l="l" r="r" t="t"/>
                <a:pathLst>
                  <a:path extrusionOk="0" h="4507" w="427">
                    <a:moveTo>
                      <a:pt x="244" y="0"/>
                    </a:moveTo>
                    <a:cubicBezTo>
                      <a:pt x="214" y="0"/>
                      <a:pt x="183" y="15"/>
                      <a:pt x="183" y="46"/>
                    </a:cubicBezTo>
                    <a:cubicBezTo>
                      <a:pt x="122" y="1505"/>
                      <a:pt x="1" y="2964"/>
                      <a:pt x="92" y="4392"/>
                    </a:cubicBezTo>
                    <a:cubicBezTo>
                      <a:pt x="92" y="4468"/>
                      <a:pt x="145" y="4506"/>
                      <a:pt x="198" y="4506"/>
                    </a:cubicBezTo>
                    <a:cubicBezTo>
                      <a:pt x="252" y="4506"/>
                      <a:pt x="305" y="4468"/>
                      <a:pt x="305" y="4392"/>
                    </a:cubicBezTo>
                    <a:cubicBezTo>
                      <a:pt x="426" y="2964"/>
                      <a:pt x="305" y="1505"/>
                      <a:pt x="305" y="46"/>
                    </a:cubicBezTo>
                    <a:cubicBezTo>
                      <a:pt x="305" y="15"/>
                      <a:pt x="274" y="0"/>
                      <a:pt x="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7254724" y="2226576"/>
                <a:ext cx="18636" cy="79002"/>
              </a:xfrm>
              <a:custGeom>
                <a:rect b="b" l="l" r="r" t="t"/>
                <a:pathLst>
                  <a:path extrusionOk="0" h="2658" w="627">
                    <a:moveTo>
                      <a:pt x="114" y="1"/>
                    </a:moveTo>
                    <a:cubicBezTo>
                      <a:pt x="58" y="1"/>
                      <a:pt x="1" y="59"/>
                      <a:pt x="19" y="150"/>
                    </a:cubicBezTo>
                    <a:cubicBezTo>
                      <a:pt x="80" y="606"/>
                      <a:pt x="141" y="1062"/>
                      <a:pt x="141" y="1518"/>
                    </a:cubicBezTo>
                    <a:cubicBezTo>
                      <a:pt x="141" y="1882"/>
                      <a:pt x="80" y="2247"/>
                      <a:pt x="171" y="2612"/>
                    </a:cubicBezTo>
                    <a:cubicBezTo>
                      <a:pt x="186" y="2642"/>
                      <a:pt x="217" y="2657"/>
                      <a:pt x="247" y="2657"/>
                    </a:cubicBezTo>
                    <a:cubicBezTo>
                      <a:pt x="277" y="2657"/>
                      <a:pt x="308" y="2642"/>
                      <a:pt x="323" y="2612"/>
                    </a:cubicBezTo>
                    <a:cubicBezTo>
                      <a:pt x="627" y="1882"/>
                      <a:pt x="384" y="818"/>
                      <a:pt x="201" y="89"/>
                    </a:cubicBezTo>
                    <a:cubicBezTo>
                      <a:pt x="189" y="28"/>
                      <a:pt x="152" y="1"/>
                      <a:pt x="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6530699" y="2419034"/>
                <a:ext cx="218223" cy="687868"/>
              </a:xfrm>
              <a:custGeom>
                <a:rect b="b" l="l" r="r" t="t"/>
                <a:pathLst>
                  <a:path extrusionOk="0" h="23143" w="7342">
                    <a:moveTo>
                      <a:pt x="704" y="0"/>
                    </a:moveTo>
                    <a:cubicBezTo>
                      <a:pt x="670" y="0"/>
                      <a:pt x="639" y="17"/>
                      <a:pt x="639" y="58"/>
                    </a:cubicBezTo>
                    <a:cubicBezTo>
                      <a:pt x="1" y="4283"/>
                      <a:pt x="457" y="8538"/>
                      <a:pt x="1460" y="12672"/>
                    </a:cubicBezTo>
                    <a:cubicBezTo>
                      <a:pt x="2432" y="16806"/>
                      <a:pt x="3739" y="20696"/>
                      <a:pt x="7174" y="23128"/>
                    </a:cubicBezTo>
                    <a:cubicBezTo>
                      <a:pt x="7189" y="23138"/>
                      <a:pt x="7203" y="23142"/>
                      <a:pt x="7217" y="23142"/>
                    </a:cubicBezTo>
                    <a:cubicBezTo>
                      <a:pt x="7290" y="23142"/>
                      <a:pt x="7342" y="23027"/>
                      <a:pt x="7265" y="22976"/>
                    </a:cubicBezTo>
                    <a:cubicBezTo>
                      <a:pt x="3982" y="20028"/>
                      <a:pt x="2615" y="16198"/>
                      <a:pt x="1642" y="12003"/>
                    </a:cubicBezTo>
                    <a:cubicBezTo>
                      <a:pt x="761" y="8143"/>
                      <a:pt x="274" y="4009"/>
                      <a:pt x="791" y="58"/>
                    </a:cubicBezTo>
                    <a:cubicBezTo>
                      <a:pt x="791" y="25"/>
                      <a:pt x="745" y="0"/>
                      <a:pt x="7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6768306" y="2985171"/>
                <a:ext cx="667092" cy="133068"/>
              </a:xfrm>
              <a:custGeom>
                <a:rect b="b" l="l" r="r" t="t"/>
                <a:pathLst>
                  <a:path extrusionOk="0" h="4477" w="22444">
                    <a:moveTo>
                      <a:pt x="22236" y="0"/>
                    </a:moveTo>
                    <a:cubicBezTo>
                      <a:pt x="22222" y="0"/>
                      <a:pt x="22206" y="3"/>
                      <a:pt x="22190" y="8"/>
                    </a:cubicBezTo>
                    <a:cubicBezTo>
                      <a:pt x="14955" y="2105"/>
                      <a:pt x="7691" y="4020"/>
                      <a:pt x="122" y="4263"/>
                    </a:cubicBezTo>
                    <a:cubicBezTo>
                      <a:pt x="1" y="4263"/>
                      <a:pt x="1" y="4476"/>
                      <a:pt x="122" y="4476"/>
                    </a:cubicBezTo>
                    <a:lnTo>
                      <a:pt x="153" y="4476"/>
                    </a:lnTo>
                    <a:cubicBezTo>
                      <a:pt x="7721" y="4294"/>
                      <a:pt x="15016" y="2409"/>
                      <a:pt x="22250" y="312"/>
                    </a:cubicBezTo>
                    <a:cubicBezTo>
                      <a:pt x="22444" y="257"/>
                      <a:pt x="22386" y="0"/>
                      <a:pt x="22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7389251" y="2802671"/>
                <a:ext cx="45832" cy="178721"/>
              </a:xfrm>
              <a:custGeom>
                <a:rect b="b" l="l" r="r" t="t"/>
                <a:pathLst>
                  <a:path extrusionOk="0" h="6013" w="1542">
                    <a:moveTo>
                      <a:pt x="110" y="1"/>
                    </a:moveTo>
                    <a:cubicBezTo>
                      <a:pt x="55" y="1"/>
                      <a:pt x="0" y="65"/>
                      <a:pt x="22" y="130"/>
                    </a:cubicBezTo>
                    <a:cubicBezTo>
                      <a:pt x="903" y="2045"/>
                      <a:pt x="751" y="3960"/>
                      <a:pt x="1147" y="5935"/>
                    </a:cubicBezTo>
                    <a:cubicBezTo>
                      <a:pt x="1160" y="5989"/>
                      <a:pt x="1197" y="6013"/>
                      <a:pt x="1234" y="6013"/>
                    </a:cubicBezTo>
                    <a:cubicBezTo>
                      <a:pt x="1281" y="6013"/>
                      <a:pt x="1329" y="5973"/>
                      <a:pt x="1329" y="5905"/>
                    </a:cubicBezTo>
                    <a:cubicBezTo>
                      <a:pt x="1542" y="3990"/>
                      <a:pt x="1086" y="1741"/>
                      <a:pt x="174" y="39"/>
                    </a:cubicBezTo>
                    <a:cubicBezTo>
                      <a:pt x="156" y="12"/>
                      <a:pt x="133"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826147" y="2791109"/>
                <a:ext cx="574595" cy="24848"/>
              </a:xfrm>
              <a:custGeom>
                <a:rect b="b" l="l" r="r" t="t"/>
                <a:pathLst>
                  <a:path extrusionOk="0" h="836" w="19332">
                    <a:moveTo>
                      <a:pt x="19145" y="0"/>
                    </a:moveTo>
                    <a:cubicBezTo>
                      <a:pt x="19137" y="0"/>
                      <a:pt x="19128" y="1"/>
                      <a:pt x="19119" y="2"/>
                    </a:cubicBezTo>
                    <a:cubicBezTo>
                      <a:pt x="12797" y="336"/>
                      <a:pt x="6444" y="428"/>
                      <a:pt x="91" y="610"/>
                    </a:cubicBezTo>
                    <a:cubicBezTo>
                      <a:pt x="0" y="610"/>
                      <a:pt x="0" y="792"/>
                      <a:pt x="91" y="792"/>
                    </a:cubicBezTo>
                    <a:cubicBezTo>
                      <a:pt x="1329" y="822"/>
                      <a:pt x="2567" y="835"/>
                      <a:pt x="3804" y="835"/>
                    </a:cubicBezTo>
                    <a:cubicBezTo>
                      <a:pt x="8918" y="835"/>
                      <a:pt x="14028" y="606"/>
                      <a:pt x="19119" y="336"/>
                    </a:cubicBezTo>
                    <a:cubicBezTo>
                      <a:pt x="19322" y="307"/>
                      <a:pt x="19331" y="0"/>
                      <a:pt x="19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586103" y="2408393"/>
                <a:ext cx="242417" cy="325134"/>
              </a:xfrm>
              <a:custGeom>
                <a:rect b="b" l="l" r="r" t="t"/>
                <a:pathLst>
                  <a:path extrusionOk="0" h="10939" w="8156">
                    <a:moveTo>
                      <a:pt x="1912" y="0"/>
                    </a:moveTo>
                    <a:cubicBezTo>
                      <a:pt x="1365" y="0"/>
                      <a:pt x="767" y="102"/>
                      <a:pt x="112" y="325"/>
                    </a:cubicBezTo>
                    <a:cubicBezTo>
                      <a:pt x="0" y="353"/>
                      <a:pt x="43" y="510"/>
                      <a:pt x="146" y="510"/>
                    </a:cubicBezTo>
                    <a:cubicBezTo>
                      <a:pt x="155" y="510"/>
                      <a:pt x="164" y="509"/>
                      <a:pt x="173" y="507"/>
                    </a:cubicBezTo>
                    <a:cubicBezTo>
                      <a:pt x="807" y="310"/>
                      <a:pt x="1381" y="219"/>
                      <a:pt x="1902" y="219"/>
                    </a:cubicBezTo>
                    <a:cubicBezTo>
                      <a:pt x="6533" y="219"/>
                      <a:pt x="7001" y="7375"/>
                      <a:pt x="7985" y="10872"/>
                    </a:cubicBezTo>
                    <a:cubicBezTo>
                      <a:pt x="7996" y="10918"/>
                      <a:pt x="8026" y="10938"/>
                      <a:pt x="8056" y="10938"/>
                    </a:cubicBezTo>
                    <a:cubicBezTo>
                      <a:pt x="8105" y="10938"/>
                      <a:pt x="8156" y="10886"/>
                      <a:pt x="8137" y="10811"/>
                    </a:cubicBezTo>
                    <a:cubicBezTo>
                      <a:pt x="7512" y="7252"/>
                      <a:pt x="6523"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6555488" y="2284328"/>
                <a:ext cx="378189" cy="131195"/>
              </a:xfrm>
              <a:custGeom>
                <a:rect b="b" l="l" r="r" t="t"/>
                <a:pathLst>
                  <a:path extrusionOk="0" h="4414" w="12724">
                    <a:moveTo>
                      <a:pt x="12602" y="0"/>
                    </a:moveTo>
                    <a:cubicBezTo>
                      <a:pt x="8255" y="882"/>
                      <a:pt x="4030" y="2249"/>
                      <a:pt x="78" y="4316"/>
                    </a:cubicBezTo>
                    <a:cubicBezTo>
                      <a:pt x="0" y="4342"/>
                      <a:pt x="57" y="4414"/>
                      <a:pt x="113" y="4414"/>
                    </a:cubicBezTo>
                    <a:cubicBezTo>
                      <a:pt x="122" y="4414"/>
                      <a:pt x="131" y="4412"/>
                      <a:pt x="139" y="4407"/>
                    </a:cubicBezTo>
                    <a:cubicBezTo>
                      <a:pt x="4152" y="2553"/>
                      <a:pt x="8285" y="1034"/>
                      <a:pt x="12632" y="122"/>
                    </a:cubicBezTo>
                    <a:cubicBezTo>
                      <a:pt x="12723" y="122"/>
                      <a:pt x="12693" y="0"/>
                      <a:pt x="12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7269972" y="2310395"/>
                <a:ext cx="325432" cy="126915"/>
              </a:xfrm>
              <a:custGeom>
                <a:rect b="b" l="l" r="r" t="t"/>
                <a:pathLst>
                  <a:path extrusionOk="0" h="4270" w="10949">
                    <a:moveTo>
                      <a:pt x="91" y="1"/>
                    </a:moveTo>
                    <a:cubicBezTo>
                      <a:pt x="18" y="1"/>
                      <a:pt x="1" y="129"/>
                      <a:pt x="83" y="157"/>
                    </a:cubicBezTo>
                    <a:cubicBezTo>
                      <a:pt x="3670" y="1433"/>
                      <a:pt x="7196" y="2649"/>
                      <a:pt x="10661" y="4260"/>
                    </a:cubicBezTo>
                    <a:cubicBezTo>
                      <a:pt x="10678" y="4267"/>
                      <a:pt x="10695" y="4270"/>
                      <a:pt x="10711" y="4270"/>
                    </a:cubicBezTo>
                    <a:cubicBezTo>
                      <a:pt x="10843" y="4270"/>
                      <a:pt x="10948" y="4071"/>
                      <a:pt x="10813" y="4017"/>
                    </a:cubicBezTo>
                    <a:cubicBezTo>
                      <a:pt x="7348" y="2436"/>
                      <a:pt x="3792" y="916"/>
                      <a:pt x="114" y="5"/>
                    </a:cubicBezTo>
                    <a:cubicBezTo>
                      <a:pt x="106" y="2"/>
                      <a:pt x="98"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7102601" y="2061494"/>
                <a:ext cx="31446" cy="35281"/>
              </a:xfrm>
              <a:custGeom>
                <a:rect b="b" l="l" r="r" t="t"/>
                <a:pathLst>
                  <a:path extrusionOk="0" h="1187" w="1058">
                    <a:moveTo>
                      <a:pt x="956" y="0"/>
                    </a:moveTo>
                    <a:cubicBezTo>
                      <a:pt x="941" y="0"/>
                      <a:pt x="926" y="6"/>
                      <a:pt x="912" y="20"/>
                    </a:cubicBezTo>
                    <a:cubicBezTo>
                      <a:pt x="699" y="172"/>
                      <a:pt x="517" y="385"/>
                      <a:pt x="334" y="567"/>
                    </a:cubicBezTo>
                    <a:cubicBezTo>
                      <a:pt x="213" y="749"/>
                      <a:pt x="0" y="901"/>
                      <a:pt x="61" y="1114"/>
                    </a:cubicBezTo>
                    <a:cubicBezTo>
                      <a:pt x="61" y="1159"/>
                      <a:pt x="110" y="1187"/>
                      <a:pt x="160" y="1187"/>
                    </a:cubicBezTo>
                    <a:cubicBezTo>
                      <a:pt x="178" y="1187"/>
                      <a:pt x="197" y="1183"/>
                      <a:pt x="213" y="1175"/>
                    </a:cubicBezTo>
                    <a:cubicBezTo>
                      <a:pt x="334" y="992"/>
                      <a:pt x="456" y="810"/>
                      <a:pt x="608" y="628"/>
                    </a:cubicBezTo>
                    <a:cubicBezTo>
                      <a:pt x="730" y="476"/>
                      <a:pt x="882" y="293"/>
                      <a:pt x="1034" y="141"/>
                    </a:cubicBezTo>
                    <a:cubicBezTo>
                      <a:pt x="1057" y="71"/>
                      <a:pt x="1008" y="0"/>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7120673" y="2066011"/>
                <a:ext cx="22203" cy="28950"/>
              </a:xfrm>
              <a:custGeom>
                <a:rect b="b" l="l" r="r" t="t"/>
                <a:pathLst>
                  <a:path extrusionOk="0" h="974" w="747">
                    <a:moveTo>
                      <a:pt x="637" y="0"/>
                    </a:moveTo>
                    <a:cubicBezTo>
                      <a:pt x="619" y="0"/>
                      <a:pt x="598" y="6"/>
                      <a:pt x="578" y="20"/>
                    </a:cubicBezTo>
                    <a:cubicBezTo>
                      <a:pt x="456" y="141"/>
                      <a:pt x="334" y="293"/>
                      <a:pt x="213" y="445"/>
                    </a:cubicBezTo>
                    <a:cubicBezTo>
                      <a:pt x="122" y="567"/>
                      <a:pt x="0" y="749"/>
                      <a:pt x="30" y="901"/>
                    </a:cubicBezTo>
                    <a:cubicBezTo>
                      <a:pt x="30" y="946"/>
                      <a:pt x="63" y="974"/>
                      <a:pt x="92" y="974"/>
                    </a:cubicBezTo>
                    <a:cubicBezTo>
                      <a:pt x="103" y="974"/>
                      <a:pt x="113" y="970"/>
                      <a:pt x="122" y="962"/>
                    </a:cubicBezTo>
                    <a:cubicBezTo>
                      <a:pt x="243" y="840"/>
                      <a:pt x="274" y="689"/>
                      <a:pt x="365" y="567"/>
                    </a:cubicBezTo>
                    <a:cubicBezTo>
                      <a:pt x="456" y="415"/>
                      <a:pt x="578" y="263"/>
                      <a:pt x="699" y="141"/>
                    </a:cubicBezTo>
                    <a:cubicBezTo>
                      <a:pt x="746" y="71"/>
                      <a:pt x="702"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7136010" y="2068152"/>
                <a:ext cx="15129" cy="30168"/>
              </a:xfrm>
              <a:custGeom>
                <a:rect b="b" l="l" r="r" t="t"/>
                <a:pathLst>
                  <a:path extrusionOk="0" h="1015" w="509">
                    <a:moveTo>
                      <a:pt x="412" y="0"/>
                    </a:moveTo>
                    <a:cubicBezTo>
                      <a:pt x="392" y="0"/>
                      <a:pt x="375" y="11"/>
                      <a:pt x="365" y="39"/>
                    </a:cubicBezTo>
                    <a:cubicBezTo>
                      <a:pt x="214" y="282"/>
                      <a:pt x="1" y="647"/>
                      <a:pt x="62" y="951"/>
                    </a:cubicBezTo>
                    <a:cubicBezTo>
                      <a:pt x="62" y="988"/>
                      <a:pt x="96" y="1014"/>
                      <a:pt x="130" y="1014"/>
                    </a:cubicBezTo>
                    <a:cubicBezTo>
                      <a:pt x="151" y="1014"/>
                      <a:pt x="171" y="1004"/>
                      <a:pt x="183" y="981"/>
                    </a:cubicBezTo>
                    <a:cubicBezTo>
                      <a:pt x="244" y="860"/>
                      <a:pt x="244" y="708"/>
                      <a:pt x="274" y="556"/>
                    </a:cubicBezTo>
                    <a:cubicBezTo>
                      <a:pt x="335" y="404"/>
                      <a:pt x="396" y="252"/>
                      <a:pt x="487" y="100"/>
                    </a:cubicBezTo>
                    <a:cubicBezTo>
                      <a:pt x="508" y="57"/>
                      <a:pt x="456"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7148672" y="2069846"/>
                <a:ext cx="9065" cy="35162"/>
              </a:xfrm>
              <a:custGeom>
                <a:rect b="b" l="l" r="r" t="t"/>
                <a:pathLst>
                  <a:path extrusionOk="0" h="1183" w="305">
                    <a:moveTo>
                      <a:pt x="234" y="0"/>
                    </a:moveTo>
                    <a:cubicBezTo>
                      <a:pt x="207" y="0"/>
                      <a:pt x="183" y="15"/>
                      <a:pt x="183" y="43"/>
                    </a:cubicBezTo>
                    <a:cubicBezTo>
                      <a:pt x="91" y="347"/>
                      <a:pt x="0" y="833"/>
                      <a:pt x="122" y="1137"/>
                    </a:cubicBezTo>
                    <a:cubicBezTo>
                      <a:pt x="122" y="1167"/>
                      <a:pt x="145" y="1183"/>
                      <a:pt x="171" y="1183"/>
                    </a:cubicBezTo>
                    <a:cubicBezTo>
                      <a:pt x="198" y="1183"/>
                      <a:pt x="228" y="1167"/>
                      <a:pt x="243" y="1137"/>
                    </a:cubicBezTo>
                    <a:cubicBezTo>
                      <a:pt x="304" y="985"/>
                      <a:pt x="274" y="803"/>
                      <a:pt x="274" y="620"/>
                    </a:cubicBezTo>
                    <a:cubicBezTo>
                      <a:pt x="274" y="438"/>
                      <a:pt x="274" y="256"/>
                      <a:pt x="304" y="73"/>
                    </a:cubicBezTo>
                    <a:cubicBezTo>
                      <a:pt x="304" y="23"/>
                      <a:pt x="267" y="0"/>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7161304" y="2061910"/>
                <a:ext cx="14505" cy="35102"/>
              </a:xfrm>
              <a:custGeom>
                <a:rect b="b" l="l" r="r" t="t"/>
                <a:pathLst>
                  <a:path extrusionOk="0" h="1181" w="488">
                    <a:moveTo>
                      <a:pt x="110" y="0"/>
                    </a:moveTo>
                    <a:cubicBezTo>
                      <a:pt x="59" y="0"/>
                      <a:pt x="1" y="52"/>
                      <a:pt x="1" y="127"/>
                    </a:cubicBezTo>
                    <a:cubicBezTo>
                      <a:pt x="62" y="310"/>
                      <a:pt x="92" y="523"/>
                      <a:pt x="153" y="735"/>
                    </a:cubicBezTo>
                    <a:cubicBezTo>
                      <a:pt x="214" y="887"/>
                      <a:pt x="244" y="1070"/>
                      <a:pt x="366" y="1161"/>
                    </a:cubicBezTo>
                    <a:cubicBezTo>
                      <a:pt x="378" y="1173"/>
                      <a:pt x="396" y="1181"/>
                      <a:pt x="412" y="1181"/>
                    </a:cubicBezTo>
                    <a:cubicBezTo>
                      <a:pt x="436" y="1181"/>
                      <a:pt x="457" y="1166"/>
                      <a:pt x="457" y="1130"/>
                    </a:cubicBezTo>
                    <a:cubicBezTo>
                      <a:pt x="487" y="978"/>
                      <a:pt x="366" y="796"/>
                      <a:pt x="335" y="644"/>
                    </a:cubicBezTo>
                    <a:cubicBezTo>
                      <a:pt x="274" y="462"/>
                      <a:pt x="214" y="249"/>
                      <a:pt x="183" y="67"/>
                    </a:cubicBezTo>
                    <a:cubicBezTo>
                      <a:pt x="172" y="20"/>
                      <a:pt x="142"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7170043" y="2065774"/>
                <a:ext cx="30793" cy="41314"/>
              </a:xfrm>
              <a:custGeom>
                <a:rect b="b" l="l" r="r" t="t"/>
                <a:pathLst>
                  <a:path extrusionOk="0" h="1390" w="1036">
                    <a:moveTo>
                      <a:pt x="136" y="1"/>
                    </a:moveTo>
                    <a:cubicBezTo>
                      <a:pt x="68" y="1"/>
                      <a:pt x="1" y="68"/>
                      <a:pt x="41" y="149"/>
                    </a:cubicBezTo>
                    <a:cubicBezTo>
                      <a:pt x="315" y="545"/>
                      <a:pt x="558" y="1031"/>
                      <a:pt x="923" y="1365"/>
                    </a:cubicBezTo>
                    <a:cubicBezTo>
                      <a:pt x="940" y="1382"/>
                      <a:pt x="957" y="1390"/>
                      <a:pt x="972" y="1390"/>
                    </a:cubicBezTo>
                    <a:cubicBezTo>
                      <a:pt x="1010" y="1390"/>
                      <a:pt x="1036" y="1340"/>
                      <a:pt x="1014" y="1274"/>
                    </a:cubicBezTo>
                    <a:cubicBezTo>
                      <a:pt x="831" y="848"/>
                      <a:pt x="467" y="453"/>
                      <a:pt x="224" y="58"/>
                    </a:cubicBezTo>
                    <a:cubicBezTo>
                      <a:pt x="203" y="18"/>
                      <a:pt x="170"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7187253" y="2068865"/>
                <a:ext cx="26483" cy="23956"/>
              </a:xfrm>
              <a:custGeom>
                <a:rect b="b" l="l" r="r" t="t"/>
                <a:pathLst>
                  <a:path extrusionOk="0" h="806" w="891">
                    <a:moveTo>
                      <a:pt x="86" y="0"/>
                    </a:moveTo>
                    <a:cubicBezTo>
                      <a:pt x="38" y="0"/>
                      <a:pt x="0" y="47"/>
                      <a:pt x="40" y="106"/>
                    </a:cubicBezTo>
                    <a:cubicBezTo>
                      <a:pt x="131" y="289"/>
                      <a:pt x="252" y="410"/>
                      <a:pt x="374" y="532"/>
                    </a:cubicBezTo>
                    <a:cubicBezTo>
                      <a:pt x="496" y="653"/>
                      <a:pt x="648" y="775"/>
                      <a:pt x="800" y="805"/>
                    </a:cubicBezTo>
                    <a:cubicBezTo>
                      <a:pt x="860" y="805"/>
                      <a:pt x="891" y="714"/>
                      <a:pt x="860" y="684"/>
                    </a:cubicBezTo>
                    <a:cubicBezTo>
                      <a:pt x="769" y="562"/>
                      <a:pt x="617" y="501"/>
                      <a:pt x="496" y="410"/>
                    </a:cubicBezTo>
                    <a:cubicBezTo>
                      <a:pt x="374" y="289"/>
                      <a:pt x="283" y="167"/>
                      <a:pt x="161" y="45"/>
                    </a:cubicBezTo>
                    <a:cubicBezTo>
                      <a:pt x="140" y="14"/>
                      <a:pt x="111"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7077426" y="2061256"/>
                <a:ext cx="39055" cy="39858"/>
              </a:xfrm>
              <a:custGeom>
                <a:rect b="b" l="l" r="r" t="t"/>
                <a:pathLst>
                  <a:path extrusionOk="0" h="1341" w="1314">
                    <a:moveTo>
                      <a:pt x="1201" y="1"/>
                    </a:moveTo>
                    <a:cubicBezTo>
                      <a:pt x="1171" y="1"/>
                      <a:pt x="1141" y="18"/>
                      <a:pt x="1121" y="58"/>
                    </a:cubicBezTo>
                    <a:cubicBezTo>
                      <a:pt x="969" y="301"/>
                      <a:pt x="786" y="514"/>
                      <a:pt x="604" y="697"/>
                    </a:cubicBezTo>
                    <a:cubicBezTo>
                      <a:pt x="422" y="879"/>
                      <a:pt x="178" y="1031"/>
                      <a:pt x="26" y="1213"/>
                    </a:cubicBezTo>
                    <a:cubicBezTo>
                      <a:pt x="0" y="1266"/>
                      <a:pt x="19" y="1341"/>
                      <a:pt x="64" y="1341"/>
                    </a:cubicBezTo>
                    <a:cubicBezTo>
                      <a:pt x="71" y="1341"/>
                      <a:pt x="79" y="1339"/>
                      <a:pt x="87" y="1335"/>
                    </a:cubicBezTo>
                    <a:cubicBezTo>
                      <a:pt x="330" y="1274"/>
                      <a:pt x="574" y="1031"/>
                      <a:pt x="756" y="849"/>
                    </a:cubicBezTo>
                    <a:cubicBezTo>
                      <a:pt x="969" y="636"/>
                      <a:pt x="1121" y="393"/>
                      <a:pt x="1273" y="149"/>
                    </a:cubicBezTo>
                    <a:cubicBezTo>
                      <a:pt x="1313" y="68"/>
                      <a:pt x="1259" y="1"/>
                      <a:pt x="1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7069371" y="2061077"/>
                <a:ext cx="30198" cy="34151"/>
              </a:xfrm>
              <a:custGeom>
                <a:rect b="b" l="l" r="r" t="t"/>
                <a:pathLst>
                  <a:path extrusionOk="0" h="1149" w="1016">
                    <a:moveTo>
                      <a:pt x="977" y="1"/>
                    </a:moveTo>
                    <a:cubicBezTo>
                      <a:pt x="963" y="1"/>
                      <a:pt x="947" y="11"/>
                      <a:pt x="936" y="34"/>
                    </a:cubicBezTo>
                    <a:cubicBezTo>
                      <a:pt x="784" y="216"/>
                      <a:pt x="601" y="399"/>
                      <a:pt x="449" y="581"/>
                    </a:cubicBezTo>
                    <a:cubicBezTo>
                      <a:pt x="297" y="733"/>
                      <a:pt x="145" y="885"/>
                      <a:pt x="24" y="1037"/>
                    </a:cubicBezTo>
                    <a:cubicBezTo>
                      <a:pt x="1" y="1084"/>
                      <a:pt x="31" y="1148"/>
                      <a:pt x="74" y="1148"/>
                    </a:cubicBezTo>
                    <a:cubicBezTo>
                      <a:pt x="87" y="1148"/>
                      <a:pt x="101" y="1142"/>
                      <a:pt x="115" y="1128"/>
                    </a:cubicBezTo>
                    <a:cubicBezTo>
                      <a:pt x="297" y="1006"/>
                      <a:pt x="449" y="824"/>
                      <a:pt x="601" y="642"/>
                    </a:cubicBezTo>
                    <a:cubicBezTo>
                      <a:pt x="753" y="459"/>
                      <a:pt x="875" y="277"/>
                      <a:pt x="997" y="64"/>
                    </a:cubicBezTo>
                    <a:cubicBezTo>
                      <a:pt x="1015" y="27"/>
                      <a:pt x="999" y="1"/>
                      <a:pt x="9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7202411" y="2067438"/>
                <a:ext cx="43841" cy="38015"/>
              </a:xfrm>
              <a:custGeom>
                <a:rect b="b" l="l" r="r" t="t"/>
                <a:pathLst>
                  <a:path extrusionOk="0" h="1279" w="1475">
                    <a:moveTo>
                      <a:pt x="115" y="0"/>
                    </a:moveTo>
                    <a:cubicBezTo>
                      <a:pt x="58" y="0"/>
                      <a:pt x="1" y="86"/>
                      <a:pt x="46" y="154"/>
                    </a:cubicBezTo>
                    <a:cubicBezTo>
                      <a:pt x="381" y="549"/>
                      <a:pt x="776" y="1157"/>
                      <a:pt x="1323" y="1279"/>
                    </a:cubicBezTo>
                    <a:cubicBezTo>
                      <a:pt x="1384" y="1279"/>
                      <a:pt x="1475" y="1188"/>
                      <a:pt x="1414" y="1157"/>
                    </a:cubicBezTo>
                    <a:cubicBezTo>
                      <a:pt x="1201" y="975"/>
                      <a:pt x="958" y="823"/>
                      <a:pt x="746" y="641"/>
                    </a:cubicBezTo>
                    <a:cubicBezTo>
                      <a:pt x="563" y="458"/>
                      <a:pt x="350" y="245"/>
                      <a:pt x="168" y="33"/>
                    </a:cubicBezTo>
                    <a:cubicBezTo>
                      <a:pt x="153" y="10"/>
                      <a:pt x="134" y="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7210526" y="2061642"/>
                <a:ext cx="23094" cy="17625"/>
              </a:xfrm>
              <a:custGeom>
                <a:rect b="b" l="l" r="r" t="t"/>
                <a:pathLst>
                  <a:path extrusionOk="0" h="593" w="777">
                    <a:moveTo>
                      <a:pt x="153" y="1"/>
                    </a:moveTo>
                    <a:cubicBezTo>
                      <a:pt x="74" y="1"/>
                      <a:pt x="1" y="116"/>
                      <a:pt x="77" y="167"/>
                    </a:cubicBezTo>
                    <a:lnTo>
                      <a:pt x="381" y="410"/>
                    </a:lnTo>
                    <a:cubicBezTo>
                      <a:pt x="473" y="501"/>
                      <a:pt x="564" y="592"/>
                      <a:pt x="685" y="592"/>
                    </a:cubicBezTo>
                    <a:cubicBezTo>
                      <a:pt x="746" y="592"/>
                      <a:pt x="776" y="532"/>
                      <a:pt x="776" y="471"/>
                    </a:cubicBezTo>
                    <a:cubicBezTo>
                      <a:pt x="746" y="349"/>
                      <a:pt x="624" y="288"/>
                      <a:pt x="533" y="228"/>
                    </a:cubicBezTo>
                    <a:cubicBezTo>
                      <a:pt x="412" y="136"/>
                      <a:pt x="290" y="76"/>
                      <a:pt x="199" y="15"/>
                    </a:cubicBezTo>
                    <a:cubicBezTo>
                      <a:pt x="184" y="5"/>
                      <a:pt x="16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6944474" y="2026093"/>
                <a:ext cx="12305" cy="49785"/>
              </a:xfrm>
              <a:custGeom>
                <a:rect b="b" l="l" r="r" t="t"/>
                <a:pathLst>
                  <a:path extrusionOk="0" h="1675" w="414">
                    <a:moveTo>
                      <a:pt x="324" y="1"/>
                    </a:moveTo>
                    <a:cubicBezTo>
                      <a:pt x="291" y="1"/>
                      <a:pt x="257" y="18"/>
                      <a:pt x="244" y="56"/>
                    </a:cubicBezTo>
                    <a:cubicBezTo>
                      <a:pt x="153" y="542"/>
                      <a:pt x="1" y="1120"/>
                      <a:pt x="62" y="1606"/>
                    </a:cubicBezTo>
                    <a:cubicBezTo>
                      <a:pt x="77" y="1652"/>
                      <a:pt x="115" y="1674"/>
                      <a:pt x="153" y="1674"/>
                    </a:cubicBezTo>
                    <a:cubicBezTo>
                      <a:pt x="191" y="1674"/>
                      <a:pt x="229" y="1652"/>
                      <a:pt x="244" y="1606"/>
                    </a:cubicBezTo>
                    <a:cubicBezTo>
                      <a:pt x="366" y="1120"/>
                      <a:pt x="335" y="573"/>
                      <a:pt x="396" y="86"/>
                    </a:cubicBezTo>
                    <a:cubicBezTo>
                      <a:pt x="414" y="33"/>
                      <a:pt x="370"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6957136" y="2024042"/>
                <a:ext cx="15396" cy="98500"/>
              </a:xfrm>
              <a:custGeom>
                <a:rect b="b" l="l" r="r" t="t"/>
                <a:pathLst>
                  <a:path extrusionOk="0" h="3314" w="518">
                    <a:moveTo>
                      <a:pt x="388" y="0"/>
                    </a:moveTo>
                    <a:cubicBezTo>
                      <a:pt x="367" y="0"/>
                      <a:pt x="346" y="10"/>
                      <a:pt x="335" y="34"/>
                    </a:cubicBezTo>
                    <a:cubicBezTo>
                      <a:pt x="183" y="1067"/>
                      <a:pt x="0" y="2252"/>
                      <a:pt x="213" y="3256"/>
                    </a:cubicBezTo>
                    <a:cubicBezTo>
                      <a:pt x="230" y="3289"/>
                      <a:pt x="274" y="3313"/>
                      <a:pt x="310" y="3313"/>
                    </a:cubicBezTo>
                    <a:cubicBezTo>
                      <a:pt x="340" y="3313"/>
                      <a:pt x="365" y="3297"/>
                      <a:pt x="365" y="3256"/>
                    </a:cubicBezTo>
                    <a:cubicBezTo>
                      <a:pt x="517" y="2222"/>
                      <a:pt x="426" y="1097"/>
                      <a:pt x="456" y="64"/>
                    </a:cubicBezTo>
                    <a:cubicBezTo>
                      <a:pt x="456" y="26"/>
                      <a:pt x="421" y="0"/>
                      <a:pt x="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6975208" y="2058997"/>
                <a:ext cx="11770" cy="59029"/>
              </a:xfrm>
              <a:custGeom>
                <a:rect b="b" l="l" r="r" t="t"/>
                <a:pathLst>
                  <a:path extrusionOk="0" h="1986" w="396">
                    <a:moveTo>
                      <a:pt x="247" y="1"/>
                    </a:moveTo>
                    <a:cubicBezTo>
                      <a:pt x="222" y="1"/>
                      <a:pt x="196" y="16"/>
                      <a:pt x="183" y="43"/>
                    </a:cubicBezTo>
                    <a:cubicBezTo>
                      <a:pt x="91" y="621"/>
                      <a:pt x="0" y="1350"/>
                      <a:pt x="152" y="1928"/>
                    </a:cubicBezTo>
                    <a:cubicBezTo>
                      <a:pt x="152" y="1961"/>
                      <a:pt x="198" y="1985"/>
                      <a:pt x="244" y="1985"/>
                    </a:cubicBezTo>
                    <a:cubicBezTo>
                      <a:pt x="282" y="1985"/>
                      <a:pt x="321" y="1969"/>
                      <a:pt x="335" y="1928"/>
                    </a:cubicBezTo>
                    <a:cubicBezTo>
                      <a:pt x="395" y="1320"/>
                      <a:pt x="335" y="651"/>
                      <a:pt x="304" y="73"/>
                    </a:cubicBezTo>
                    <a:cubicBezTo>
                      <a:pt x="304" y="23"/>
                      <a:pt x="277"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6995093" y="2065120"/>
                <a:ext cx="12662" cy="65865"/>
              </a:xfrm>
              <a:custGeom>
                <a:rect b="b" l="l" r="r" t="t"/>
                <a:pathLst>
                  <a:path extrusionOk="0" h="2216" w="426">
                    <a:moveTo>
                      <a:pt x="276" y="0"/>
                    </a:moveTo>
                    <a:cubicBezTo>
                      <a:pt x="237" y="0"/>
                      <a:pt x="197" y="24"/>
                      <a:pt x="182" y="80"/>
                    </a:cubicBezTo>
                    <a:cubicBezTo>
                      <a:pt x="91" y="719"/>
                      <a:pt x="0" y="1509"/>
                      <a:pt x="152" y="2147"/>
                    </a:cubicBezTo>
                    <a:cubicBezTo>
                      <a:pt x="152" y="2193"/>
                      <a:pt x="190" y="2215"/>
                      <a:pt x="232" y="2215"/>
                    </a:cubicBezTo>
                    <a:cubicBezTo>
                      <a:pt x="274" y="2215"/>
                      <a:pt x="319" y="2193"/>
                      <a:pt x="334" y="2147"/>
                    </a:cubicBezTo>
                    <a:cubicBezTo>
                      <a:pt x="426" y="1478"/>
                      <a:pt x="365" y="779"/>
                      <a:pt x="365" y="80"/>
                    </a:cubicBezTo>
                    <a:cubicBezTo>
                      <a:pt x="365" y="31"/>
                      <a:pt x="321"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6971582" y="2129827"/>
                <a:ext cx="8174" cy="43841"/>
              </a:xfrm>
              <a:custGeom>
                <a:rect b="b" l="l" r="r" t="t"/>
                <a:pathLst>
                  <a:path extrusionOk="0" h="1475" w="275">
                    <a:moveTo>
                      <a:pt x="122" y="0"/>
                    </a:moveTo>
                    <a:cubicBezTo>
                      <a:pt x="77" y="0"/>
                      <a:pt x="31" y="31"/>
                      <a:pt x="31" y="92"/>
                    </a:cubicBezTo>
                    <a:cubicBezTo>
                      <a:pt x="1" y="335"/>
                      <a:pt x="1" y="578"/>
                      <a:pt x="1" y="821"/>
                    </a:cubicBezTo>
                    <a:cubicBezTo>
                      <a:pt x="1" y="1004"/>
                      <a:pt x="1" y="1247"/>
                      <a:pt x="62" y="1429"/>
                    </a:cubicBezTo>
                    <a:cubicBezTo>
                      <a:pt x="77" y="1459"/>
                      <a:pt x="107" y="1475"/>
                      <a:pt x="137" y="1475"/>
                    </a:cubicBezTo>
                    <a:cubicBezTo>
                      <a:pt x="168" y="1475"/>
                      <a:pt x="198" y="1459"/>
                      <a:pt x="213" y="1429"/>
                    </a:cubicBezTo>
                    <a:cubicBezTo>
                      <a:pt x="274" y="1247"/>
                      <a:pt x="274" y="1004"/>
                      <a:pt x="274" y="821"/>
                    </a:cubicBezTo>
                    <a:cubicBezTo>
                      <a:pt x="244" y="578"/>
                      <a:pt x="274" y="335"/>
                      <a:pt x="213" y="92"/>
                    </a:cubicBezTo>
                    <a:cubicBezTo>
                      <a:pt x="213" y="31"/>
                      <a:pt x="168" y="0"/>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6986949" y="2143381"/>
                <a:ext cx="9065" cy="65152"/>
              </a:xfrm>
              <a:custGeom>
                <a:rect b="b" l="l" r="r" t="t"/>
                <a:pathLst>
                  <a:path extrusionOk="0" h="2192" w="305">
                    <a:moveTo>
                      <a:pt x="164" y="0"/>
                    </a:moveTo>
                    <a:cubicBezTo>
                      <a:pt x="122" y="0"/>
                      <a:pt x="76" y="31"/>
                      <a:pt x="61" y="92"/>
                    </a:cubicBezTo>
                    <a:cubicBezTo>
                      <a:pt x="31" y="760"/>
                      <a:pt x="0" y="1490"/>
                      <a:pt x="152" y="2159"/>
                    </a:cubicBezTo>
                    <a:cubicBezTo>
                      <a:pt x="164" y="2182"/>
                      <a:pt x="185" y="2192"/>
                      <a:pt x="205" y="2192"/>
                    </a:cubicBezTo>
                    <a:cubicBezTo>
                      <a:pt x="239" y="2192"/>
                      <a:pt x="274" y="2166"/>
                      <a:pt x="274" y="2128"/>
                    </a:cubicBezTo>
                    <a:cubicBezTo>
                      <a:pt x="304" y="1459"/>
                      <a:pt x="244" y="760"/>
                      <a:pt x="244" y="92"/>
                    </a:cubicBezTo>
                    <a:cubicBezTo>
                      <a:pt x="244" y="31"/>
                      <a:pt x="206"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7004099" y="2140676"/>
                <a:ext cx="9987" cy="40750"/>
              </a:xfrm>
              <a:custGeom>
                <a:rect b="b" l="l" r="r" t="t"/>
                <a:pathLst>
                  <a:path extrusionOk="0" h="1371" w="336">
                    <a:moveTo>
                      <a:pt x="214" y="0"/>
                    </a:moveTo>
                    <a:cubicBezTo>
                      <a:pt x="168" y="0"/>
                      <a:pt x="123" y="31"/>
                      <a:pt x="123" y="91"/>
                    </a:cubicBezTo>
                    <a:cubicBezTo>
                      <a:pt x="62" y="456"/>
                      <a:pt x="1" y="973"/>
                      <a:pt x="153" y="1338"/>
                    </a:cubicBezTo>
                    <a:cubicBezTo>
                      <a:pt x="165" y="1361"/>
                      <a:pt x="189" y="1371"/>
                      <a:pt x="216" y="1371"/>
                    </a:cubicBezTo>
                    <a:cubicBezTo>
                      <a:pt x="258" y="1371"/>
                      <a:pt x="305" y="1345"/>
                      <a:pt x="305" y="1307"/>
                    </a:cubicBezTo>
                    <a:cubicBezTo>
                      <a:pt x="335" y="1125"/>
                      <a:pt x="305" y="912"/>
                      <a:pt x="305" y="730"/>
                    </a:cubicBezTo>
                    <a:cubicBezTo>
                      <a:pt x="275" y="517"/>
                      <a:pt x="275" y="304"/>
                      <a:pt x="305" y="91"/>
                    </a:cubicBezTo>
                    <a:cubicBezTo>
                      <a:pt x="305" y="31"/>
                      <a:pt x="259"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7016761" y="2091871"/>
                <a:ext cx="14475" cy="64676"/>
              </a:xfrm>
              <a:custGeom>
                <a:rect b="b" l="l" r="r" t="t"/>
                <a:pathLst>
                  <a:path extrusionOk="0" h="2176" w="487">
                    <a:moveTo>
                      <a:pt x="244" y="1"/>
                    </a:moveTo>
                    <a:cubicBezTo>
                      <a:pt x="198" y="1"/>
                      <a:pt x="152" y="31"/>
                      <a:pt x="152" y="92"/>
                    </a:cubicBezTo>
                    <a:cubicBezTo>
                      <a:pt x="92" y="730"/>
                      <a:pt x="0" y="1490"/>
                      <a:pt x="183" y="2098"/>
                    </a:cubicBezTo>
                    <a:cubicBezTo>
                      <a:pt x="210" y="2151"/>
                      <a:pt x="254" y="2176"/>
                      <a:pt x="295" y="2176"/>
                    </a:cubicBezTo>
                    <a:cubicBezTo>
                      <a:pt x="348" y="2176"/>
                      <a:pt x="396" y="2136"/>
                      <a:pt x="396" y="2068"/>
                    </a:cubicBezTo>
                    <a:cubicBezTo>
                      <a:pt x="487" y="1429"/>
                      <a:pt x="335" y="730"/>
                      <a:pt x="335" y="92"/>
                    </a:cubicBezTo>
                    <a:cubicBezTo>
                      <a:pt x="335" y="31"/>
                      <a:pt x="289" y="1"/>
                      <a:pt x="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7039737" y="2129322"/>
                <a:ext cx="12275" cy="89286"/>
              </a:xfrm>
              <a:custGeom>
                <a:rect b="b" l="l" r="r" t="t"/>
                <a:pathLst>
                  <a:path extrusionOk="0" h="3004" w="413">
                    <a:moveTo>
                      <a:pt x="116" y="1"/>
                    </a:moveTo>
                    <a:cubicBezTo>
                      <a:pt x="60" y="1"/>
                      <a:pt x="1" y="40"/>
                      <a:pt x="18" y="109"/>
                    </a:cubicBezTo>
                    <a:cubicBezTo>
                      <a:pt x="18" y="595"/>
                      <a:pt x="48" y="1112"/>
                      <a:pt x="48" y="1628"/>
                    </a:cubicBezTo>
                    <a:cubicBezTo>
                      <a:pt x="79" y="2054"/>
                      <a:pt x="18" y="2510"/>
                      <a:pt x="139" y="2935"/>
                    </a:cubicBezTo>
                    <a:cubicBezTo>
                      <a:pt x="139" y="2981"/>
                      <a:pt x="170" y="3004"/>
                      <a:pt x="204" y="3004"/>
                    </a:cubicBezTo>
                    <a:cubicBezTo>
                      <a:pt x="238" y="3004"/>
                      <a:pt x="276" y="2981"/>
                      <a:pt x="291" y="2935"/>
                    </a:cubicBezTo>
                    <a:cubicBezTo>
                      <a:pt x="413" y="2480"/>
                      <a:pt x="352" y="1963"/>
                      <a:pt x="322" y="1507"/>
                    </a:cubicBezTo>
                    <a:cubicBezTo>
                      <a:pt x="291" y="1051"/>
                      <a:pt x="261" y="565"/>
                      <a:pt x="200" y="78"/>
                    </a:cubicBezTo>
                    <a:cubicBezTo>
                      <a:pt x="200" y="25"/>
                      <a:pt x="159" y="1"/>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7002315" y="2187876"/>
                <a:ext cx="11770" cy="49250"/>
              </a:xfrm>
              <a:custGeom>
                <a:rect b="b" l="l" r="r" t="t"/>
                <a:pathLst>
                  <a:path extrusionOk="0" h="1657" w="396">
                    <a:moveTo>
                      <a:pt x="270" y="0"/>
                    </a:moveTo>
                    <a:cubicBezTo>
                      <a:pt x="221" y="0"/>
                      <a:pt x="167" y="38"/>
                      <a:pt x="152" y="114"/>
                    </a:cubicBezTo>
                    <a:cubicBezTo>
                      <a:pt x="122" y="570"/>
                      <a:pt x="0" y="1148"/>
                      <a:pt x="122" y="1634"/>
                    </a:cubicBezTo>
                    <a:cubicBezTo>
                      <a:pt x="122" y="1649"/>
                      <a:pt x="145" y="1657"/>
                      <a:pt x="167" y="1657"/>
                    </a:cubicBezTo>
                    <a:cubicBezTo>
                      <a:pt x="190" y="1657"/>
                      <a:pt x="213" y="1649"/>
                      <a:pt x="213" y="1634"/>
                    </a:cubicBezTo>
                    <a:cubicBezTo>
                      <a:pt x="395" y="1178"/>
                      <a:pt x="365" y="601"/>
                      <a:pt x="365" y="114"/>
                    </a:cubicBezTo>
                    <a:cubicBezTo>
                      <a:pt x="365" y="38"/>
                      <a:pt x="319"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7022171" y="2180416"/>
                <a:ext cx="9987" cy="82064"/>
              </a:xfrm>
              <a:custGeom>
                <a:rect b="b" l="l" r="r" t="t"/>
                <a:pathLst>
                  <a:path extrusionOk="0" h="2761" w="336">
                    <a:moveTo>
                      <a:pt x="183" y="1"/>
                    </a:moveTo>
                    <a:cubicBezTo>
                      <a:pt x="138" y="1"/>
                      <a:pt x="92" y="31"/>
                      <a:pt x="92" y="92"/>
                    </a:cubicBezTo>
                    <a:cubicBezTo>
                      <a:pt x="62" y="943"/>
                      <a:pt x="1" y="1855"/>
                      <a:pt x="122" y="2706"/>
                    </a:cubicBezTo>
                    <a:cubicBezTo>
                      <a:pt x="135" y="2744"/>
                      <a:pt x="164" y="2761"/>
                      <a:pt x="193" y="2761"/>
                    </a:cubicBezTo>
                    <a:cubicBezTo>
                      <a:pt x="233" y="2761"/>
                      <a:pt x="274" y="2728"/>
                      <a:pt x="274" y="2675"/>
                    </a:cubicBezTo>
                    <a:cubicBezTo>
                      <a:pt x="335" y="1824"/>
                      <a:pt x="274" y="943"/>
                      <a:pt x="274" y="92"/>
                    </a:cubicBezTo>
                    <a:cubicBezTo>
                      <a:pt x="274" y="31"/>
                      <a:pt x="229"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7044760" y="2230113"/>
                <a:ext cx="8174" cy="33230"/>
              </a:xfrm>
              <a:custGeom>
                <a:rect b="b" l="l" r="r" t="t"/>
                <a:pathLst>
                  <a:path extrusionOk="0" h="1118" w="275">
                    <a:moveTo>
                      <a:pt x="96" y="0"/>
                    </a:moveTo>
                    <a:cubicBezTo>
                      <a:pt x="46" y="0"/>
                      <a:pt x="1" y="31"/>
                      <a:pt x="1" y="92"/>
                    </a:cubicBezTo>
                    <a:cubicBezTo>
                      <a:pt x="1" y="274"/>
                      <a:pt x="1" y="456"/>
                      <a:pt x="1" y="639"/>
                    </a:cubicBezTo>
                    <a:cubicBezTo>
                      <a:pt x="1" y="791"/>
                      <a:pt x="1" y="973"/>
                      <a:pt x="92" y="1095"/>
                    </a:cubicBezTo>
                    <a:cubicBezTo>
                      <a:pt x="107" y="1110"/>
                      <a:pt x="130" y="1117"/>
                      <a:pt x="149" y="1117"/>
                    </a:cubicBezTo>
                    <a:cubicBezTo>
                      <a:pt x="168" y="1117"/>
                      <a:pt x="183" y="1110"/>
                      <a:pt x="183" y="1095"/>
                    </a:cubicBezTo>
                    <a:cubicBezTo>
                      <a:pt x="274" y="943"/>
                      <a:pt x="244" y="791"/>
                      <a:pt x="244" y="639"/>
                    </a:cubicBezTo>
                    <a:cubicBezTo>
                      <a:pt x="244" y="456"/>
                      <a:pt x="214" y="274"/>
                      <a:pt x="214" y="92"/>
                    </a:cubicBezTo>
                    <a:cubicBezTo>
                      <a:pt x="198" y="31"/>
                      <a:pt x="145"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7059235" y="2149920"/>
                <a:ext cx="13583" cy="82153"/>
              </a:xfrm>
              <a:custGeom>
                <a:rect b="b" l="l" r="r" t="t"/>
                <a:pathLst>
                  <a:path extrusionOk="0" h="2764" w="457">
                    <a:moveTo>
                      <a:pt x="167" y="1"/>
                    </a:moveTo>
                    <a:cubicBezTo>
                      <a:pt x="114" y="1"/>
                      <a:pt x="61" y="39"/>
                      <a:pt x="61" y="115"/>
                    </a:cubicBezTo>
                    <a:cubicBezTo>
                      <a:pt x="91" y="905"/>
                      <a:pt x="0" y="1969"/>
                      <a:pt x="304" y="2729"/>
                    </a:cubicBezTo>
                    <a:cubicBezTo>
                      <a:pt x="304" y="2746"/>
                      <a:pt x="334" y="2764"/>
                      <a:pt x="360" y="2764"/>
                    </a:cubicBezTo>
                    <a:cubicBezTo>
                      <a:pt x="379" y="2764"/>
                      <a:pt x="395" y="2754"/>
                      <a:pt x="395" y="2729"/>
                    </a:cubicBezTo>
                    <a:cubicBezTo>
                      <a:pt x="456" y="2334"/>
                      <a:pt x="395" y="1908"/>
                      <a:pt x="365" y="1513"/>
                    </a:cubicBezTo>
                    <a:cubicBezTo>
                      <a:pt x="304" y="1027"/>
                      <a:pt x="304" y="571"/>
                      <a:pt x="274" y="115"/>
                    </a:cubicBezTo>
                    <a:cubicBezTo>
                      <a:pt x="274" y="39"/>
                      <a:pt x="22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7077307" y="2161661"/>
                <a:ext cx="12662" cy="48269"/>
              </a:xfrm>
              <a:custGeom>
                <a:rect b="b" l="l" r="r" t="t"/>
                <a:pathLst>
                  <a:path extrusionOk="0" h="1624" w="426">
                    <a:moveTo>
                      <a:pt x="198" y="1"/>
                    </a:moveTo>
                    <a:cubicBezTo>
                      <a:pt x="129" y="1"/>
                      <a:pt x="61" y="39"/>
                      <a:pt x="61" y="115"/>
                    </a:cubicBezTo>
                    <a:cubicBezTo>
                      <a:pt x="61" y="571"/>
                      <a:pt x="0" y="1118"/>
                      <a:pt x="152" y="1544"/>
                    </a:cubicBezTo>
                    <a:cubicBezTo>
                      <a:pt x="168" y="1592"/>
                      <a:pt x="219" y="1624"/>
                      <a:pt x="268" y="1624"/>
                    </a:cubicBezTo>
                    <a:cubicBezTo>
                      <a:pt x="310" y="1624"/>
                      <a:pt x="351" y="1600"/>
                      <a:pt x="365" y="1544"/>
                    </a:cubicBezTo>
                    <a:cubicBezTo>
                      <a:pt x="426" y="1088"/>
                      <a:pt x="334" y="571"/>
                      <a:pt x="334" y="115"/>
                    </a:cubicBezTo>
                    <a:cubicBezTo>
                      <a:pt x="334" y="39"/>
                      <a:pt x="266" y="1"/>
                      <a:pt x="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7097162" y="2174323"/>
                <a:ext cx="15396" cy="72642"/>
              </a:xfrm>
              <a:custGeom>
                <a:rect b="b" l="l" r="r" t="t"/>
                <a:pathLst>
                  <a:path extrusionOk="0" h="2444" w="518">
                    <a:moveTo>
                      <a:pt x="335" y="0"/>
                    </a:moveTo>
                    <a:cubicBezTo>
                      <a:pt x="274" y="0"/>
                      <a:pt x="213" y="38"/>
                      <a:pt x="213" y="114"/>
                    </a:cubicBezTo>
                    <a:lnTo>
                      <a:pt x="183" y="114"/>
                    </a:lnTo>
                    <a:cubicBezTo>
                      <a:pt x="122" y="814"/>
                      <a:pt x="1" y="1695"/>
                      <a:pt x="244" y="2364"/>
                    </a:cubicBezTo>
                    <a:cubicBezTo>
                      <a:pt x="260" y="2413"/>
                      <a:pt x="320" y="2444"/>
                      <a:pt x="377" y="2444"/>
                    </a:cubicBezTo>
                    <a:cubicBezTo>
                      <a:pt x="426" y="2444"/>
                      <a:pt x="473" y="2420"/>
                      <a:pt x="487" y="2364"/>
                    </a:cubicBezTo>
                    <a:cubicBezTo>
                      <a:pt x="517" y="2029"/>
                      <a:pt x="457" y="1665"/>
                      <a:pt x="457" y="1330"/>
                    </a:cubicBezTo>
                    <a:cubicBezTo>
                      <a:pt x="426" y="935"/>
                      <a:pt x="457" y="510"/>
                      <a:pt x="457" y="114"/>
                    </a:cubicBezTo>
                    <a:cubicBezTo>
                      <a:pt x="457" y="38"/>
                      <a:pt x="396"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7079090" y="2218789"/>
                <a:ext cx="14505" cy="65092"/>
              </a:xfrm>
              <a:custGeom>
                <a:rect b="b" l="l" r="r" t="t"/>
                <a:pathLst>
                  <a:path extrusionOk="0" h="2190" w="488">
                    <a:moveTo>
                      <a:pt x="148" y="0"/>
                    </a:moveTo>
                    <a:cubicBezTo>
                      <a:pt x="102" y="0"/>
                      <a:pt x="62" y="24"/>
                      <a:pt x="62" y="77"/>
                    </a:cubicBezTo>
                    <a:cubicBezTo>
                      <a:pt x="1" y="412"/>
                      <a:pt x="1" y="746"/>
                      <a:pt x="62" y="1080"/>
                    </a:cubicBezTo>
                    <a:cubicBezTo>
                      <a:pt x="92" y="1415"/>
                      <a:pt x="92" y="1840"/>
                      <a:pt x="244" y="2144"/>
                    </a:cubicBezTo>
                    <a:cubicBezTo>
                      <a:pt x="244" y="2175"/>
                      <a:pt x="267" y="2190"/>
                      <a:pt x="290" y="2190"/>
                    </a:cubicBezTo>
                    <a:cubicBezTo>
                      <a:pt x="312" y="2190"/>
                      <a:pt x="335" y="2175"/>
                      <a:pt x="335" y="2144"/>
                    </a:cubicBezTo>
                    <a:cubicBezTo>
                      <a:pt x="487" y="1506"/>
                      <a:pt x="214" y="777"/>
                      <a:pt x="274" y="108"/>
                    </a:cubicBezTo>
                    <a:cubicBezTo>
                      <a:pt x="274" y="40"/>
                      <a:pt x="207" y="0"/>
                      <a:pt x="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7119751" y="2181545"/>
                <a:ext cx="9957" cy="45446"/>
              </a:xfrm>
              <a:custGeom>
                <a:rect b="b" l="l" r="r" t="t"/>
                <a:pathLst>
                  <a:path extrusionOk="0" h="1529" w="335">
                    <a:moveTo>
                      <a:pt x="183" y="1"/>
                    </a:moveTo>
                    <a:cubicBezTo>
                      <a:pt x="122" y="1"/>
                      <a:pt x="61" y="39"/>
                      <a:pt x="61" y="115"/>
                    </a:cubicBezTo>
                    <a:cubicBezTo>
                      <a:pt x="61" y="358"/>
                      <a:pt x="61" y="631"/>
                      <a:pt x="31" y="875"/>
                    </a:cubicBezTo>
                    <a:cubicBezTo>
                      <a:pt x="31" y="1087"/>
                      <a:pt x="1" y="1300"/>
                      <a:pt x="92" y="1482"/>
                    </a:cubicBezTo>
                    <a:cubicBezTo>
                      <a:pt x="107" y="1513"/>
                      <a:pt x="137" y="1528"/>
                      <a:pt x="168" y="1528"/>
                    </a:cubicBezTo>
                    <a:cubicBezTo>
                      <a:pt x="198" y="1528"/>
                      <a:pt x="229" y="1513"/>
                      <a:pt x="244" y="1482"/>
                    </a:cubicBezTo>
                    <a:cubicBezTo>
                      <a:pt x="335" y="1300"/>
                      <a:pt x="305" y="1087"/>
                      <a:pt x="305" y="875"/>
                    </a:cubicBezTo>
                    <a:cubicBezTo>
                      <a:pt x="305" y="631"/>
                      <a:pt x="305" y="358"/>
                      <a:pt x="305" y="115"/>
                    </a:cubicBezTo>
                    <a:cubicBezTo>
                      <a:pt x="305" y="39"/>
                      <a:pt x="244"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7120673" y="2237098"/>
                <a:ext cx="9036" cy="42265"/>
              </a:xfrm>
              <a:custGeom>
                <a:rect b="b" l="l" r="r" t="t"/>
                <a:pathLst>
                  <a:path extrusionOk="0" h="1422" w="304">
                    <a:moveTo>
                      <a:pt x="198" y="1"/>
                    </a:moveTo>
                    <a:cubicBezTo>
                      <a:pt x="160" y="1"/>
                      <a:pt x="122" y="24"/>
                      <a:pt x="122" y="69"/>
                    </a:cubicBezTo>
                    <a:cubicBezTo>
                      <a:pt x="61" y="495"/>
                      <a:pt x="0" y="951"/>
                      <a:pt x="91" y="1376"/>
                    </a:cubicBezTo>
                    <a:cubicBezTo>
                      <a:pt x="106" y="1407"/>
                      <a:pt x="137" y="1422"/>
                      <a:pt x="167" y="1422"/>
                    </a:cubicBezTo>
                    <a:cubicBezTo>
                      <a:pt x="198" y="1422"/>
                      <a:pt x="228" y="1407"/>
                      <a:pt x="243" y="1376"/>
                    </a:cubicBezTo>
                    <a:cubicBezTo>
                      <a:pt x="304" y="951"/>
                      <a:pt x="274" y="495"/>
                      <a:pt x="274" y="69"/>
                    </a:cubicBezTo>
                    <a:cubicBezTo>
                      <a:pt x="274" y="24"/>
                      <a:pt x="236" y="1"/>
                      <a:pt x="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7139636" y="2179732"/>
                <a:ext cx="11770" cy="51806"/>
              </a:xfrm>
              <a:custGeom>
                <a:rect b="b" l="l" r="r" t="t"/>
                <a:pathLst>
                  <a:path extrusionOk="0" h="1743" w="396">
                    <a:moveTo>
                      <a:pt x="179" y="1"/>
                    </a:moveTo>
                    <a:cubicBezTo>
                      <a:pt x="114" y="1"/>
                      <a:pt x="46" y="39"/>
                      <a:pt x="31" y="115"/>
                    </a:cubicBezTo>
                    <a:lnTo>
                      <a:pt x="61" y="115"/>
                    </a:lnTo>
                    <a:cubicBezTo>
                      <a:pt x="31" y="601"/>
                      <a:pt x="0" y="1209"/>
                      <a:pt x="152" y="1665"/>
                    </a:cubicBezTo>
                    <a:cubicBezTo>
                      <a:pt x="179" y="1718"/>
                      <a:pt x="223" y="1742"/>
                      <a:pt x="264" y="1742"/>
                    </a:cubicBezTo>
                    <a:cubicBezTo>
                      <a:pt x="317" y="1742"/>
                      <a:pt x="365" y="1703"/>
                      <a:pt x="365" y="1635"/>
                    </a:cubicBezTo>
                    <a:cubicBezTo>
                      <a:pt x="395" y="1148"/>
                      <a:pt x="274" y="632"/>
                      <a:pt x="304" y="115"/>
                    </a:cubicBezTo>
                    <a:cubicBezTo>
                      <a:pt x="304" y="39"/>
                      <a:pt x="243"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7142341" y="2245688"/>
                <a:ext cx="9957" cy="33081"/>
              </a:xfrm>
              <a:custGeom>
                <a:rect b="b" l="l" r="r" t="t"/>
                <a:pathLst>
                  <a:path extrusionOk="0" h="1113" w="335">
                    <a:moveTo>
                      <a:pt x="133" y="1"/>
                    </a:moveTo>
                    <a:cubicBezTo>
                      <a:pt x="76" y="1"/>
                      <a:pt x="16" y="39"/>
                      <a:pt x="1" y="115"/>
                    </a:cubicBezTo>
                    <a:lnTo>
                      <a:pt x="31" y="115"/>
                    </a:lnTo>
                    <a:cubicBezTo>
                      <a:pt x="1" y="267"/>
                      <a:pt x="1" y="449"/>
                      <a:pt x="1" y="631"/>
                    </a:cubicBezTo>
                    <a:cubicBezTo>
                      <a:pt x="1" y="783"/>
                      <a:pt x="1" y="935"/>
                      <a:pt x="61" y="1057"/>
                    </a:cubicBezTo>
                    <a:cubicBezTo>
                      <a:pt x="87" y="1095"/>
                      <a:pt x="123" y="1112"/>
                      <a:pt x="159" y="1112"/>
                    </a:cubicBezTo>
                    <a:cubicBezTo>
                      <a:pt x="208" y="1112"/>
                      <a:pt x="256" y="1080"/>
                      <a:pt x="274" y="1027"/>
                    </a:cubicBezTo>
                    <a:cubicBezTo>
                      <a:pt x="335" y="905"/>
                      <a:pt x="274" y="723"/>
                      <a:pt x="274" y="571"/>
                    </a:cubicBezTo>
                    <a:cubicBezTo>
                      <a:pt x="274" y="419"/>
                      <a:pt x="244" y="267"/>
                      <a:pt x="244" y="115"/>
                    </a:cubicBezTo>
                    <a:cubicBezTo>
                      <a:pt x="244" y="39"/>
                      <a:pt x="190"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7164009" y="2183537"/>
                <a:ext cx="14505" cy="95171"/>
              </a:xfrm>
              <a:custGeom>
                <a:rect b="b" l="l" r="r" t="t"/>
                <a:pathLst>
                  <a:path extrusionOk="0" h="3202" w="488">
                    <a:moveTo>
                      <a:pt x="114" y="1"/>
                    </a:moveTo>
                    <a:cubicBezTo>
                      <a:pt x="59" y="1"/>
                      <a:pt x="1" y="40"/>
                      <a:pt x="1" y="108"/>
                    </a:cubicBezTo>
                    <a:cubicBezTo>
                      <a:pt x="31" y="1111"/>
                      <a:pt x="62" y="2115"/>
                      <a:pt x="123" y="3087"/>
                    </a:cubicBezTo>
                    <a:cubicBezTo>
                      <a:pt x="138" y="3163"/>
                      <a:pt x="191" y="3201"/>
                      <a:pt x="244" y="3201"/>
                    </a:cubicBezTo>
                    <a:cubicBezTo>
                      <a:pt x="297" y="3201"/>
                      <a:pt x="351" y="3163"/>
                      <a:pt x="366" y="3087"/>
                    </a:cubicBezTo>
                    <a:cubicBezTo>
                      <a:pt x="487" y="2145"/>
                      <a:pt x="396" y="1020"/>
                      <a:pt x="214" y="78"/>
                    </a:cubicBezTo>
                    <a:cubicBezTo>
                      <a:pt x="200" y="25"/>
                      <a:pt x="158" y="1"/>
                      <a:pt x="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7184815" y="2185855"/>
                <a:ext cx="11770" cy="40571"/>
              </a:xfrm>
              <a:custGeom>
                <a:rect b="b" l="l" r="r" t="t"/>
                <a:pathLst>
                  <a:path extrusionOk="0" h="1365" w="396">
                    <a:moveTo>
                      <a:pt x="137" y="0"/>
                    </a:moveTo>
                    <a:cubicBezTo>
                      <a:pt x="99" y="0"/>
                      <a:pt x="61" y="30"/>
                      <a:pt x="61" y="91"/>
                    </a:cubicBezTo>
                    <a:cubicBezTo>
                      <a:pt x="61" y="456"/>
                      <a:pt x="0" y="942"/>
                      <a:pt x="122" y="1307"/>
                    </a:cubicBezTo>
                    <a:cubicBezTo>
                      <a:pt x="138" y="1340"/>
                      <a:pt x="182" y="1365"/>
                      <a:pt x="219" y="1365"/>
                    </a:cubicBezTo>
                    <a:cubicBezTo>
                      <a:pt x="249" y="1365"/>
                      <a:pt x="274" y="1348"/>
                      <a:pt x="274" y="1307"/>
                    </a:cubicBezTo>
                    <a:cubicBezTo>
                      <a:pt x="395" y="942"/>
                      <a:pt x="274" y="456"/>
                      <a:pt x="213" y="91"/>
                    </a:cubicBezTo>
                    <a:cubicBezTo>
                      <a:pt x="213" y="30"/>
                      <a:pt x="175"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7202887" y="2175452"/>
                <a:ext cx="14475" cy="93774"/>
              </a:xfrm>
              <a:custGeom>
                <a:rect b="b" l="l" r="r" t="t"/>
                <a:pathLst>
                  <a:path extrusionOk="0" h="3155" w="487">
                    <a:moveTo>
                      <a:pt x="125" y="0"/>
                    </a:moveTo>
                    <a:cubicBezTo>
                      <a:pt x="61" y="0"/>
                      <a:pt x="0" y="46"/>
                      <a:pt x="0" y="137"/>
                    </a:cubicBezTo>
                    <a:cubicBezTo>
                      <a:pt x="61" y="1110"/>
                      <a:pt x="30" y="2143"/>
                      <a:pt x="213" y="3086"/>
                    </a:cubicBezTo>
                    <a:cubicBezTo>
                      <a:pt x="213" y="3131"/>
                      <a:pt x="243" y="3154"/>
                      <a:pt x="274" y="3154"/>
                    </a:cubicBezTo>
                    <a:cubicBezTo>
                      <a:pt x="304" y="3154"/>
                      <a:pt x="334" y="3131"/>
                      <a:pt x="334" y="3086"/>
                    </a:cubicBezTo>
                    <a:cubicBezTo>
                      <a:pt x="486" y="2143"/>
                      <a:pt x="365" y="1080"/>
                      <a:pt x="274" y="137"/>
                    </a:cubicBezTo>
                    <a:cubicBezTo>
                      <a:pt x="258" y="46"/>
                      <a:pt x="190" y="0"/>
                      <a:pt x="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7186599" y="2239149"/>
                <a:ext cx="7282" cy="17923"/>
              </a:xfrm>
              <a:custGeom>
                <a:rect b="b" l="l" r="r" t="t"/>
                <a:pathLst>
                  <a:path extrusionOk="0" h="603" w="245">
                    <a:moveTo>
                      <a:pt x="122" y="0"/>
                    </a:moveTo>
                    <a:cubicBezTo>
                      <a:pt x="77" y="0"/>
                      <a:pt x="31" y="31"/>
                      <a:pt x="31" y="92"/>
                    </a:cubicBezTo>
                    <a:cubicBezTo>
                      <a:pt x="31" y="244"/>
                      <a:pt x="1" y="395"/>
                      <a:pt x="62" y="547"/>
                    </a:cubicBezTo>
                    <a:cubicBezTo>
                      <a:pt x="74" y="586"/>
                      <a:pt x="103" y="603"/>
                      <a:pt x="132" y="603"/>
                    </a:cubicBezTo>
                    <a:cubicBezTo>
                      <a:pt x="173" y="603"/>
                      <a:pt x="214" y="570"/>
                      <a:pt x="214" y="517"/>
                    </a:cubicBezTo>
                    <a:cubicBezTo>
                      <a:pt x="244" y="365"/>
                      <a:pt x="214" y="244"/>
                      <a:pt x="214" y="92"/>
                    </a:cubicBezTo>
                    <a:cubicBezTo>
                      <a:pt x="214" y="31"/>
                      <a:pt x="168" y="0"/>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7220929" y="2166654"/>
                <a:ext cx="14505" cy="81113"/>
              </a:xfrm>
              <a:custGeom>
                <a:rect b="b" l="l" r="r" t="t"/>
                <a:pathLst>
                  <a:path extrusionOk="0" h="2729" w="488">
                    <a:moveTo>
                      <a:pt x="167" y="0"/>
                    </a:moveTo>
                    <a:cubicBezTo>
                      <a:pt x="116" y="0"/>
                      <a:pt x="62" y="44"/>
                      <a:pt x="62" y="99"/>
                    </a:cubicBezTo>
                    <a:cubicBezTo>
                      <a:pt x="1" y="555"/>
                      <a:pt x="62" y="1041"/>
                      <a:pt x="92" y="1467"/>
                    </a:cubicBezTo>
                    <a:cubicBezTo>
                      <a:pt x="123" y="1892"/>
                      <a:pt x="123" y="2287"/>
                      <a:pt x="244" y="2683"/>
                    </a:cubicBezTo>
                    <a:cubicBezTo>
                      <a:pt x="259" y="2713"/>
                      <a:pt x="297" y="2728"/>
                      <a:pt x="331" y="2728"/>
                    </a:cubicBezTo>
                    <a:cubicBezTo>
                      <a:pt x="366" y="2728"/>
                      <a:pt x="396" y="2713"/>
                      <a:pt x="396" y="2683"/>
                    </a:cubicBezTo>
                    <a:cubicBezTo>
                      <a:pt x="487" y="2257"/>
                      <a:pt x="426" y="1801"/>
                      <a:pt x="396" y="1376"/>
                    </a:cubicBezTo>
                    <a:cubicBezTo>
                      <a:pt x="366" y="950"/>
                      <a:pt x="366" y="494"/>
                      <a:pt x="244" y="69"/>
                    </a:cubicBezTo>
                    <a:cubicBezTo>
                      <a:pt x="232" y="20"/>
                      <a:pt x="20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7239001" y="2161007"/>
                <a:ext cx="9065" cy="43514"/>
              </a:xfrm>
              <a:custGeom>
                <a:rect b="b" l="l" r="r" t="t"/>
                <a:pathLst>
                  <a:path extrusionOk="0" h="1464" w="305">
                    <a:moveTo>
                      <a:pt x="119" y="0"/>
                    </a:moveTo>
                    <a:cubicBezTo>
                      <a:pt x="84" y="0"/>
                      <a:pt x="46" y="15"/>
                      <a:pt x="31" y="46"/>
                    </a:cubicBezTo>
                    <a:cubicBezTo>
                      <a:pt x="1" y="289"/>
                      <a:pt x="1" y="502"/>
                      <a:pt x="31" y="714"/>
                    </a:cubicBezTo>
                    <a:cubicBezTo>
                      <a:pt x="31" y="958"/>
                      <a:pt x="31" y="1170"/>
                      <a:pt x="92" y="1383"/>
                    </a:cubicBezTo>
                    <a:cubicBezTo>
                      <a:pt x="120" y="1440"/>
                      <a:pt x="162" y="1463"/>
                      <a:pt x="198" y="1463"/>
                    </a:cubicBezTo>
                    <a:cubicBezTo>
                      <a:pt x="240" y="1463"/>
                      <a:pt x="274" y="1432"/>
                      <a:pt x="274" y="1383"/>
                    </a:cubicBezTo>
                    <a:cubicBezTo>
                      <a:pt x="305" y="1140"/>
                      <a:pt x="244" y="897"/>
                      <a:pt x="244" y="684"/>
                    </a:cubicBezTo>
                    <a:cubicBezTo>
                      <a:pt x="214" y="471"/>
                      <a:pt x="214" y="259"/>
                      <a:pt x="183" y="46"/>
                    </a:cubicBezTo>
                    <a:cubicBezTo>
                      <a:pt x="183" y="15"/>
                      <a:pt x="153"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7253476" y="2132532"/>
                <a:ext cx="11770" cy="71631"/>
              </a:xfrm>
              <a:custGeom>
                <a:rect b="b" l="l" r="r" t="t"/>
                <a:pathLst>
                  <a:path extrusionOk="0" h="2410" w="396">
                    <a:moveTo>
                      <a:pt x="152" y="1"/>
                    </a:moveTo>
                    <a:cubicBezTo>
                      <a:pt x="107" y="1"/>
                      <a:pt x="61" y="31"/>
                      <a:pt x="61" y="92"/>
                    </a:cubicBezTo>
                    <a:cubicBezTo>
                      <a:pt x="31" y="821"/>
                      <a:pt x="0" y="1612"/>
                      <a:pt x="122" y="2341"/>
                    </a:cubicBezTo>
                    <a:cubicBezTo>
                      <a:pt x="134" y="2390"/>
                      <a:pt x="166" y="2409"/>
                      <a:pt x="199" y="2409"/>
                    </a:cubicBezTo>
                    <a:cubicBezTo>
                      <a:pt x="249" y="2409"/>
                      <a:pt x="304" y="2365"/>
                      <a:pt x="304" y="2311"/>
                    </a:cubicBezTo>
                    <a:cubicBezTo>
                      <a:pt x="395" y="1612"/>
                      <a:pt x="304" y="821"/>
                      <a:pt x="243" y="92"/>
                    </a:cubicBezTo>
                    <a:cubicBezTo>
                      <a:pt x="243" y="31"/>
                      <a:pt x="198"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7276957" y="2148791"/>
                <a:ext cx="9065" cy="71631"/>
              </a:xfrm>
              <a:custGeom>
                <a:rect b="b" l="l" r="r" t="t"/>
                <a:pathLst>
                  <a:path extrusionOk="0" h="2410" w="305">
                    <a:moveTo>
                      <a:pt x="80" y="1"/>
                    </a:moveTo>
                    <a:cubicBezTo>
                      <a:pt x="38" y="1"/>
                      <a:pt x="0" y="31"/>
                      <a:pt x="0" y="92"/>
                    </a:cubicBezTo>
                    <a:cubicBezTo>
                      <a:pt x="31" y="821"/>
                      <a:pt x="31" y="1612"/>
                      <a:pt x="92" y="2341"/>
                    </a:cubicBezTo>
                    <a:cubicBezTo>
                      <a:pt x="92" y="2387"/>
                      <a:pt x="122" y="2410"/>
                      <a:pt x="156" y="2410"/>
                    </a:cubicBezTo>
                    <a:cubicBezTo>
                      <a:pt x="190" y="2410"/>
                      <a:pt x="228" y="2387"/>
                      <a:pt x="244" y="2341"/>
                    </a:cubicBezTo>
                    <a:cubicBezTo>
                      <a:pt x="304" y="1612"/>
                      <a:pt x="244" y="821"/>
                      <a:pt x="183" y="92"/>
                    </a:cubicBezTo>
                    <a:cubicBezTo>
                      <a:pt x="168" y="31"/>
                      <a:pt x="122"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7241735" y="2208534"/>
                <a:ext cx="9957" cy="27077"/>
              </a:xfrm>
              <a:custGeom>
                <a:rect b="b" l="l" r="r" t="t"/>
                <a:pathLst>
                  <a:path extrusionOk="0" h="911" w="335">
                    <a:moveTo>
                      <a:pt x="169" y="0"/>
                    </a:moveTo>
                    <a:cubicBezTo>
                      <a:pt x="137" y="0"/>
                      <a:pt x="105" y="17"/>
                      <a:pt x="91" y="58"/>
                    </a:cubicBezTo>
                    <a:cubicBezTo>
                      <a:pt x="30" y="301"/>
                      <a:pt x="0" y="635"/>
                      <a:pt x="152" y="878"/>
                    </a:cubicBezTo>
                    <a:cubicBezTo>
                      <a:pt x="174" y="900"/>
                      <a:pt x="199" y="910"/>
                      <a:pt x="224" y="910"/>
                    </a:cubicBezTo>
                    <a:cubicBezTo>
                      <a:pt x="270" y="910"/>
                      <a:pt x="315" y="876"/>
                      <a:pt x="334" y="818"/>
                    </a:cubicBezTo>
                    <a:cubicBezTo>
                      <a:pt x="334" y="696"/>
                      <a:pt x="304" y="574"/>
                      <a:pt x="304" y="483"/>
                    </a:cubicBezTo>
                    <a:cubicBezTo>
                      <a:pt x="274" y="331"/>
                      <a:pt x="243" y="210"/>
                      <a:pt x="243" y="58"/>
                    </a:cubicBezTo>
                    <a:cubicBezTo>
                      <a:pt x="243" y="24"/>
                      <a:pt x="207" y="0"/>
                      <a:pt x="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7269734" y="2101828"/>
                <a:ext cx="8144" cy="34567"/>
              </a:xfrm>
              <a:custGeom>
                <a:rect b="b" l="l" r="r" t="t"/>
                <a:pathLst>
                  <a:path extrusionOk="0" h="1163" w="274">
                    <a:moveTo>
                      <a:pt x="137" y="0"/>
                    </a:moveTo>
                    <a:cubicBezTo>
                      <a:pt x="99" y="0"/>
                      <a:pt x="61" y="31"/>
                      <a:pt x="61" y="91"/>
                    </a:cubicBezTo>
                    <a:cubicBezTo>
                      <a:pt x="31" y="274"/>
                      <a:pt x="31" y="456"/>
                      <a:pt x="31" y="608"/>
                    </a:cubicBezTo>
                    <a:cubicBezTo>
                      <a:pt x="31" y="791"/>
                      <a:pt x="0" y="942"/>
                      <a:pt x="61" y="1094"/>
                    </a:cubicBezTo>
                    <a:cubicBezTo>
                      <a:pt x="76" y="1140"/>
                      <a:pt x="107" y="1163"/>
                      <a:pt x="137" y="1163"/>
                    </a:cubicBezTo>
                    <a:cubicBezTo>
                      <a:pt x="167" y="1163"/>
                      <a:pt x="198" y="1140"/>
                      <a:pt x="213" y="1094"/>
                    </a:cubicBezTo>
                    <a:cubicBezTo>
                      <a:pt x="274" y="942"/>
                      <a:pt x="243" y="791"/>
                      <a:pt x="243" y="608"/>
                    </a:cubicBezTo>
                    <a:cubicBezTo>
                      <a:pt x="243" y="456"/>
                      <a:pt x="213" y="274"/>
                      <a:pt x="213" y="91"/>
                    </a:cubicBezTo>
                    <a:cubicBezTo>
                      <a:pt x="213" y="31"/>
                      <a:pt x="175"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7284180" y="2087353"/>
                <a:ext cx="11770" cy="49815"/>
              </a:xfrm>
              <a:custGeom>
                <a:rect b="b" l="l" r="r" t="t"/>
                <a:pathLst>
                  <a:path extrusionOk="0" h="1676" w="396">
                    <a:moveTo>
                      <a:pt x="107" y="1"/>
                    </a:moveTo>
                    <a:cubicBezTo>
                      <a:pt x="69" y="1"/>
                      <a:pt x="31" y="31"/>
                      <a:pt x="31" y="92"/>
                    </a:cubicBezTo>
                    <a:cubicBezTo>
                      <a:pt x="1" y="578"/>
                      <a:pt x="61" y="1126"/>
                      <a:pt x="92" y="1612"/>
                    </a:cubicBezTo>
                    <a:cubicBezTo>
                      <a:pt x="111" y="1649"/>
                      <a:pt x="141" y="1675"/>
                      <a:pt x="161" y="1675"/>
                    </a:cubicBezTo>
                    <a:cubicBezTo>
                      <a:pt x="174" y="1675"/>
                      <a:pt x="183" y="1665"/>
                      <a:pt x="183" y="1642"/>
                    </a:cubicBezTo>
                    <a:cubicBezTo>
                      <a:pt x="396" y="1156"/>
                      <a:pt x="183" y="578"/>
                      <a:pt x="183" y="92"/>
                    </a:cubicBezTo>
                    <a:cubicBezTo>
                      <a:pt x="183" y="31"/>
                      <a:pt x="145" y="1"/>
                      <a:pt x="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6944474" y="2094367"/>
                <a:ext cx="11770" cy="53649"/>
              </a:xfrm>
              <a:custGeom>
                <a:rect b="b" l="l" r="r" t="t"/>
                <a:pathLst>
                  <a:path extrusionOk="0" h="1805" w="396">
                    <a:moveTo>
                      <a:pt x="187" y="0"/>
                    </a:moveTo>
                    <a:cubicBezTo>
                      <a:pt x="153" y="0"/>
                      <a:pt x="122" y="23"/>
                      <a:pt x="122" y="69"/>
                    </a:cubicBezTo>
                    <a:cubicBezTo>
                      <a:pt x="62" y="586"/>
                      <a:pt x="1" y="1285"/>
                      <a:pt x="214" y="1771"/>
                    </a:cubicBezTo>
                    <a:cubicBezTo>
                      <a:pt x="225" y="1794"/>
                      <a:pt x="250" y="1804"/>
                      <a:pt x="276" y="1804"/>
                    </a:cubicBezTo>
                    <a:cubicBezTo>
                      <a:pt x="319" y="1804"/>
                      <a:pt x="366" y="1778"/>
                      <a:pt x="366" y="1741"/>
                    </a:cubicBezTo>
                    <a:cubicBezTo>
                      <a:pt x="396" y="1497"/>
                      <a:pt x="366" y="1224"/>
                      <a:pt x="335" y="981"/>
                    </a:cubicBezTo>
                    <a:lnTo>
                      <a:pt x="274" y="69"/>
                    </a:lnTo>
                    <a:cubicBezTo>
                      <a:pt x="259" y="23"/>
                      <a:pt x="221"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7054034" y="2104295"/>
                <a:ext cx="17536" cy="19587"/>
              </a:xfrm>
              <a:custGeom>
                <a:rect b="b" l="l" r="r" t="t"/>
                <a:pathLst>
                  <a:path extrusionOk="0" h="659" w="590">
                    <a:moveTo>
                      <a:pt x="502" y="0"/>
                    </a:moveTo>
                    <a:cubicBezTo>
                      <a:pt x="493" y="0"/>
                      <a:pt x="485" y="3"/>
                      <a:pt x="479" y="8"/>
                    </a:cubicBezTo>
                    <a:cubicBezTo>
                      <a:pt x="388" y="100"/>
                      <a:pt x="327" y="191"/>
                      <a:pt x="236" y="282"/>
                    </a:cubicBezTo>
                    <a:cubicBezTo>
                      <a:pt x="175" y="373"/>
                      <a:pt x="84" y="464"/>
                      <a:pt x="23" y="586"/>
                    </a:cubicBezTo>
                    <a:cubicBezTo>
                      <a:pt x="1" y="630"/>
                      <a:pt x="27" y="659"/>
                      <a:pt x="67" y="659"/>
                    </a:cubicBezTo>
                    <a:cubicBezTo>
                      <a:pt x="82" y="659"/>
                      <a:pt x="98" y="655"/>
                      <a:pt x="114" y="647"/>
                    </a:cubicBezTo>
                    <a:cubicBezTo>
                      <a:pt x="205" y="586"/>
                      <a:pt x="266" y="464"/>
                      <a:pt x="327" y="373"/>
                    </a:cubicBezTo>
                    <a:cubicBezTo>
                      <a:pt x="388" y="282"/>
                      <a:pt x="479" y="160"/>
                      <a:pt x="540" y="69"/>
                    </a:cubicBezTo>
                    <a:cubicBezTo>
                      <a:pt x="589" y="45"/>
                      <a:pt x="539" y="0"/>
                      <a:pt x="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7052904" y="2108308"/>
                <a:ext cx="28682" cy="38728"/>
              </a:xfrm>
              <a:custGeom>
                <a:rect b="b" l="l" r="r" t="t"/>
                <a:pathLst>
                  <a:path extrusionOk="0" h="1303" w="965">
                    <a:moveTo>
                      <a:pt x="903" y="0"/>
                    </a:moveTo>
                    <a:cubicBezTo>
                      <a:pt x="887" y="0"/>
                      <a:pt x="869" y="8"/>
                      <a:pt x="851" y="25"/>
                    </a:cubicBezTo>
                    <a:cubicBezTo>
                      <a:pt x="699" y="208"/>
                      <a:pt x="547" y="390"/>
                      <a:pt x="395" y="603"/>
                    </a:cubicBezTo>
                    <a:cubicBezTo>
                      <a:pt x="274" y="785"/>
                      <a:pt x="31" y="998"/>
                      <a:pt x="0" y="1211"/>
                    </a:cubicBezTo>
                    <a:cubicBezTo>
                      <a:pt x="0" y="1272"/>
                      <a:pt x="31" y="1302"/>
                      <a:pt x="92" y="1302"/>
                    </a:cubicBezTo>
                    <a:cubicBezTo>
                      <a:pt x="304" y="1211"/>
                      <a:pt x="426" y="937"/>
                      <a:pt x="517" y="785"/>
                    </a:cubicBezTo>
                    <a:cubicBezTo>
                      <a:pt x="669" y="542"/>
                      <a:pt x="821" y="329"/>
                      <a:pt x="943" y="86"/>
                    </a:cubicBezTo>
                    <a:cubicBezTo>
                      <a:pt x="964" y="43"/>
                      <a:pt x="940" y="0"/>
                      <a:pt x="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7070054" y="2126379"/>
                <a:ext cx="15783" cy="21787"/>
              </a:xfrm>
              <a:custGeom>
                <a:rect b="b" l="l" r="r" t="t"/>
                <a:pathLst>
                  <a:path extrusionOk="0" h="733" w="531">
                    <a:moveTo>
                      <a:pt x="401" y="1"/>
                    </a:moveTo>
                    <a:cubicBezTo>
                      <a:pt x="376" y="1"/>
                      <a:pt x="352" y="8"/>
                      <a:pt x="335" y="25"/>
                    </a:cubicBezTo>
                    <a:cubicBezTo>
                      <a:pt x="274" y="147"/>
                      <a:pt x="183" y="238"/>
                      <a:pt x="122" y="360"/>
                    </a:cubicBezTo>
                    <a:cubicBezTo>
                      <a:pt x="62" y="451"/>
                      <a:pt x="1" y="542"/>
                      <a:pt x="1" y="664"/>
                    </a:cubicBezTo>
                    <a:cubicBezTo>
                      <a:pt x="1" y="688"/>
                      <a:pt x="41" y="733"/>
                      <a:pt x="72" y="733"/>
                    </a:cubicBezTo>
                    <a:cubicBezTo>
                      <a:pt x="79" y="733"/>
                      <a:pt x="86" y="730"/>
                      <a:pt x="92" y="724"/>
                    </a:cubicBezTo>
                    <a:cubicBezTo>
                      <a:pt x="183" y="664"/>
                      <a:pt x="244" y="542"/>
                      <a:pt x="305" y="451"/>
                    </a:cubicBezTo>
                    <a:cubicBezTo>
                      <a:pt x="366" y="329"/>
                      <a:pt x="426" y="238"/>
                      <a:pt x="487" y="116"/>
                    </a:cubicBezTo>
                    <a:cubicBezTo>
                      <a:pt x="531" y="51"/>
                      <a:pt x="46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7236504" y="2085421"/>
                <a:ext cx="27820" cy="20033"/>
              </a:xfrm>
              <a:custGeom>
                <a:rect b="b" l="l" r="r" t="t"/>
                <a:pathLst>
                  <a:path extrusionOk="0" h="674" w="936">
                    <a:moveTo>
                      <a:pt x="87" y="0"/>
                    </a:moveTo>
                    <a:cubicBezTo>
                      <a:pt x="18" y="0"/>
                      <a:pt x="0" y="100"/>
                      <a:pt x="54" y="127"/>
                    </a:cubicBezTo>
                    <a:cubicBezTo>
                      <a:pt x="206" y="187"/>
                      <a:pt x="358" y="279"/>
                      <a:pt x="510" y="400"/>
                    </a:cubicBezTo>
                    <a:cubicBezTo>
                      <a:pt x="602" y="491"/>
                      <a:pt x="723" y="643"/>
                      <a:pt x="875" y="674"/>
                    </a:cubicBezTo>
                    <a:cubicBezTo>
                      <a:pt x="906" y="674"/>
                      <a:pt x="936" y="643"/>
                      <a:pt x="936" y="613"/>
                    </a:cubicBezTo>
                    <a:cubicBezTo>
                      <a:pt x="906" y="461"/>
                      <a:pt x="754" y="370"/>
                      <a:pt x="632" y="279"/>
                    </a:cubicBezTo>
                    <a:cubicBezTo>
                      <a:pt x="450" y="157"/>
                      <a:pt x="298" y="66"/>
                      <a:pt x="115" y="5"/>
                    </a:cubicBezTo>
                    <a:cubicBezTo>
                      <a:pt x="105" y="2"/>
                      <a:pt x="96"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7226636" y="2107029"/>
                <a:ext cx="25948" cy="24105"/>
              </a:xfrm>
              <a:custGeom>
                <a:rect b="b" l="l" r="r" t="t"/>
                <a:pathLst>
                  <a:path extrusionOk="0" h="811" w="873">
                    <a:moveTo>
                      <a:pt x="110" y="0"/>
                    </a:moveTo>
                    <a:cubicBezTo>
                      <a:pt x="55" y="0"/>
                      <a:pt x="0" y="65"/>
                      <a:pt x="22" y="129"/>
                    </a:cubicBezTo>
                    <a:cubicBezTo>
                      <a:pt x="113" y="312"/>
                      <a:pt x="204" y="464"/>
                      <a:pt x="356" y="585"/>
                    </a:cubicBezTo>
                    <a:cubicBezTo>
                      <a:pt x="435" y="664"/>
                      <a:pt x="604" y="810"/>
                      <a:pt x="746" y="810"/>
                    </a:cubicBezTo>
                    <a:cubicBezTo>
                      <a:pt x="769" y="810"/>
                      <a:pt x="791" y="806"/>
                      <a:pt x="812" y="798"/>
                    </a:cubicBezTo>
                    <a:cubicBezTo>
                      <a:pt x="842" y="798"/>
                      <a:pt x="873" y="767"/>
                      <a:pt x="873" y="707"/>
                    </a:cubicBezTo>
                    <a:cubicBezTo>
                      <a:pt x="812" y="585"/>
                      <a:pt x="630" y="524"/>
                      <a:pt x="508" y="433"/>
                    </a:cubicBezTo>
                    <a:cubicBezTo>
                      <a:pt x="386" y="312"/>
                      <a:pt x="265" y="190"/>
                      <a:pt x="174" y="38"/>
                    </a:cubicBezTo>
                    <a:cubicBezTo>
                      <a:pt x="156" y="11"/>
                      <a:pt x="133"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7247145" y="2107208"/>
                <a:ext cx="15277" cy="19171"/>
              </a:xfrm>
              <a:custGeom>
                <a:rect b="b" l="l" r="r" t="t"/>
                <a:pathLst>
                  <a:path extrusionOk="0" h="645" w="514">
                    <a:moveTo>
                      <a:pt x="74" y="0"/>
                    </a:moveTo>
                    <a:cubicBezTo>
                      <a:pt x="38" y="0"/>
                      <a:pt x="0" y="34"/>
                      <a:pt x="0" y="93"/>
                    </a:cubicBezTo>
                    <a:cubicBezTo>
                      <a:pt x="31" y="214"/>
                      <a:pt x="61" y="306"/>
                      <a:pt x="122" y="397"/>
                    </a:cubicBezTo>
                    <a:cubicBezTo>
                      <a:pt x="183" y="488"/>
                      <a:pt x="274" y="579"/>
                      <a:pt x="365" y="640"/>
                    </a:cubicBezTo>
                    <a:cubicBezTo>
                      <a:pt x="375" y="643"/>
                      <a:pt x="385" y="645"/>
                      <a:pt x="394" y="645"/>
                    </a:cubicBezTo>
                    <a:cubicBezTo>
                      <a:pt x="468" y="645"/>
                      <a:pt x="514" y="542"/>
                      <a:pt x="487" y="488"/>
                    </a:cubicBezTo>
                    <a:cubicBezTo>
                      <a:pt x="426" y="397"/>
                      <a:pt x="365" y="336"/>
                      <a:pt x="304" y="275"/>
                    </a:cubicBezTo>
                    <a:cubicBezTo>
                      <a:pt x="244" y="214"/>
                      <a:pt x="183" y="123"/>
                      <a:pt x="122" y="32"/>
                    </a:cubicBezTo>
                    <a:cubicBezTo>
                      <a:pt x="111" y="10"/>
                      <a:pt x="93" y="0"/>
                      <a:pt x="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6783970" y="2717663"/>
                <a:ext cx="146621" cy="94963"/>
              </a:xfrm>
              <a:custGeom>
                <a:rect b="b" l="l" r="r" t="t"/>
                <a:pathLst>
                  <a:path extrusionOk="0" h="3195" w="4933">
                    <a:moveTo>
                      <a:pt x="2130" y="1"/>
                    </a:moveTo>
                    <a:cubicBezTo>
                      <a:pt x="1434" y="1"/>
                      <a:pt x="634" y="363"/>
                      <a:pt x="82" y="589"/>
                    </a:cubicBezTo>
                    <a:cubicBezTo>
                      <a:pt x="0" y="616"/>
                      <a:pt x="16" y="715"/>
                      <a:pt x="84" y="715"/>
                    </a:cubicBezTo>
                    <a:cubicBezTo>
                      <a:pt x="93" y="715"/>
                      <a:pt x="102" y="713"/>
                      <a:pt x="112" y="710"/>
                    </a:cubicBezTo>
                    <a:cubicBezTo>
                      <a:pt x="538" y="558"/>
                      <a:pt x="963" y="406"/>
                      <a:pt x="1419" y="315"/>
                    </a:cubicBezTo>
                    <a:cubicBezTo>
                      <a:pt x="1687" y="253"/>
                      <a:pt x="1909" y="216"/>
                      <a:pt x="2109" y="216"/>
                    </a:cubicBezTo>
                    <a:cubicBezTo>
                      <a:pt x="2501" y="216"/>
                      <a:pt x="2810" y="358"/>
                      <a:pt x="3212" y="741"/>
                    </a:cubicBezTo>
                    <a:cubicBezTo>
                      <a:pt x="3881" y="1409"/>
                      <a:pt x="4459" y="2230"/>
                      <a:pt x="4732" y="3142"/>
                    </a:cubicBezTo>
                    <a:cubicBezTo>
                      <a:pt x="4744" y="3178"/>
                      <a:pt x="4780" y="3195"/>
                      <a:pt x="4817" y="3195"/>
                    </a:cubicBezTo>
                    <a:cubicBezTo>
                      <a:pt x="4873" y="3195"/>
                      <a:pt x="4933" y="3155"/>
                      <a:pt x="4915" y="3081"/>
                    </a:cubicBezTo>
                    <a:cubicBezTo>
                      <a:pt x="4580" y="1987"/>
                      <a:pt x="3851" y="1075"/>
                      <a:pt x="3030" y="315"/>
                    </a:cubicBezTo>
                    <a:cubicBezTo>
                      <a:pt x="2782" y="86"/>
                      <a:pt x="2468" y="1"/>
                      <a:pt x="2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6791103" y="2742541"/>
                <a:ext cx="112767" cy="70323"/>
              </a:xfrm>
              <a:custGeom>
                <a:rect b="b" l="l" r="r" t="t"/>
                <a:pathLst>
                  <a:path extrusionOk="0" h="2366" w="3794">
                    <a:moveTo>
                      <a:pt x="1844" y="1"/>
                    </a:moveTo>
                    <a:cubicBezTo>
                      <a:pt x="1235" y="1"/>
                      <a:pt x="489" y="262"/>
                      <a:pt x="85" y="390"/>
                    </a:cubicBezTo>
                    <a:cubicBezTo>
                      <a:pt x="1" y="418"/>
                      <a:pt x="20" y="576"/>
                      <a:pt x="119" y="576"/>
                    </a:cubicBezTo>
                    <a:cubicBezTo>
                      <a:pt x="127" y="576"/>
                      <a:pt x="136" y="575"/>
                      <a:pt x="146" y="572"/>
                    </a:cubicBezTo>
                    <a:cubicBezTo>
                      <a:pt x="581" y="420"/>
                      <a:pt x="1173" y="220"/>
                      <a:pt x="1697" y="220"/>
                    </a:cubicBezTo>
                    <a:cubicBezTo>
                      <a:pt x="1904" y="220"/>
                      <a:pt x="2101" y="252"/>
                      <a:pt x="2273" y="329"/>
                    </a:cubicBezTo>
                    <a:cubicBezTo>
                      <a:pt x="2851" y="603"/>
                      <a:pt x="3550" y="1636"/>
                      <a:pt x="3611" y="2274"/>
                    </a:cubicBezTo>
                    <a:cubicBezTo>
                      <a:pt x="3626" y="2335"/>
                      <a:pt x="3671" y="2366"/>
                      <a:pt x="3713" y="2366"/>
                    </a:cubicBezTo>
                    <a:cubicBezTo>
                      <a:pt x="3755" y="2366"/>
                      <a:pt x="3793" y="2335"/>
                      <a:pt x="3793" y="2274"/>
                    </a:cubicBezTo>
                    <a:cubicBezTo>
                      <a:pt x="3793" y="1879"/>
                      <a:pt x="3641" y="1606"/>
                      <a:pt x="3398" y="1271"/>
                    </a:cubicBezTo>
                    <a:cubicBezTo>
                      <a:pt x="3155" y="937"/>
                      <a:pt x="2851" y="420"/>
                      <a:pt x="2516" y="177"/>
                    </a:cubicBezTo>
                    <a:cubicBezTo>
                      <a:pt x="2343" y="49"/>
                      <a:pt x="2106" y="1"/>
                      <a:pt x="1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6799455" y="2768132"/>
                <a:ext cx="77784" cy="36291"/>
              </a:xfrm>
              <a:custGeom>
                <a:rect b="b" l="l" r="r" t="t"/>
                <a:pathLst>
                  <a:path extrusionOk="0" h="1221" w="2617">
                    <a:moveTo>
                      <a:pt x="1361" y="1"/>
                    </a:moveTo>
                    <a:cubicBezTo>
                      <a:pt x="941" y="1"/>
                      <a:pt x="376" y="315"/>
                      <a:pt x="77" y="532"/>
                    </a:cubicBezTo>
                    <a:cubicBezTo>
                      <a:pt x="1" y="583"/>
                      <a:pt x="53" y="698"/>
                      <a:pt x="125" y="698"/>
                    </a:cubicBezTo>
                    <a:cubicBezTo>
                      <a:pt x="139" y="698"/>
                      <a:pt x="154" y="694"/>
                      <a:pt x="169" y="684"/>
                    </a:cubicBezTo>
                    <a:cubicBezTo>
                      <a:pt x="491" y="469"/>
                      <a:pt x="884" y="278"/>
                      <a:pt x="1264" y="278"/>
                    </a:cubicBezTo>
                    <a:cubicBezTo>
                      <a:pt x="1315" y="278"/>
                      <a:pt x="1365" y="282"/>
                      <a:pt x="1415" y="289"/>
                    </a:cubicBezTo>
                    <a:cubicBezTo>
                      <a:pt x="1840" y="319"/>
                      <a:pt x="2144" y="897"/>
                      <a:pt x="2418" y="1201"/>
                    </a:cubicBezTo>
                    <a:cubicBezTo>
                      <a:pt x="2431" y="1214"/>
                      <a:pt x="2450" y="1220"/>
                      <a:pt x="2469" y="1220"/>
                    </a:cubicBezTo>
                    <a:cubicBezTo>
                      <a:pt x="2536" y="1220"/>
                      <a:pt x="2617" y="1150"/>
                      <a:pt x="2570" y="1079"/>
                    </a:cubicBezTo>
                    <a:cubicBezTo>
                      <a:pt x="2387" y="836"/>
                      <a:pt x="2205" y="623"/>
                      <a:pt x="1992" y="410"/>
                    </a:cubicBezTo>
                    <a:cubicBezTo>
                      <a:pt x="1871" y="258"/>
                      <a:pt x="1719" y="46"/>
                      <a:pt x="1506" y="15"/>
                    </a:cubicBezTo>
                    <a:cubicBezTo>
                      <a:pt x="1460" y="5"/>
                      <a:pt x="1412" y="1"/>
                      <a:pt x="1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7395820" y="2693081"/>
                <a:ext cx="92051" cy="128104"/>
              </a:xfrm>
              <a:custGeom>
                <a:rect b="b" l="l" r="r" t="t"/>
                <a:pathLst>
                  <a:path extrusionOk="0" h="4310" w="3097">
                    <a:moveTo>
                      <a:pt x="2982" y="1"/>
                    </a:moveTo>
                    <a:cubicBezTo>
                      <a:pt x="2966" y="1"/>
                      <a:pt x="2949" y="6"/>
                      <a:pt x="2932" y="17"/>
                    </a:cubicBezTo>
                    <a:cubicBezTo>
                      <a:pt x="2324" y="412"/>
                      <a:pt x="1959" y="1020"/>
                      <a:pt x="1564" y="1628"/>
                    </a:cubicBezTo>
                    <a:cubicBezTo>
                      <a:pt x="1047" y="2479"/>
                      <a:pt x="500" y="3300"/>
                      <a:pt x="44" y="4151"/>
                    </a:cubicBezTo>
                    <a:cubicBezTo>
                      <a:pt x="1" y="4238"/>
                      <a:pt x="66" y="4310"/>
                      <a:pt x="129" y="4310"/>
                    </a:cubicBezTo>
                    <a:cubicBezTo>
                      <a:pt x="154" y="4310"/>
                      <a:pt x="179" y="4299"/>
                      <a:pt x="196" y="4273"/>
                    </a:cubicBezTo>
                    <a:cubicBezTo>
                      <a:pt x="1138" y="2905"/>
                      <a:pt x="1837" y="1324"/>
                      <a:pt x="3023" y="169"/>
                    </a:cubicBezTo>
                    <a:cubicBezTo>
                      <a:pt x="3097" y="95"/>
                      <a:pt x="3051" y="1"/>
                      <a:pt x="2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7463410" y="2696262"/>
                <a:ext cx="37629" cy="110449"/>
              </a:xfrm>
              <a:custGeom>
                <a:rect b="b" l="l" r="r" t="t"/>
                <a:pathLst>
                  <a:path extrusionOk="0" h="3716" w="1266">
                    <a:moveTo>
                      <a:pt x="1022" y="62"/>
                    </a:moveTo>
                    <a:lnTo>
                      <a:pt x="1022" y="93"/>
                    </a:lnTo>
                    <a:cubicBezTo>
                      <a:pt x="1022" y="86"/>
                      <a:pt x="1023" y="80"/>
                      <a:pt x="1024" y="74"/>
                    </a:cubicBezTo>
                    <a:lnTo>
                      <a:pt x="1024" y="74"/>
                    </a:lnTo>
                    <a:cubicBezTo>
                      <a:pt x="1024" y="70"/>
                      <a:pt x="1023" y="66"/>
                      <a:pt x="1022" y="62"/>
                    </a:cubicBezTo>
                    <a:close/>
                    <a:moveTo>
                      <a:pt x="1109" y="0"/>
                    </a:moveTo>
                    <a:cubicBezTo>
                      <a:pt x="1077" y="0"/>
                      <a:pt x="1034" y="27"/>
                      <a:pt x="1024" y="74"/>
                    </a:cubicBezTo>
                    <a:lnTo>
                      <a:pt x="1024" y="74"/>
                    </a:lnTo>
                    <a:cubicBezTo>
                      <a:pt x="1140" y="828"/>
                      <a:pt x="778" y="1403"/>
                      <a:pt x="506" y="2068"/>
                    </a:cubicBezTo>
                    <a:cubicBezTo>
                      <a:pt x="293" y="2555"/>
                      <a:pt x="141" y="3071"/>
                      <a:pt x="19" y="3588"/>
                    </a:cubicBezTo>
                    <a:cubicBezTo>
                      <a:pt x="1" y="3663"/>
                      <a:pt x="63" y="3715"/>
                      <a:pt x="121" y="3715"/>
                    </a:cubicBezTo>
                    <a:cubicBezTo>
                      <a:pt x="156" y="3715"/>
                      <a:pt x="190" y="3695"/>
                      <a:pt x="202" y="3649"/>
                    </a:cubicBezTo>
                    <a:cubicBezTo>
                      <a:pt x="384" y="2950"/>
                      <a:pt x="597" y="2312"/>
                      <a:pt x="870" y="1643"/>
                    </a:cubicBezTo>
                    <a:cubicBezTo>
                      <a:pt x="1083" y="1096"/>
                      <a:pt x="1266" y="609"/>
                      <a:pt x="1144" y="32"/>
                    </a:cubicBezTo>
                    <a:cubicBezTo>
                      <a:pt x="1144" y="10"/>
                      <a:pt x="1129"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7470306" y="2793873"/>
                <a:ext cx="69580" cy="10254"/>
              </a:xfrm>
              <a:custGeom>
                <a:rect b="b" l="l" r="r" t="t"/>
                <a:pathLst>
                  <a:path extrusionOk="0" h="345" w="2341">
                    <a:moveTo>
                      <a:pt x="2189" y="0"/>
                    </a:moveTo>
                    <a:cubicBezTo>
                      <a:pt x="1490" y="61"/>
                      <a:pt x="790" y="152"/>
                      <a:pt x="61" y="183"/>
                    </a:cubicBezTo>
                    <a:cubicBezTo>
                      <a:pt x="0" y="183"/>
                      <a:pt x="0" y="304"/>
                      <a:pt x="61" y="304"/>
                    </a:cubicBezTo>
                    <a:cubicBezTo>
                      <a:pt x="363" y="329"/>
                      <a:pt x="665" y="344"/>
                      <a:pt x="965" y="344"/>
                    </a:cubicBezTo>
                    <a:cubicBezTo>
                      <a:pt x="1390" y="344"/>
                      <a:pt x="1810" y="315"/>
                      <a:pt x="2219" y="243"/>
                    </a:cubicBezTo>
                    <a:cubicBezTo>
                      <a:pt x="2341" y="213"/>
                      <a:pt x="2310"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7424205" y="2981931"/>
                <a:ext cx="105753" cy="11621"/>
              </a:xfrm>
              <a:custGeom>
                <a:rect b="b" l="l" r="r" t="t"/>
                <a:pathLst>
                  <a:path extrusionOk="0" h="391" w="3558">
                    <a:moveTo>
                      <a:pt x="2771" y="1"/>
                    </a:moveTo>
                    <a:cubicBezTo>
                      <a:pt x="1901" y="1"/>
                      <a:pt x="1007" y="123"/>
                      <a:pt x="153" y="147"/>
                    </a:cubicBezTo>
                    <a:cubicBezTo>
                      <a:pt x="1" y="147"/>
                      <a:pt x="1" y="391"/>
                      <a:pt x="153" y="391"/>
                    </a:cubicBezTo>
                    <a:cubicBezTo>
                      <a:pt x="1217" y="391"/>
                      <a:pt x="2341" y="391"/>
                      <a:pt x="3405" y="299"/>
                    </a:cubicBezTo>
                    <a:cubicBezTo>
                      <a:pt x="3557" y="269"/>
                      <a:pt x="3557" y="26"/>
                      <a:pt x="3405" y="26"/>
                    </a:cubicBezTo>
                    <a:cubicBezTo>
                      <a:pt x="3196" y="8"/>
                      <a:pt x="2984" y="1"/>
                      <a:pt x="2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7049278" y="3081088"/>
                <a:ext cx="487895" cy="18160"/>
              </a:xfrm>
              <a:custGeom>
                <a:rect b="b" l="l" r="r" t="t"/>
                <a:pathLst>
                  <a:path extrusionOk="0" h="611" w="16415">
                    <a:moveTo>
                      <a:pt x="861" y="1"/>
                    </a:moveTo>
                    <a:cubicBezTo>
                      <a:pt x="604" y="1"/>
                      <a:pt x="348" y="2"/>
                      <a:pt x="92" y="3"/>
                    </a:cubicBezTo>
                    <a:cubicBezTo>
                      <a:pt x="1" y="3"/>
                      <a:pt x="1" y="125"/>
                      <a:pt x="92" y="125"/>
                    </a:cubicBezTo>
                    <a:cubicBezTo>
                      <a:pt x="5411" y="611"/>
                      <a:pt x="10852" y="520"/>
                      <a:pt x="16232" y="550"/>
                    </a:cubicBezTo>
                    <a:cubicBezTo>
                      <a:pt x="16414" y="550"/>
                      <a:pt x="16414" y="277"/>
                      <a:pt x="16232" y="277"/>
                    </a:cubicBezTo>
                    <a:cubicBezTo>
                      <a:pt x="11108" y="277"/>
                      <a:pt x="5984" y="1"/>
                      <a:pt x="8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6549662" y="3103915"/>
                <a:ext cx="163177" cy="691940"/>
              </a:xfrm>
              <a:custGeom>
                <a:rect b="b" l="l" r="r" t="t"/>
                <a:pathLst>
                  <a:path extrusionOk="0" h="23280" w="5490">
                    <a:moveTo>
                      <a:pt x="5419" y="1"/>
                    </a:moveTo>
                    <a:cubicBezTo>
                      <a:pt x="5392" y="1"/>
                      <a:pt x="5363" y="18"/>
                      <a:pt x="5351" y="56"/>
                    </a:cubicBezTo>
                    <a:cubicBezTo>
                      <a:pt x="3040" y="7533"/>
                      <a:pt x="1369" y="15466"/>
                      <a:pt x="1" y="23187"/>
                    </a:cubicBezTo>
                    <a:cubicBezTo>
                      <a:pt x="1" y="23246"/>
                      <a:pt x="52" y="23279"/>
                      <a:pt x="88" y="23279"/>
                    </a:cubicBezTo>
                    <a:cubicBezTo>
                      <a:pt x="107" y="23279"/>
                      <a:pt x="123" y="23269"/>
                      <a:pt x="123" y="23248"/>
                    </a:cubicBezTo>
                    <a:cubicBezTo>
                      <a:pt x="2007" y="15588"/>
                      <a:pt x="3952" y="7837"/>
                      <a:pt x="5472" y="86"/>
                    </a:cubicBezTo>
                    <a:cubicBezTo>
                      <a:pt x="5490" y="33"/>
                      <a:pt x="5456" y="1"/>
                      <a:pt x="5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6548771" y="3775927"/>
                <a:ext cx="591775" cy="42949"/>
              </a:xfrm>
              <a:custGeom>
                <a:rect b="b" l="l" r="r" t="t"/>
                <a:pathLst>
                  <a:path extrusionOk="0" h="1445" w="19910">
                    <a:moveTo>
                      <a:pt x="122" y="0"/>
                    </a:moveTo>
                    <a:cubicBezTo>
                      <a:pt x="1" y="0"/>
                      <a:pt x="1" y="152"/>
                      <a:pt x="122" y="183"/>
                    </a:cubicBezTo>
                    <a:cubicBezTo>
                      <a:pt x="3587" y="547"/>
                      <a:pt x="7113" y="669"/>
                      <a:pt x="10578" y="973"/>
                    </a:cubicBezTo>
                    <a:cubicBezTo>
                      <a:pt x="12947" y="1162"/>
                      <a:pt x="15353" y="1444"/>
                      <a:pt x="17739" y="1444"/>
                    </a:cubicBezTo>
                    <a:cubicBezTo>
                      <a:pt x="18414" y="1444"/>
                      <a:pt x="19087" y="1422"/>
                      <a:pt x="19758" y="1368"/>
                    </a:cubicBezTo>
                    <a:cubicBezTo>
                      <a:pt x="19910" y="1368"/>
                      <a:pt x="19910" y="1125"/>
                      <a:pt x="19758" y="1125"/>
                    </a:cubicBezTo>
                    <a:cubicBezTo>
                      <a:pt x="13192" y="1094"/>
                      <a:pt x="6688" y="152"/>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7132770" y="3111643"/>
                <a:ext cx="136991" cy="703799"/>
              </a:xfrm>
              <a:custGeom>
                <a:rect b="b" l="l" r="r" t="t"/>
                <a:pathLst>
                  <a:path extrusionOk="0" h="23679" w="4609">
                    <a:moveTo>
                      <a:pt x="4548" y="1"/>
                    </a:moveTo>
                    <a:cubicBezTo>
                      <a:pt x="4517" y="1"/>
                      <a:pt x="4487" y="24"/>
                      <a:pt x="4487" y="69"/>
                    </a:cubicBezTo>
                    <a:cubicBezTo>
                      <a:pt x="4092" y="4385"/>
                      <a:pt x="3696" y="8702"/>
                      <a:pt x="2876" y="12957"/>
                    </a:cubicBezTo>
                    <a:cubicBezTo>
                      <a:pt x="2177" y="16574"/>
                      <a:pt x="1143" y="20070"/>
                      <a:pt x="19" y="23565"/>
                    </a:cubicBezTo>
                    <a:cubicBezTo>
                      <a:pt x="0" y="23639"/>
                      <a:pt x="49" y="23679"/>
                      <a:pt x="103" y="23679"/>
                    </a:cubicBezTo>
                    <a:cubicBezTo>
                      <a:pt x="139" y="23679"/>
                      <a:pt x="177" y="23662"/>
                      <a:pt x="201" y="23626"/>
                    </a:cubicBezTo>
                    <a:cubicBezTo>
                      <a:pt x="3210" y="16331"/>
                      <a:pt x="4487" y="7942"/>
                      <a:pt x="4608" y="69"/>
                    </a:cubicBezTo>
                    <a:cubicBezTo>
                      <a:pt x="4608" y="24"/>
                      <a:pt x="4578" y="1"/>
                      <a:pt x="4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7296842" y="3152542"/>
                <a:ext cx="98649" cy="607706"/>
              </a:xfrm>
              <a:custGeom>
                <a:rect b="b" l="l" r="r" t="t"/>
                <a:pathLst>
                  <a:path extrusionOk="0" h="20446" w="3319">
                    <a:moveTo>
                      <a:pt x="95" y="0"/>
                    </a:moveTo>
                    <a:cubicBezTo>
                      <a:pt x="46" y="0"/>
                      <a:pt x="0" y="31"/>
                      <a:pt x="0" y="91"/>
                    </a:cubicBezTo>
                    <a:cubicBezTo>
                      <a:pt x="91" y="3617"/>
                      <a:pt x="851" y="7143"/>
                      <a:pt x="1186" y="10669"/>
                    </a:cubicBezTo>
                    <a:cubicBezTo>
                      <a:pt x="1520" y="13952"/>
                      <a:pt x="1854" y="17235"/>
                      <a:pt x="3009" y="20335"/>
                    </a:cubicBezTo>
                    <a:cubicBezTo>
                      <a:pt x="3035" y="20411"/>
                      <a:pt x="3098" y="20445"/>
                      <a:pt x="3158" y="20445"/>
                    </a:cubicBezTo>
                    <a:cubicBezTo>
                      <a:pt x="3241" y="20445"/>
                      <a:pt x="3318" y="20380"/>
                      <a:pt x="3283" y="20274"/>
                    </a:cubicBezTo>
                    <a:cubicBezTo>
                      <a:pt x="2158" y="16900"/>
                      <a:pt x="1824" y="13466"/>
                      <a:pt x="1459" y="9970"/>
                    </a:cubicBezTo>
                    <a:cubicBezTo>
                      <a:pt x="1125" y="6657"/>
                      <a:pt x="456" y="3405"/>
                      <a:pt x="213" y="91"/>
                    </a:cubicBezTo>
                    <a:cubicBezTo>
                      <a:pt x="198" y="31"/>
                      <a:pt x="145" y="0"/>
                      <a:pt x="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7603435" y="3225156"/>
                <a:ext cx="47140" cy="220927"/>
              </a:xfrm>
              <a:custGeom>
                <a:rect b="b" l="l" r="r" t="t"/>
                <a:pathLst>
                  <a:path extrusionOk="0" h="7433" w="1586">
                    <a:moveTo>
                      <a:pt x="144" y="1"/>
                    </a:moveTo>
                    <a:cubicBezTo>
                      <a:pt x="77" y="1"/>
                      <a:pt x="1" y="65"/>
                      <a:pt x="20" y="141"/>
                    </a:cubicBezTo>
                    <a:cubicBezTo>
                      <a:pt x="384" y="2542"/>
                      <a:pt x="780" y="4974"/>
                      <a:pt x="1327" y="7345"/>
                    </a:cubicBezTo>
                    <a:cubicBezTo>
                      <a:pt x="1341" y="7402"/>
                      <a:pt x="1403" y="7432"/>
                      <a:pt x="1461" y="7432"/>
                    </a:cubicBezTo>
                    <a:cubicBezTo>
                      <a:pt x="1526" y="7432"/>
                      <a:pt x="1586" y="7394"/>
                      <a:pt x="1570" y="7314"/>
                    </a:cubicBezTo>
                    <a:cubicBezTo>
                      <a:pt x="1266" y="4913"/>
                      <a:pt x="719" y="2481"/>
                      <a:pt x="232" y="80"/>
                    </a:cubicBezTo>
                    <a:cubicBezTo>
                      <a:pt x="221" y="23"/>
                      <a:pt x="184"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7208297" y="3585074"/>
                <a:ext cx="131938" cy="8857"/>
              </a:xfrm>
              <a:custGeom>
                <a:rect b="b" l="l" r="r" t="t"/>
                <a:pathLst>
                  <a:path extrusionOk="0" h="298" w="4439">
                    <a:moveTo>
                      <a:pt x="1760" y="0"/>
                    </a:moveTo>
                    <a:cubicBezTo>
                      <a:pt x="1189" y="0"/>
                      <a:pt x="620" y="20"/>
                      <a:pt x="61" y="69"/>
                    </a:cubicBezTo>
                    <a:cubicBezTo>
                      <a:pt x="0" y="69"/>
                      <a:pt x="0" y="129"/>
                      <a:pt x="61" y="160"/>
                    </a:cubicBezTo>
                    <a:cubicBezTo>
                      <a:pt x="1027" y="265"/>
                      <a:pt x="2022" y="297"/>
                      <a:pt x="3007" y="297"/>
                    </a:cubicBezTo>
                    <a:cubicBezTo>
                      <a:pt x="3447" y="297"/>
                      <a:pt x="3885" y="291"/>
                      <a:pt x="4317" y="281"/>
                    </a:cubicBezTo>
                    <a:cubicBezTo>
                      <a:pt x="4438" y="281"/>
                      <a:pt x="4438" y="99"/>
                      <a:pt x="4317" y="99"/>
                    </a:cubicBezTo>
                    <a:cubicBezTo>
                      <a:pt x="3478" y="44"/>
                      <a:pt x="2617" y="0"/>
                      <a:pt x="1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7278235" y="3623417"/>
                <a:ext cx="35786" cy="336726"/>
              </a:xfrm>
              <a:custGeom>
                <a:rect b="b" l="l" r="r" t="t"/>
                <a:pathLst>
                  <a:path extrusionOk="0" h="11329" w="1204">
                    <a:moveTo>
                      <a:pt x="90" y="0"/>
                    </a:moveTo>
                    <a:cubicBezTo>
                      <a:pt x="45" y="0"/>
                      <a:pt x="1" y="33"/>
                      <a:pt x="18" y="86"/>
                    </a:cubicBezTo>
                    <a:cubicBezTo>
                      <a:pt x="596" y="3855"/>
                      <a:pt x="657" y="7472"/>
                      <a:pt x="596" y="11271"/>
                    </a:cubicBezTo>
                    <a:cubicBezTo>
                      <a:pt x="596" y="11312"/>
                      <a:pt x="621" y="11329"/>
                      <a:pt x="648" y="11329"/>
                    </a:cubicBezTo>
                    <a:cubicBezTo>
                      <a:pt x="681" y="11329"/>
                      <a:pt x="717" y="11304"/>
                      <a:pt x="717" y="11271"/>
                    </a:cubicBezTo>
                    <a:cubicBezTo>
                      <a:pt x="1204" y="7563"/>
                      <a:pt x="869" y="3703"/>
                      <a:pt x="170" y="55"/>
                    </a:cubicBezTo>
                    <a:cubicBezTo>
                      <a:pt x="157" y="17"/>
                      <a:pt x="123" y="0"/>
                      <a:pt x="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573173" y="3784368"/>
                <a:ext cx="28028" cy="773320"/>
              </a:xfrm>
              <a:custGeom>
                <a:rect b="b" l="l" r="r" t="t"/>
                <a:pathLst>
                  <a:path extrusionOk="0" h="26018" w="943">
                    <a:moveTo>
                      <a:pt x="874" y="1"/>
                    </a:moveTo>
                    <a:cubicBezTo>
                      <a:pt x="834" y="1"/>
                      <a:pt x="790" y="32"/>
                      <a:pt x="790" y="81"/>
                    </a:cubicBezTo>
                    <a:cubicBezTo>
                      <a:pt x="335" y="4367"/>
                      <a:pt x="456" y="8683"/>
                      <a:pt x="456" y="12999"/>
                    </a:cubicBezTo>
                    <a:cubicBezTo>
                      <a:pt x="487" y="17315"/>
                      <a:pt x="274" y="21571"/>
                      <a:pt x="0" y="25887"/>
                    </a:cubicBezTo>
                    <a:cubicBezTo>
                      <a:pt x="0" y="25970"/>
                      <a:pt x="74" y="26017"/>
                      <a:pt x="140" y="26017"/>
                    </a:cubicBezTo>
                    <a:cubicBezTo>
                      <a:pt x="194" y="26017"/>
                      <a:pt x="243" y="25986"/>
                      <a:pt x="243" y="25917"/>
                    </a:cubicBezTo>
                    <a:cubicBezTo>
                      <a:pt x="942" y="21814"/>
                      <a:pt x="882" y="17528"/>
                      <a:pt x="851" y="13364"/>
                    </a:cubicBezTo>
                    <a:cubicBezTo>
                      <a:pt x="821" y="8926"/>
                      <a:pt x="790" y="4519"/>
                      <a:pt x="942" y="81"/>
                    </a:cubicBezTo>
                    <a:cubicBezTo>
                      <a:pt x="942" y="24"/>
                      <a:pt x="910" y="1"/>
                      <a:pt x="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7396206" y="3741834"/>
                <a:ext cx="178454" cy="19647"/>
              </a:xfrm>
              <a:custGeom>
                <a:rect b="b" l="l" r="r" t="t"/>
                <a:pathLst>
                  <a:path extrusionOk="0" h="661" w="6004">
                    <a:moveTo>
                      <a:pt x="5819" y="0"/>
                    </a:moveTo>
                    <a:cubicBezTo>
                      <a:pt x="5796" y="0"/>
                      <a:pt x="5771" y="7"/>
                      <a:pt x="5745" y="23"/>
                    </a:cubicBezTo>
                    <a:cubicBezTo>
                      <a:pt x="5593" y="125"/>
                      <a:pt x="5297" y="141"/>
                      <a:pt x="5003" y="141"/>
                    </a:cubicBezTo>
                    <a:cubicBezTo>
                      <a:pt x="4862" y="141"/>
                      <a:pt x="4722" y="137"/>
                      <a:pt x="4598" y="137"/>
                    </a:cubicBezTo>
                    <a:cubicBezTo>
                      <a:pt x="4516" y="137"/>
                      <a:pt x="4441" y="139"/>
                      <a:pt x="4378" y="144"/>
                    </a:cubicBezTo>
                    <a:cubicBezTo>
                      <a:pt x="3891" y="175"/>
                      <a:pt x="3405" y="205"/>
                      <a:pt x="2888" y="235"/>
                    </a:cubicBezTo>
                    <a:cubicBezTo>
                      <a:pt x="1976" y="266"/>
                      <a:pt x="1065" y="327"/>
                      <a:pt x="153" y="387"/>
                    </a:cubicBezTo>
                    <a:cubicBezTo>
                      <a:pt x="1" y="418"/>
                      <a:pt x="1" y="661"/>
                      <a:pt x="153" y="661"/>
                    </a:cubicBezTo>
                    <a:cubicBezTo>
                      <a:pt x="1429" y="600"/>
                      <a:pt x="2676" y="539"/>
                      <a:pt x="3952" y="479"/>
                    </a:cubicBezTo>
                    <a:cubicBezTo>
                      <a:pt x="3985" y="476"/>
                      <a:pt x="4021" y="475"/>
                      <a:pt x="4060" y="475"/>
                    </a:cubicBezTo>
                    <a:cubicBezTo>
                      <a:pt x="4297" y="475"/>
                      <a:pt x="4647" y="509"/>
                      <a:pt x="4986" y="509"/>
                    </a:cubicBezTo>
                    <a:cubicBezTo>
                      <a:pt x="5381" y="509"/>
                      <a:pt x="5761" y="463"/>
                      <a:pt x="5928" y="266"/>
                    </a:cubicBezTo>
                    <a:cubicBezTo>
                      <a:pt x="6004" y="165"/>
                      <a:pt x="5932" y="0"/>
                      <a:pt x="5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6950300" y="2284625"/>
                <a:ext cx="270980" cy="479840"/>
              </a:xfrm>
              <a:custGeom>
                <a:rect b="b" l="l" r="r" t="t"/>
                <a:pathLst>
                  <a:path extrusionOk="0" h="16144" w="9117">
                    <a:moveTo>
                      <a:pt x="122" y="1"/>
                    </a:moveTo>
                    <a:cubicBezTo>
                      <a:pt x="63" y="1"/>
                      <a:pt x="1" y="71"/>
                      <a:pt x="48" y="142"/>
                    </a:cubicBezTo>
                    <a:cubicBezTo>
                      <a:pt x="1720" y="2513"/>
                      <a:pt x="3787" y="4397"/>
                      <a:pt x="5094" y="7072"/>
                    </a:cubicBezTo>
                    <a:cubicBezTo>
                      <a:pt x="6553" y="9990"/>
                      <a:pt x="7586" y="13121"/>
                      <a:pt x="8893" y="16100"/>
                    </a:cubicBezTo>
                    <a:cubicBezTo>
                      <a:pt x="8913" y="16130"/>
                      <a:pt x="8947" y="16144"/>
                      <a:pt x="8981" y="16144"/>
                    </a:cubicBezTo>
                    <a:cubicBezTo>
                      <a:pt x="9049" y="16144"/>
                      <a:pt x="9116" y="16090"/>
                      <a:pt x="9076" y="16009"/>
                    </a:cubicBezTo>
                    <a:cubicBezTo>
                      <a:pt x="7951" y="12969"/>
                      <a:pt x="6796" y="9838"/>
                      <a:pt x="5367" y="6920"/>
                    </a:cubicBezTo>
                    <a:cubicBezTo>
                      <a:pt x="4030" y="4246"/>
                      <a:pt x="2115" y="2239"/>
                      <a:pt x="170" y="21"/>
                    </a:cubicBezTo>
                    <a:cubicBezTo>
                      <a:pt x="156" y="7"/>
                      <a:pt x="139"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7218610" y="2312090"/>
                <a:ext cx="58375" cy="438347"/>
              </a:xfrm>
              <a:custGeom>
                <a:rect b="b" l="l" r="r" t="t"/>
                <a:pathLst>
                  <a:path extrusionOk="0" h="14748" w="1964">
                    <a:moveTo>
                      <a:pt x="1401" y="1"/>
                    </a:moveTo>
                    <a:cubicBezTo>
                      <a:pt x="1363" y="1"/>
                      <a:pt x="1325" y="24"/>
                      <a:pt x="1325" y="69"/>
                    </a:cubicBezTo>
                    <a:cubicBezTo>
                      <a:pt x="1234" y="5024"/>
                      <a:pt x="960" y="9735"/>
                      <a:pt x="18" y="14598"/>
                    </a:cubicBezTo>
                    <a:cubicBezTo>
                      <a:pt x="0" y="14689"/>
                      <a:pt x="68" y="14747"/>
                      <a:pt x="133" y="14747"/>
                    </a:cubicBezTo>
                    <a:cubicBezTo>
                      <a:pt x="177" y="14747"/>
                      <a:pt x="219" y="14720"/>
                      <a:pt x="231" y="14659"/>
                    </a:cubicBezTo>
                    <a:cubicBezTo>
                      <a:pt x="1386" y="10009"/>
                      <a:pt x="1963" y="4872"/>
                      <a:pt x="1477" y="69"/>
                    </a:cubicBezTo>
                    <a:cubicBezTo>
                      <a:pt x="1477" y="24"/>
                      <a:pt x="1439"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6852333" y="2307988"/>
                <a:ext cx="24937" cy="118266"/>
              </a:xfrm>
              <a:custGeom>
                <a:rect b="b" l="l" r="r" t="t"/>
                <a:pathLst>
                  <a:path extrusionOk="0" h="3979" w="839">
                    <a:moveTo>
                      <a:pt x="730" y="0"/>
                    </a:moveTo>
                    <a:cubicBezTo>
                      <a:pt x="691" y="0"/>
                      <a:pt x="652" y="17"/>
                      <a:pt x="639" y="55"/>
                    </a:cubicBezTo>
                    <a:cubicBezTo>
                      <a:pt x="426" y="1332"/>
                      <a:pt x="92" y="2639"/>
                      <a:pt x="0" y="3915"/>
                    </a:cubicBezTo>
                    <a:cubicBezTo>
                      <a:pt x="0" y="3953"/>
                      <a:pt x="47" y="3979"/>
                      <a:pt x="82" y="3979"/>
                    </a:cubicBezTo>
                    <a:cubicBezTo>
                      <a:pt x="104" y="3979"/>
                      <a:pt x="122" y="3969"/>
                      <a:pt x="122" y="3946"/>
                    </a:cubicBezTo>
                    <a:cubicBezTo>
                      <a:pt x="548" y="2730"/>
                      <a:pt x="700" y="1362"/>
                      <a:pt x="821" y="86"/>
                    </a:cubicBezTo>
                    <a:cubicBezTo>
                      <a:pt x="839" y="33"/>
                      <a:pt x="785"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6862260" y="2413386"/>
                <a:ext cx="100313" cy="10225"/>
              </a:xfrm>
              <a:custGeom>
                <a:rect b="b" l="l" r="r" t="t"/>
                <a:pathLst>
                  <a:path extrusionOk="0" h="344" w="3375">
                    <a:moveTo>
                      <a:pt x="1830" y="1"/>
                    </a:moveTo>
                    <a:cubicBezTo>
                      <a:pt x="1253" y="1"/>
                      <a:pt x="675" y="33"/>
                      <a:pt x="122" y="65"/>
                    </a:cubicBezTo>
                    <a:cubicBezTo>
                      <a:pt x="1" y="65"/>
                      <a:pt x="1" y="278"/>
                      <a:pt x="122" y="278"/>
                    </a:cubicBezTo>
                    <a:cubicBezTo>
                      <a:pt x="675" y="311"/>
                      <a:pt x="1253" y="343"/>
                      <a:pt x="1830" y="343"/>
                    </a:cubicBezTo>
                    <a:cubicBezTo>
                      <a:pt x="2332" y="343"/>
                      <a:pt x="2833" y="319"/>
                      <a:pt x="3314" y="248"/>
                    </a:cubicBezTo>
                    <a:cubicBezTo>
                      <a:pt x="3375" y="248"/>
                      <a:pt x="3375" y="96"/>
                      <a:pt x="3314" y="96"/>
                    </a:cubicBezTo>
                    <a:cubicBezTo>
                      <a:pt x="2833" y="25"/>
                      <a:pt x="2332" y="1"/>
                      <a:pt x="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6879708" y="2419836"/>
                <a:ext cx="81975" cy="30020"/>
              </a:xfrm>
              <a:custGeom>
                <a:rect b="b" l="l" r="r" t="t"/>
                <a:pathLst>
                  <a:path extrusionOk="0" h="1010" w="2758">
                    <a:moveTo>
                      <a:pt x="2666" y="0"/>
                    </a:moveTo>
                    <a:cubicBezTo>
                      <a:pt x="1785" y="244"/>
                      <a:pt x="903" y="608"/>
                      <a:pt x="52" y="943"/>
                    </a:cubicBezTo>
                    <a:cubicBezTo>
                      <a:pt x="0" y="943"/>
                      <a:pt x="15" y="1010"/>
                      <a:pt x="59" y="1010"/>
                    </a:cubicBezTo>
                    <a:cubicBezTo>
                      <a:pt x="66" y="1010"/>
                      <a:pt x="74" y="1008"/>
                      <a:pt x="83" y="1004"/>
                    </a:cubicBezTo>
                    <a:cubicBezTo>
                      <a:pt x="934" y="730"/>
                      <a:pt x="1876" y="456"/>
                      <a:pt x="2697" y="92"/>
                    </a:cubicBezTo>
                    <a:cubicBezTo>
                      <a:pt x="2757" y="61"/>
                      <a:pt x="2727" y="0"/>
                      <a:pt x="2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6872396" y="2451313"/>
                <a:ext cx="311522" cy="332714"/>
              </a:xfrm>
              <a:custGeom>
                <a:rect b="b" l="l" r="r" t="t"/>
                <a:pathLst>
                  <a:path extrusionOk="0" h="11194" w="10481">
                    <a:moveTo>
                      <a:pt x="88" y="0"/>
                    </a:moveTo>
                    <a:cubicBezTo>
                      <a:pt x="19" y="0"/>
                      <a:pt x="1" y="100"/>
                      <a:pt x="55" y="127"/>
                    </a:cubicBezTo>
                    <a:cubicBezTo>
                      <a:pt x="4949" y="2498"/>
                      <a:pt x="8323" y="6176"/>
                      <a:pt x="10390" y="11160"/>
                    </a:cubicBezTo>
                    <a:cubicBezTo>
                      <a:pt x="10401" y="11184"/>
                      <a:pt x="10417" y="11194"/>
                      <a:pt x="10433" y="11194"/>
                    </a:cubicBezTo>
                    <a:cubicBezTo>
                      <a:pt x="10457" y="11194"/>
                      <a:pt x="10481" y="11168"/>
                      <a:pt x="10481" y="11130"/>
                    </a:cubicBezTo>
                    <a:cubicBezTo>
                      <a:pt x="9022" y="6145"/>
                      <a:pt x="4949" y="1859"/>
                      <a:pt x="116" y="5"/>
                    </a:cubicBezTo>
                    <a:cubicBezTo>
                      <a:pt x="106" y="2"/>
                      <a:pt x="97" y="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7328467" y="2332747"/>
                <a:ext cx="28920" cy="106198"/>
              </a:xfrm>
              <a:custGeom>
                <a:rect b="b" l="l" r="r" t="t"/>
                <a:pathLst>
                  <a:path extrusionOk="0" h="3573" w="973">
                    <a:moveTo>
                      <a:pt x="75" y="1"/>
                    </a:moveTo>
                    <a:cubicBezTo>
                      <a:pt x="37" y="1"/>
                      <a:pt x="0" y="23"/>
                      <a:pt x="0" y="73"/>
                    </a:cubicBezTo>
                    <a:cubicBezTo>
                      <a:pt x="122" y="1198"/>
                      <a:pt x="395" y="2444"/>
                      <a:pt x="790" y="3508"/>
                    </a:cubicBezTo>
                    <a:cubicBezTo>
                      <a:pt x="804" y="3550"/>
                      <a:pt x="845" y="3573"/>
                      <a:pt x="884" y="3573"/>
                    </a:cubicBezTo>
                    <a:cubicBezTo>
                      <a:pt x="929" y="3573"/>
                      <a:pt x="973" y="3543"/>
                      <a:pt x="973" y="3478"/>
                    </a:cubicBezTo>
                    <a:cubicBezTo>
                      <a:pt x="821" y="2353"/>
                      <a:pt x="547" y="1107"/>
                      <a:pt x="152" y="43"/>
                    </a:cubicBezTo>
                    <a:cubicBezTo>
                      <a:pt x="138" y="16"/>
                      <a:pt x="106" y="1"/>
                      <a:pt x="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7303737" y="2416715"/>
                <a:ext cx="45267" cy="24997"/>
              </a:xfrm>
              <a:custGeom>
                <a:rect b="b" l="l" r="r" t="t"/>
                <a:pathLst>
                  <a:path extrusionOk="0" h="841" w="1523">
                    <a:moveTo>
                      <a:pt x="138" y="0"/>
                    </a:moveTo>
                    <a:cubicBezTo>
                      <a:pt x="48" y="0"/>
                      <a:pt x="1" y="115"/>
                      <a:pt x="103" y="166"/>
                    </a:cubicBezTo>
                    <a:cubicBezTo>
                      <a:pt x="346" y="257"/>
                      <a:pt x="558" y="379"/>
                      <a:pt x="802" y="501"/>
                    </a:cubicBezTo>
                    <a:cubicBezTo>
                      <a:pt x="984" y="622"/>
                      <a:pt x="1197" y="774"/>
                      <a:pt x="1410" y="835"/>
                    </a:cubicBezTo>
                    <a:cubicBezTo>
                      <a:pt x="1418" y="839"/>
                      <a:pt x="1426" y="841"/>
                      <a:pt x="1434" y="841"/>
                    </a:cubicBezTo>
                    <a:cubicBezTo>
                      <a:pt x="1485" y="841"/>
                      <a:pt x="1523" y="766"/>
                      <a:pt x="1470" y="713"/>
                    </a:cubicBezTo>
                    <a:cubicBezTo>
                      <a:pt x="1318" y="561"/>
                      <a:pt x="1106" y="440"/>
                      <a:pt x="893" y="349"/>
                    </a:cubicBezTo>
                    <a:cubicBezTo>
                      <a:pt x="680" y="227"/>
                      <a:pt x="437" y="105"/>
                      <a:pt x="194" y="14"/>
                    </a:cubicBezTo>
                    <a:cubicBezTo>
                      <a:pt x="174" y="4"/>
                      <a:pt x="155" y="0"/>
                      <a:pt x="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7308315" y="2419806"/>
                <a:ext cx="39709" cy="78735"/>
              </a:xfrm>
              <a:custGeom>
                <a:rect b="b" l="l" r="r" t="t"/>
                <a:pathLst>
                  <a:path extrusionOk="0" h="2649" w="1336">
                    <a:moveTo>
                      <a:pt x="76" y="0"/>
                    </a:moveTo>
                    <a:cubicBezTo>
                      <a:pt x="37" y="0"/>
                      <a:pt x="0" y="34"/>
                      <a:pt x="40" y="93"/>
                    </a:cubicBezTo>
                    <a:cubicBezTo>
                      <a:pt x="465" y="913"/>
                      <a:pt x="800" y="1795"/>
                      <a:pt x="1225" y="2615"/>
                    </a:cubicBezTo>
                    <a:cubicBezTo>
                      <a:pt x="1237" y="2639"/>
                      <a:pt x="1257" y="2649"/>
                      <a:pt x="1276" y="2649"/>
                    </a:cubicBezTo>
                    <a:cubicBezTo>
                      <a:pt x="1307" y="2649"/>
                      <a:pt x="1335" y="2623"/>
                      <a:pt x="1316" y="2585"/>
                    </a:cubicBezTo>
                    <a:cubicBezTo>
                      <a:pt x="1043" y="1704"/>
                      <a:pt x="556" y="822"/>
                      <a:pt x="131" y="32"/>
                    </a:cubicBezTo>
                    <a:cubicBezTo>
                      <a:pt x="120" y="10"/>
                      <a:pt x="98" y="0"/>
                      <a:pt x="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7232194" y="2494055"/>
                <a:ext cx="118296" cy="286763"/>
              </a:xfrm>
              <a:custGeom>
                <a:rect b="b" l="l" r="r" t="t"/>
                <a:pathLst>
                  <a:path extrusionOk="0" h="9648" w="3980">
                    <a:moveTo>
                      <a:pt x="3831" y="0"/>
                    </a:moveTo>
                    <a:cubicBezTo>
                      <a:pt x="3794" y="0"/>
                      <a:pt x="3755" y="17"/>
                      <a:pt x="3725" y="57"/>
                    </a:cubicBezTo>
                    <a:cubicBezTo>
                      <a:pt x="2084" y="3035"/>
                      <a:pt x="990" y="6257"/>
                      <a:pt x="17" y="9540"/>
                    </a:cubicBezTo>
                    <a:cubicBezTo>
                      <a:pt x="0" y="9608"/>
                      <a:pt x="40" y="9648"/>
                      <a:pt x="90" y="9648"/>
                    </a:cubicBezTo>
                    <a:cubicBezTo>
                      <a:pt x="129" y="9648"/>
                      <a:pt x="173" y="9624"/>
                      <a:pt x="199" y="9571"/>
                    </a:cubicBezTo>
                    <a:cubicBezTo>
                      <a:pt x="1324" y="6409"/>
                      <a:pt x="2418" y="3218"/>
                      <a:pt x="3938" y="178"/>
                    </a:cubicBezTo>
                    <a:cubicBezTo>
                      <a:pt x="3979" y="75"/>
                      <a:pt x="3909" y="0"/>
                      <a:pt x="3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6953778" y="2178781"/>
                <a:ext cx="172717" cy="181813"/>
              </a:xfrm>
              <a:custGeom>
                <a:rect b="b" l="l" r="r" t="t"/>
                <a:pathLst>
                  <a:path extrusionOk="0" h="6117" w="5811">
                    <a:moveTo>
                      <a:pt x="100" y="0"/>
                    </a:moveTo>
                    <a:cubicBezTo>
                      <a:pt x="55" y="0"/>
                      <a:pt x="1" y="43"/>
                      <a:pt x="22" y="86"/>
                    </a:cubicBezTo>
                    <a:cubicBezTo>
                      <a:pt x="1208" y="2609"/>
                      <a:pt x="3153" y="4767"/>
                      <a:pt x="5585" y="6104"/>
                    </a:cubicBezTo>
                    <a:cubicBezTo>
                      <a:pt x="5606" y="6113"/>
                      <a:pt x="5625" y="6117"/>
                      <a:pt x="5644" y="6117"/>
                    </a:cubicBezTo>
                    <a:cubicBezTo>
                      <a:pt x="5758" y="6117"/>
                      <a:pt x="5811" y="5970"/>
                      <a:pt x="5706" y="5892"/>
                    </a:cubicBezTo>
                    <a:cubicBezTo>
                      <a:pt x="3335" y="4433"/>
                      <a:pt x="1451" y="2518"/>
                      <a:pt x="144" y="25"/>
                    </a:cubicBezTo>
                    <a:cubicBezTo>
                      <a:pt x="135" y="7"/>
                      <a:pt x="118" y="0"/>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7074453" y="2365027"/>
                <a:ext cx="49637" cy="77635"/>
              </a:xfrm>
              <a:custGeom>
                <a:rect b="b" l="l" r="r" t="t"/>
                <a:pathLst>
                  <a:path extrusionOk="0" h="2612" w="1670">
                    <a:moveTo>
                      <a:pt x="1544" y="1"/>
                    </a:moveTo>
                    <a:cubicBezTo>
                      <a:pt x="1526" y="1"/>
                      <a:pt x="1508" y="7"/>
                      <a:pt x="1494" y="21"/>
                    </a:cubicBezTo>
                    <a:cubicBezTo>
                      <a:pt x="1190" y="355"/>
                      <a:pt x="1008" y="781"/>
                      <a:pt x="795" y="1145"/>
                    </a:cubicBezTo>
                    <a:cubicBezTo>
                      <a:pt x="552" y="1571"/>
                      <a:pt x="278" y="1996"/>
                      <a:pt x="66" y="2452"/>
                    </a:cubicBezTo>
                    <a:cubicBezTo>
                      <a:pt x="0" y="2539"/>
                      <a:pt x="75" y="2611"/>
                      <a:pt x="157" y="2611"/>
                    </a:cubicBezTo>
                    <a:cubicBezTo>
                      <a:pt x="189" y="2611"/>
                      <a:pt x="222" y="2600"/>
                      <a:pt x="248" y="2574"/>
                    </a:cubicBezTo>
                    <a:cubicBezTo>
                      <a:pt x="552" y="2148"/>
                      <a:pt x="795" y="1723"/>
                      <a:pt x="1038" y="1297"/>
                    </a:cubicBezTo>
                    <a:cubicBezTo>
                      <a:pt x="1251" y="933"/>
                      <a:pt x="1525" y="537"/>
                      <a:pt x="1646" y="112"/>
                    </a:cubicBezTo>
                    <a:cubicBezTo>
                      <a:pt x="1670" y="65"/>
                      <a:pt x="1603" y="1"/>
                      <a:pt x="15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7111607" y="2344399"/>
                <a:ext cx="40066" cy="66697"/>
              </a:xfrm>
              <a:custGeom>
                <a:rect b="b" l="l" r="r" t="t"/>
                <a:pathLst>
                  <a:path extrusionOk="0" h="2244" w="1348">
                    <a:moveTo>
                      <a:pt x="1218" y="1"/>
                    </a:moveTo>
                    <a:cubicBezTo>
                      <a:pt x="1183" y="1"/>
                      <a:pt x="1147" y="14"/>
                      <a:pt x="1126" y="46"/>
                    </a:cubicBezTo>
                    <a:cubicBezTo>
                      <a:pt x="731" y="654"/>
                      <a:pt x="396" y="1383"/>
                      <a:pt x="62" y="2052"/>
                    </a:cubicBezTo>
                    <a:cubicBezTo>
                      <a:pt x="0" y="2155"/>
                      <a:pt x="77" y="2244"/>
                      <a:pt x="162" y="2244"/>
                    </a:cubicBezTo>
                    <a:cubicBezTo>
                      <a:pt x="203" y="2244"/>
                      <a:pt x="245" y="2223"/>
                      <a:pt x="275" y="2174"/>
                    </a:cubicBezTo>
                    <a:cubicBezTo>
                      <a:pt x="670" y="1566"/>
                      <a:pt x="1095" y="836"/>
                      <a:pt x="1308" y="107"/>
                    </a:cubicBezTo>
                    <a:cubicBezTo>
                      <a:pt x="1348" y="47"/>
                      <a:pt x="1284" y="1"/>
                      <a:pt x="1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7116482" y="2401289"/>
                <a:ext cx="50855" cy="45267"/>
              </a:xfrm>
              <a:custGeom>
                <a:rect b="b" l="l" r="r" t="t"/>
                <a:pathLst>
                  <a:path extrusionOk="0" h="1523" w="1711">
                    <a:moveTo>
                      <a:pt x="121" y="0"/>
                    </a:moveTo>
                    <a:cubicBezTo>
                      <a:pt x="51" y="0"/>
                      <a:pt x="0" y="94"/>
                      <a:pt x="50" y="169"/>
                    </a:cubicBezTo>
                    <a:cubicBezTo>
                      <a:pt x="293" y="412"/>
                      <a:pt x="536" y="624"/>
                      <a:pt x="779" y="868"/>
                    </a:cubicBezTo>
                    <a:cubicBezTo>
                      <a:pt x="1022" y="1080"/>
                      <a:pt x="1235" y="1354"/>
                      <a:pt x="1509" y="1506"/>
                    </a:cubicBezTo>
                    <a:cubicBezTo>
                      <a:pt x="1526" y="1517"/>
                      <a:pt x="1543" y="1522"/>
                      <a:pt x="1561" y="1522"/>
                    </a:cubicBezTo>
                    <a:cubicBezTo>
                      <a:pt x="1638" y="1522"/>
                      <a:pt x="1710" y="1423"/>
                      <a:pt x="1661" y="1324"/>
                    </a:cubicBezTo>
                    <a:cubicBezTo>
                      <a:pt x="1509" y="1050"/>
                      <a:pt x="1205" y="837"/>
                      <a:pt x="962" y="624"/>
                    </a:cubicBezTo>
                    <a:cubicBezTo>
                      <a:pt x="719" y="381"/>
                      <a:pt x="445" y="199"/>
                      <a:pt x="171" y="17"/>
                    </a:cubicBezTo>
                    <a:cubicBezTo>
                      <a:pt x="154" y="5"/>
                      <a:pt x="137" y="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7146859" y="2447627"/>
                <a:ext cx="16288" cy="154646"/>
              </a:xfrm>
              <a:custGeom>
                <a:rect b="b" l="l" r="r" t="t"/>
                <a:pathLst>
                  <a:path extrusionOk="0" h="5203" w="548">
                    <a:moveTo>
                      <a:pt x="472" y="0"/>
                    </a:moveTo>
                    <a:cubicBezTo>
                      <a:pt x="434" y="0"/>
                      <a:pt x="396" y="23"/>
                      <a:pt x="396" y="69"/>
                    </a:cubicBezTo>
                    <a:cubicBezTo>
                      <a:pt x="183" y="1710"/>
                      <a:pt x="0" y="3534"/>
                      <a:pt x="335" y="5145"/>
                    </a:cubicBezTo>
                    <a:cubicBezTo>
                      <a:pt x="349" y="5186"/>
                      <a:pt x="375" y="5202"/>
                      <a:pt x="399" y="5202"/>
                    </a:cubicBezTo>
                    <a:cubicBezTo>
                      <a:pt x="429" y="5202"/>
                      <a:pt x="456" y="5178"/>
                      <a:pt x="456" y="5145"/>
                    </a:cubicBezTo>
                    <a:cubicBezTo>
                      <a:pt x="548" y="3442"/>
                      <a:pt x="396" y="1771"/>
                      <a:pt x="548" y="69"/>
                    </a:cubicBezTo>
                    <a:cubicBezTo>
                      <a:pt x="548" y="23"/>
                      <a:pt x="510"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7195070" y="2436570"/>
                <a:ext cx="50290" cy="125221"/>
              </a:xfrm>
              <a:custGeom>
                <a:rect b="b" l="l" r="r" t="t"/>
                <a:pathLst>
                  <a:path extrusionOk="0" h="4213" w="1692">
                    <a:moveTo>
                      <a:pt x="109" y="0"/>
                    </a:moveTo>
                    <a:cubicBezTo>
                      <a:pt x="58" y="0"/>
                      <a:pt x="0" y="47"/>
                      <a:pt x="20" y="106"/>
                    </a:cubicBezTo>
                    <a:cubicBezTo>
                      <a:pt x="293" y="836"/>
                      <a:pt x="597" y="1535"/>
                      <a:pt x="871" y="2264"/>
                    </a:cubicBezTo>
                    <a:cubicBezTo>
                      <a:pt x="1114" y="2872"/>
                      <a:pt x="1266" y="3571"/>
                      <a:pt x="1540" y="4179"/>
                    </a:cubicBezTo>
                    <a:cubicBezTo>
                      <a:pt x="1551" y="4202"/>
                      <a:pt x="1576" y="4212"/>
                      <a:pt x="1603" y="4212"/>
                    </a:cubicBezTo>
                    <a:cubicBezTo>
                      <a:pt x="1645" y="4212"/>
                      <a:pt x="1692" y="4186"/>
                      <a:pt x="1692" y="4149"/>
                    </a:cubicBezTo>
                    <a:cubicBezTo>
                      <a:pt x="1600" y="2751"/>
                      <a:pt x="780" y="1261"/>
                      <a:pt x="172" y="45"/>
                    </a:cubicBezTo>
                    <a:cubicBezTo>
                      <a:pt x="161" y="14"/>
                      <a:pt x="136" y="0"/>
                      <a:pt x="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7193197" y="2392788"/>
                <a:ext cx="22946" cy="45862"/>
              </a:xfrm>
              <a:custGeom>
                <a:rect b="b" l="l" r="r" t="t"/>
                <a:pathLst>
                  <a:path extrusionOk="0" h="1543" w="772">
                    <a:moveTo>
                      <a:pt x="631" y="1"/>
                    </a:moveTo>
                    <a:cubicBezTo>
                      <a:pt x="595" y="1"/>
                      <a:pt x="560" y="17"/>
                      <a:pt x="539" y="59"/>
                    </a:cubicBezTo>
                    <a:cubicBezTo>
                      <a:pt x="356" y="485"/>
                      <a:pt x="144" y="971"/>
                      <a:pt x="22" y="1427"/>
                    </a:cubicBezTo>
                    <a:cubicBezTo>
                      <a:pt x="0" y="1493"/>
                      <a:pt x="57" y="1543"/>
                      <a:pt x="114" y="1543"/>
                    </a:cubicBezTo>
                    <a:cubicBezTo>
                      <a:pt x="135" y="1543"/>
                      <a:pt x="157" y="1535"/>
                      <a:pt x="174" y="1518"/>
                    </a:cubicBezTo>
                    <a:cubicBezTo>
                      <a:pt x="417" y="1093"/>
                      <a:pt x="600" y="576"/>
                      <a:pt x="752" y="120"/>
                    </a:cubicBezTo>
                    <a:cubicBezTo>
                      <a:pt x="771" y="60"/>
                      <a:pt x="700"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7171529" y="2343210"/>
                <a:ext cx="39145" cy="57454"/>
              </a:xfrm>
              <a:custGeom>
                <a:rect b="b" l="l" r="r" t="t"/>
                <a:pathLst>
                  <a:path extrusionOk="0" h="1933" w="1317">
                    <a:moveTo>
                      <a:pt x="86" y="0"/>
                    </a:moveTo>
                    <a:cubicBezTo>
                      <a:pt x="39" y="0"/>
                      <a:pt x="0" y="43"/>
                      <a:pt x="22" y="86"/>
                    </a:cubicBezTo>
                    <a:cubicBezTo>
                      <a:pt x="204" y="390"/>
                      <a:pt x="417" y="694"/>
                      <a:pt x="599" y="998"/>
                    </a:cubicBezTo>
                    <a:cubicBezTo>
                      <a:pt x="781" y="1271"/>
                      <a:pt x="903" y="1606"/>
                      <a:pt x="1116" y="1879"/>
                    </a:cubicBezTo>
                    <a:cubicBezTo>
                      <a:pt x="1140" y="1915"/>
                      <a:pt x="1178" y="1932"/>
                      <a:pt x="1214" y="1932"/>
                    </a:cubicBezTo>
                    <a:cubicBezTo>
                      <a:pt x="1268" y="1932"/>
                      <a:pt x="1317" y="1892"/>
                      <a:pt x="1298" y="1819"/>
                    </a:cubicBezTo>
                    <a:cubicBezTo>
                      <a:pt x="1207" y="1484"/>
                      <a:pt x="964" y="1150"/>
                      <a:pt x="781" y="876"/>
                    </a:cubicBezTo>
                    <a:cubicBezTo>
                      <a:pt x="599" y="572"/>
                      <a:pt x="386" y="268"/>
                      <a:pt x="143" y="25"/>
                    </a:cubicBezTo>
                    <a:cubicBezTo>
                      <a:pt x="125" y="7"/>
                      <a:pt x="105"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7148048" y="2342318"/>
                <a:ext cx="26839" cy="9125"/>
              </a:xfrm>
              <a:custGeom>
                <a:rect b="b" l="l" r="r" t="t"/>
                <a:pathLst>
                  <a:path extrusionOk="0" h="307" w="903">
                    <a:moveTo>
                      <a:pt x="479" y="1"/>
                    </a:moveTo>
                    <a:cubicBezTo>
                      <a:pt x="345" y="1"/>
                      <a:pt x="208" y="28"/>
                      <a:pt x="112" y="55"/>
                    </a:cubicBezTo>
                    <a:cubicBezTo>
                      <a:pt x="0" y="83"/>
                      <a:pt x="18" y="241"/>
                      <a:pt x="141" y="241"/>
                    </a:cubicBezTo>
                    <a:cubicBezTo>
                      <a:pt x="151" y="241"/>
                      <a:pt x="162" y="240"/>
                      <a:pt x="173" y="238"/>
                    </a:cubicBezTo>
                    <a:cubicBezTo>
                      <a:pt x="254" y="238"/>
                      <a:pt x="322" y="224"/>
                      <a:pt x="394" y="224"/>
                    </a:cubicBezTo>
                    <a:cubicBezTo>
                      <a:pt x="430" y="224"/>
                      <a:pt x="467" y="227"/>
                      <a:pt x="508" y="238"/>
                    </a:cubicBezTo>
                    <a:cubicBezTo>
                      <a:pt x="606" y="262"/>
                      <a:pt x="665" y="307"/>
                      <a:pt x="748" y="307"/>
                    </a:cubicBezTo>
                    <a:cubicBezTo>
                      <a:pt x="767" y="307"/>
                      <a:pt x="788" y="304"/>
                      <a:pt x="812" y="298"/>
                    </a:cubicBezTo>
                    <a:cubicBezTo>
                      <a:pt x="842" y="268"/>
                      <a:pt x="903" y="238"/>
                      <a:pt x="872" y="177"/>
                    </a:cubicBezTo>
                    <a:cubicBezTo>
                      <a:pt x="805" y="42"/>
                      <a:pt x="64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7185469" y="2268218"/>
                <a:ext cx="67767" cy="74009"/>
              </a:xfrm>
              <a:custGeom>
                <a:rect b="b" l="l" r="r" t="t"/>
                <a:pathLst>
                  <a:path extrusionOk="0" h="2490" w="2280">
                    <a:moveTo>
                      <a:pt x="2204" y="0"/>
                    </a:moveTo>
                    <a:cubicBezTo>
                      <a:pt x="2190" y="0"/>
                      <a:pt x="2175" y="8"/>
                      <a:pt x="2167" y="25"/>
                    </a:cubicBezTo>
                    <a:cubicBezTo>
                      <a:pt x="1802" y="390"/>
                      <a:pt x="1528" y="846"/>
                      <a:pt x="1194" y="1241"/>
                    </a:cubicBezTo>
                    <a:cubicBezTo>
                      <a:pt x="829" y="1636"/>
                      <a:pt x="464" y="2001"/>
                      <a:pt x="69" y="2335"/>
                    </a:cubicBezTo>
                    <a:cubicBezTo>
                      <a:pt x="1" y="2404"/>
                      <a:pt x="52" y="2489"/>
                      <a:pt x="121" y="2489"/>
                    </a:cubicBezTo>
                    <a:cubicBezTo>
                      <a:pt x="143" y="2489"/>
                      <a:pt x="168" y="2480"/>
                      <a:pt x="191" y="2457"/>
                    </a:cubicBezTo>
                    <a:cubicBezTo>
                      <a:pt x="951" y="1849"/>
                      <a:pt x="1893" y="998"/>
                      <a:pt x="2258" y="86"/>
                    </a:cubicBezTo>
                    <a:cubicBezTo>
                      <a:pt x="2279" y="43"/>
                      <a:pt x="2240" y="0"/>
                      <a:pt x="2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7199588" y="2385030"/>
                <a:ext cx="32903" cy="48715"/>
              </a:xfrm>
              <a:custGeom>
                <a:rect b="b" l="l" r="r" t="t"/>
                <a:pathLst>
                  <a:path extrusionOk="0" h="1639" w="1107">
                    <a:moveTo>
                      <a:pt x="91" y="0"/>
                    </a:moveTo>
                    <a:cubicBezTo>
                      <a:pt x="42" y="0"/>
                      <a:pt x="1" y="39"/>
                      <a:pt x="20" y="77"/>
                    </a:cubicBezTo>
                    <a:lnTo>
                      <a:pt x="20" y="108"/>
                    </a:lnTo>
                    <a:cubicBezTo>
                      <a:pt x="141" y="381"/>
                      <a:pt x="263" y="624"/>
                      <a:pt x="415" y="898"/>
                    </a:cubicBezTo>
                    <a:cubicBezTo>
                      <a:pt x="567" y="1141"/>
                      <a:pt x="689" y="1445"/>
                      <a:pt x="932" y="1627"/>
                    </a:cubicBezTo>
                    <a:cubicBezTo>
                      <a:pt x="946" y="1635"/>
                      <a:pt x="964" y="1638"/>
                      <a:pt x="982" y="1638"/>
                    </a:cubicBezTo>
                    <a:cubicBezTo>
                      <a:pt x="1041" y="1638"/>
                      <a:pt x="1107" y="1599"/>
                      <a:pt x="1084" y="1506"/>
                    </a:cubicBezTo>
                    <a:cubicBezTo>
                      <a:pt x="992" y="1263"/>
                      <a:pt x="780" y="1050"/>
                      <a:pt x="658" y="807"/>
                    </a:cubicBezTo>
                    <a:cubicBezTo>
                      <a:pt x="476" y="564"/>
                      <a:pt x="324" y="290"/>
                      <a:pt x="172" y="47"/>
                    </a:cubicBezTo>
                    <a:cubicBezTo>
                      <a:pt x="149" y="13"/>
                      <a:pt x="119" y="0"/>
                      <a:pt x="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7225001" y="2401527"/>
                <a:ext cx="31030" cy="26899"/>
              </a:xfrm>
              <a:custGeom>
                <a:rect b="b" l="l" r="r" t="t"/>
                <a:pathLst>
                  <a:path extrusionOk="0" h="905" w="1044">
                    <a:moveTo>
                      <a:pt x="950" y="0"/>
                    </a:moveTo>
                    <a:cubicBezTo>
                      <a:pt x="941" y="0"/>
                      <a:pt x="933" y="3"/>
                      <a:pt x="928" y="9"/>
                    </a:cubicBezTo>
                    <a:cubicBezTo>
                      <a:pt x="776" y="100"/>
                      <a:pt x="654" y="252"/>
                      <a:pt x="533" y="373"/>
                    </a:cubicBezTo>
                    <a:cubicBezTo>
                      <a:pt x="411" y="495"/>
                      <a:pt x="229" y="616"/>
                      <a:pt x="77" y="738"/>
                    </a:cubicBezTo>
                    <a:cubicBezTo>
                      <a:pt x="0" y="789"/>
                      <a:pt x="52" y="904"/>
                      <a:pt x="124" y="904"/>
                    </a:cubicBezTo>
                    <a:cubicBezTo>
                      <a:pt x="138" y="904"/>
                      <a:pt x="153" y="900"/>
                      <a:pt x="168" y="890"/>
                    </a:cubicBezTo>
                    <a:cubicBezTo>
                      <a:pt x="320" y="768"/>
                      <a:pt x="502" y="647"/>
                      <a:pt x="654" y="525"/>
                    </a:cubicBezTo>
                    <a:cubicBezTo>
                      <a:pt x="776" y="404"/>
                      <a:pt x="958" y="252"/>
                      <a:pt x="1019" y="100"/>
                    </a:cubicBezTo>
                    <a:cubicBezTo>
                      <a:pt x="1044" y="50"/>
                      <a:pt x="988" y="0"/>
                      <a:pt x="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6781859" y="2742006"/>
                <a:ext cx="62358" cy="79894"/>
              </a:xfrm>
              <a:custGeom>
                <a:rect b="b" l="l" r="r" t="t"/>
                <a:pathLst>
                  <a:path extrusionOk="0" h="2688" w="2098">
                    <a:moveTo>
                      <a:pt x="58" y="1"/>
                    </a:moveTo>
                    <a:cubicBezTo>
                      <a:pt x="28" y="1"/>
                      <a:pt x="1" y="23"/>
                      <a:pt x="1" y="73"/>
                    </a:cubicBezTo>
                    <a:cubicBezTo>
                      <a:pt x="92" y="1016"/>
                      <a:pt x="852" y="2627"/>
                      <a:pt x="1976" y="2688"/>
                    </a:cubicBezTo>
                    <a:cubicBezTo>
                      <a:pt x="2098" y="2688"/>
                      <a:pt x="2098" y="2505"/>
                      <a:pt x="2007" y="2475"/>
                    </a:cubicBezTo>
                    <a:cubicBezTo>
                      <a:pt x="1460" y="2262"/>
                      <a:pt x="1095" y="1988"/>
                      <a:pt x="791" y="1502"/>
                    </a:cubicBezTo>
                    <a:cubicBezTo>
                      <a:pt x="487" y="1046"/>
                      <a:pt x="335" y="529"/>
                      <a:pt x="122" y="43"/>
                    </a:cubicBezTo>
                    <a:cubicBezTo>
                      <a:pt x="109" y="16"/>
                      <a:pt x="83"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7242627" y="3638754"/>
                <a:ext cx="16288" cy="85274"/>
              </a:xfrm>
              <a:custGeom>
                <a:rect b="b" l="l" r="r" t="t"/>
                <a:pathLst>
                  <a:path extrusionOk="0" h="2869" w="548">
                    <a:moveTo>
                      <a:pt x="82" y="1"/>
                    </a:moveTo>
                    <a:cubicBezTo>
                      <a:pt x="41" y="1"/>
                      <a:pt x="0" y="33"/>
                      <a:pt x="0" y="86"/>
                    </a:cubicBezTo>
                    <a:lnTo>
                      <a:pt x="0" y="117"/>
                    </a:lnTo>
                    <a:cubicBezTo>
                      <a:pt x="213" y="998"/>
                      <a:pt x="244" y="1849"/>
                      <a:pt x="213" y="2761"/>
                    </a:cubicBezTo>
                    <a:cubicBezTo>
                      <a:pt x="213" y="2829"/>
                      <a:pt x="271" y="2869"/>
                      <a:pt x="327" y="2869"/>
                    </a:cubicBezTo>
                    <a:cubicBezTo>
                      <a:pt x="370" y="2869"/>
                      <a:pt x="413" y="2845"/>
                      <a:pt x="426" y="2791"/>
                    </a:cubicBezTo>
                    <a:cubicBezTo>
                      <a:pt x="548" y="1880"/>
                      <a:pt x="426" y="937"/>
                      <a:pt x="152" y="56"/>
                    </a:cubicBezTo>
                    <a:cubicBezTo>
                      <a:pt x="140" y="18"/>
                      <a:pt x="111"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7110716" y="2004009"/>
                <a:ext cx="85868" cy="28950"/>
              </a:xfrm>
              <a:custGeom>
                <a:rect b="b" l="l" r="r" t="t"/>
                <a:pathLst>
                  <a:path extrusionOk="0" h="974" w="2889">
                    <a:moveTo>
                      <a:pt x="168" y="1"/>
                    </a:moveTo>
                    <a:cubicBezTo>
                      <a:pt x="130" y="1"/>
                      <a:pt x="92" y="24"/>
                      <a:pt x="92" y="69"/>
                    </a:cubicBezTo>
                    <a:lnTo>
                      <a:pt x="61" y="69"/>
                    </a:lnTo>
                    <a:cubicBezTo>
                      <a:pt x="1" y="464"/>
                      <a:pt x="31" y="768"/>
                      <a:pt x="457" y="890"/>
                    </a:cubicBezTo>
                    <a:cubicBezTo>
                      <a:pt x="727" y="951"/>
                      <a:pt x="1042" y="973"/>
                      <a:pt x="1366" y="973"/>
                    </a:cubicBezTo>
                    <a:cubicBezTo>
                      <a:pt x="1843" y="973"/>
                      <a:pt x="2338" y="926"/>
                      <a:pt x="2736" y="890"/>
                    </a:cubicBezTo>
                    <a:cubicBezTo>
                      <a:pt x="2888" y="860"/>
                      <a:pt x="2888" y="647"/>
                      <a:pt x="2736" y="647"/>
                    </a:cubicBezTo>
                    <a:cubicBezTo>
                      <a:pt x="2311" y="647"/>
                      <a:pt x="1855" y="677"/>
                      <a:pt x="1399" y="677"/>
                    </a:cubicBezTo>
                    <a:lnTo>
                      <a:pt x="821" y="677"/>
                    </a:lnTo>
                    <a:cubicBezTo>
                      <a:pt x="396" y="616"/>
                      <a:pt x="183" y="525"/>
                      <a:pt x="244" y="69"/>
                    </a:cubicBezTo>
                    <a:cubicBezTo>
                      <a:pt x="244" y="24"/>
                      <a:pt x="206"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7157203" y="1935913"/>
                <a:ext cx="36380" cy="90475"/>
              </a:xfrm>
              <a:custGeom>
                <a:rect b="b" l="l" r="r" t="t"/>
                <a:pathLst>
                  <a:path extrusionOk="0" h="3044" w="1224">
                    <a:moveTo>
                      <a:pt x="91" y="0"/>
                    </a:moveTo>
                    <a:cubicBezTo>
                      <a:pt x="46" y="0"/>
                      <a:pt x="1" y="32"/>
                      <a:pt x="17" y="81"/>
                    </a:cubicBezTo>
                    <a:cubicBezTo>
                      <a:pt x="17" y="1114"/>
                      <a:pt x="139" y="2360"/>
                      <a:pt x="990" y="3029"/>
                    </a:cubicBezTo>
                    <a:cubicBezTo>
                      <a:pt x="1005" y="3039"/>
                      <a:pt x="1021" y="3043"/>
                      <a:pt x="1038" y="3043"/>
                    </a:cubicBezTo>
                    <a:cubicBezTo>
                      <a:pt x="1125" y="3043"/>
                      <a:pt x="1223" y="2928"/>
                      <a:pt x="1172" y="2877"/>
                    </a:cubicBezTo>
                    <a:cubicBezTo>
                      <a:pt x="504" y="1996"/>
                      <a:pt x="321" y="1114"/>
                      <a:pt x="169" y="81"/>
                    </a:cubicBezTo>
                    <a:cubicBezTo>
                      <a:pt x="169" y="24"/>
                      <a:pt x="130" y="0"/>
                      <a:pt x="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7104593" y="2114312"/>
                <a:ext cx="107150" cy="17358"/>
              </a:xfrm>
              <a:custGeom>
                <a:rect b="b" l="l" r="r" t="t"/>
                <a:pathLst>
                  <a:path extrusionOk="0" h="584" w="3605">
                    <a:moveTo>
                      <a:pt x="3509" y="1"/>
                    </a:moveTo>
                    <a:cubicBezTo>
                      <a:pt x="3503" y="1"/>
                      <a:pt x="3496" y="2"/>
                      <a:pt x="3489" y="6"/>
                    </a:cubicBezTo>
                    <a:cubicBezTo>
                      <a:pt x="2951" y="196"/>
                      <a:pt x="2355" y="295"/>
                      <a:pt x="1762" y="295"/>
                    </a:cubicBezTo>
                    <a:cubicBezTo>
                      <a:pt x="1216" y="295"/>
                      <a:pt x="671" y="211"/>
                      <a:pt x="176" y="36"/>
                    </a:cubicBezTo>
                    <a:cubicBezTo>
                      <a:pt x="167" y="34"/>
                      <a:pt x="158" y="33"/>
                      <a:pt x="150" y="33"/>
                    </a:cubicBezTo>
                    <a:cubicBezTo>
                      <a:pt x="46" y="33"/>
                      <a:pt x="1" y="193"/>
                      <a:pt x="85" y="249"/>
                    </a:cubicBezTo>
                    <a:cubicBezTo>
                      <a:pt x="723" y="522"/>
                      <a:pt x="1362" y="583"/>
                      <a:pt x="2030" y="583"/>
                    </a:cubicBezTo>
                    <a:cubicBezTo>
                      <a:pt x="2578" y="583"/>
                      <a:pt x="3185" y="553"/>
                      <a:pt x="3550" y="127"/>
                    </a:cubicBezTo>
                    <a:cubicBezTo>
                      <a:pt x="3604" y="100"/>
                      <a:pt x="3562" y="1"/>
                      <a:pt x="3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7100402" y="2117135"/>
                <a:ext cx="105872" cy="42652"/>
              </a:xfrm>
              <a:custGeom>
                <a:rect b="b" l="l" r="r" t="t"/>
                <a:pathLst>
                  <a:path extrusionOk="0" h="1435" w="3562">
                    <a:moveTo>
                      <a:pt x="3441" y="0"/>
                    </a:moveTo>
                    <a:cubicBezTo>
                      <a:pt x="3421" y="0"/>
                      <a:pt x="3402" y="10"/>
                      <a:pt x="3387" y="32"/>
                    </a:cubicBezTo>
                    <a:cubicBezTo>
                      <a:pt x="3005" y="490"/>
                      <a:pt x="2666" y="1077"/>
                      <a:pt x="2048" y="1077"/>
                    </a:cubicBezTo>
                    <a:cubicBezTo>
                      <a:pt x="1928" y="1077"/>
                      <a:pt x="1798" y="1054"/>
                      <a:pt x="1655" y="1005"/>
                    </a:cubicBezTo>
                    <a:cubicBezTo>
                      <a:pt x="1138" y="823"/>
                      <a:pt x="682" y="397"/>
                      <a:pt x="226" y="124"/>
                    </a:cubicBezTo>
                    <a:cubicBezTo>
                      <a:pt x="203" y="106"/>
                      <a:pt x="180" y="99"/>
                      <a:pt x="158" y="99"/>
                    </a:cubicBezTo>
                    <a:cubicBezTo>
                      <a:pt x="66" y="99"/>
                      <a:pt x="0" y="232"/>
                      <a:pt x="74" y="306"/>
                    </a:cubicBezTo>
                    <a:cubicBezTo>
                      <a:pt x="511" y="772"/>
                      <a:pt x="1284" y="1434"/>
                      <a:pt x="1963" y="1434"/>
                    </a:cubicBezTo>
                    <a:cubicBezTo>
                      <a:pt x="1992" y="1434"/>
                      <a:pt x="2021" y="1433"/>
                      <a:pt x="2050" y="1431"/>
                    </a:cubicBezTo>
                    <a:cubicBezTo>
                      <a:pt x="2779" y="1370"/>
                      <a:pt x="3235" y="701"/>
                      <a:pt x="3539" y="154"/>
                    </a:cubicBezTo>
                    <a:cubicBezTo>
                      <a:pt x="3562" y="86"/>
                      <a:pt x="3499" y="0"/>
                      <a:pt x="3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6960733" y="1907587"/>
                <a:ext cx="143679" cy="82718"/>
              </a:xfrm>
              <a:custGeom>
                <a:rect b="b" l="l" r="r" t="t"/>
                <a:pathLst>
                  <a:path extrusionOk="0" h="2783" w="4834">
                    <a:moveTo>
                      <a:pt x="354" y="0"/>
                    </a:moveTo>
                    <a:cubicBezTo>
                      <a:pt x="313" y="0"/>
                      <a:pt x="275" y="31"/>
                      <a:pt x="275" y="91"/>
                    </a:cubicBezTo>
                    <a:cubicBezTo>
                      <a:pt x="244" y="730"/>
                      <a:pt x="1" y="2310"/>
                      <a:pt x="730" y="2645"/>
                    </a:cubicBezTo>
                    <a:cubicBezTo>
                      <a:pt x="947" y="2753"/>
                      <a:pt x="1229" y="2783"/>
                      <a:pt x="1521" y="2783"/>
                    </a:cubicBezTo>
                    <a:cubicBezTo>
                      <a:pt x="1886" y="2783"/>
                      <a:pt x="2267" y="2736"/>
                      <a:pt x="2554" y="2736"/>
                    </a:cubicBezTo>
                    <a:cubicBezTo>
                      <a:pt x="3284" y="2705"/>
                      <a:pt x="4013" y="2705"/>
                      <a:pt x="4743" y="2553"/>
                    </a:cubicBezTo>
                    <a:cubicBezTo>
                      <a:pt x="4834" y="2523"/>
                      <a:pt x="4803" y="2371"/>
                      <a:pt x="4712" y="2371"/>
                    </a:cubicBezTo>
                    <a:cubicBezTo>
                      <a:pt x="4565" y="2367"/>
                      <a:pt x="4419" y="2365"/>
                      <a:pt x="4272" y="2365"/>
                    </a:cubicBezTo>
                    <a:cubicBezTo>
                      <a:pt x="3562" y="2365"/>
                      <a:pt x="2853" y="2408"/>
                      <a:pt x="2144" y="2408"/>
                    </a:cubicBezTo>
                    <a:cubicBezTo>
                      <a:pt x="1997" y="2408"/>
                      <a:pt x="1850" y="2406"/>
                      <a:pt x="1703" y="2401"/>
                    </a:cubicBezTo>
                    <a:cubicBezTo>
                      <a:pt x="1616" y="2401"/>
                      <a:pt x="1470" y="2421"/>
                      <a:pt x="1332" y="2421"/>
                    </a:cubicBezTo>
                    <a:cubicBezTo>
                      <a:pt x="1229" y="2421"/>
                      <a:pt x="1130" y="2410"/>
                      <a:pt x="1065" y="2371"/>
                    </a:cubicBezTo>
                    <a:cubicBezTo>
                      <a:pt x="761" y="2249"/>
                      <a:pt x="670" y="1824"/>
                      <a:pt x="609" y="1550"/>
                    </a:cubicBezTo>
                    <a:cubicBezTo>
                      <a:pt x="487" y="1094"/>
                      <a:pt x="518" y="547"/>
                      <a:pt x="457" y="91"/>
                    </a:cubicBezTo>
                    <a:cubicBezTo>
                      <a:pt x="442" y="31"/>
                      <a:pt x="396"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6983322" y="1889842"/>
                <a:ext cx="140082" cy="84382"/>
              </a:xfrm>
              <a:custGeom>
                <a:rect b="b" l="l" r="r" t="t"/>
                <a:pathLst>
                  <a:path extrusionOk="0" h="2839" w="4713">
                    <a:moveTo>
                      <a:pt x="3201" y="0"/>
                    </a:moveTo>
                    <a:cubicBezTo>
                      <a:pt x="2944" y="0"/>
                      <a:pt x="2690" y="20"/>
                      <a:pt x="2493" y="20"/>
                    </a:cubicBezTo>
                    <a:cubicBezTo>
                      <a:pt x="2204" y="9"/>
                      <a:pt x="1911" y="1"/>
                      <a:pt x="1616" y="1"/>
                    </a:cubicBezTo>
                    <a:cubicBezTo>
                      <a:pt x="1106" y="1"/>
                      <a:pt x="593" y="23"/>
                      <a:pt x="92" y="80"/>
                    </a:cubicBezTo>
                    <a:cubicBezTo>
                      <a:pt x="1" y="80"/>
                      <a:pt x="1" y="202"/>
                      <a:pt x="92" y="202"/>
                    </a:cubicBezTo>
                    <a:cubicBezTo>
                      <a:pt x="700" y="202"/>
                      <a:pt x="1308" y="189"/>
                      <a:pt x="1925" y="189"/>
                    </a:cubicBezTo>
                    <a:cubicBezTo>
                      <a:pt x="2233" y="189"/>
                      <a:pt x="2544" y="192"/>
                      <a:pt x="2858" y="202"/>
                    </a:cubicBezTo>
                    <a:cubicBezTo>
                      <a:pt x="3648" y="232"/>
                      <a:pt x="4195" y="445"/>
                      <a:pt x="4287" y="1327"/>
                    </a:cubicBezTo>
                    <a:cubicBezTo>
                      <a:pt x="4347" y="1783"/>
                      <a:pt x="4378" y="2269"/>
                      <a:pt x="4408" y="2725"/>
                    </a:cubicBezTo>
                    <a:cubicBezTo>
                      <a:pt x="4408" y="2801"/>
                      <a:pt x="4461" y="2839"/>
                      <a:pt x="4515" y="2839"/>
                    </a:cubicBezTo>
                    <a:cubicBezTo>
                      <a:pt x="4568" y="2839"/>
                      <a:pt x="4621" y="2801"/>
                      <a:pt x="4621" y="2725"/>
                    </a:cubicBezTo>
                    <a:cubicBezTo>
                      <a:pt x="4621" y="2087"/>
                      <a:pt x="4712" y="567"/>
                      <a:pt x="4013" y="141"/>
                    </a:cubicBezTo>
                    <a:cubicBezTo>
                      <a:pt x="3800" y="27"/>
                      <a:pt x="3499" y="0"/>
                      <a:pt x="3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7180297" y="1907587"/>
                <a:ext cx="143679" cy="82718"/>
              </a:xfrm>
              <a:custGeom>
                <a:rect b="b" l="l" r="r" t="t"/>
                <a:pathLst>
                  <a:path extrusionOk="0" h="2783" w="4834">
                    <a:moveTo>
                      <a:pt x="353" y="0"/>
                    </a:moveTo>
                    <a:cubicBezTo>
                      <a:pt x="312" y="0"/>
                      <a:pt x="274" y="31"/>
                      <a:pt x="274" y="91"/>
                    </a:cubicBezTo>
                    <a:cubicBezTo>
                      <a:pt x="243" y="730"/>
                      <a:pt x="0" y="2310"/>
                      <a:pt x="730" y="2645"/>
                    </a:cubicBezTo>
                    <a:cubicBezTo>
                      <a:pt x="946" y="2753"/>
                      <a:pt x="1228" y="2783"/>
                      <a:pt x="1520" y="2783"/>
                    </a:cubicBezTo>
                    <a:cubicBezTo>
                      <a:pt x="1885" y="2783"/>
                      <a:pt x="2266" y="2736"/>
                      <a:pt x="2553" y="2736"/>
                    </a:cubicBezTo>
                    <a:cubicBezTo>
                      <a:pt x="3283" y="2705"/>
                      <a:pt x="4012" y="2705"/>
                      <a:pt x="4711" y="2553"/>
                    </a:cubicBezTo>
                    <a:cubicBezTo>
                      <a:pt x="4833" y="2523"/>
                      <a:pt x="4803" y="2371"/>
                      <a:pt x="4711" y="2371"/>
                    </a:cubicBezTo>
                    <a:cubicBezTo>
                      <a:pt x="4565" y="2367"/>
                      <a:pt x="4418" y="2365"/>
                      <a:pt x="4271" y="2365"/>
                    </a:cubicBezTo>
                    <a:cubicBezTo>
                      <a:pt x="3562" y="2365"/>
                      <a:pt x="2852" y="2408"/>
                      <a:pt x="2143" y="2408"/>
                    </a:cubicBezTo>
                    <a:cubicBezTo>
                      <a:pt x="1996" y="2408"/>
                      <a:pt x="1849" y="2406"/>
                      <a:pt x="1702" y="2401"/>
                    </a:cubicBezTo>
                    <a:cubicBezTo>
                      <a:pt x="1615" y="2401"/>
                      <a:pt x="1459" y="2421"/>
                      <a:pt x="1313" y="2421"/>
                    </a:cubicBezTo>
                    <a:cubicBezTo>
                      <a:pt x="1203" y="2421"/>
                      <a:pt x="1099" y="2410"/>
                      <a:pt x="1034" y="2371"/>
                    </a:cubicBezTo>
                    <a:cubicBezTo>
                      <a:pt x="760" y="2249"/>
                      <a:pt x="669" y="1824"/>
                      <a:pt x="608" y="1550"/>
                    </a:cubicBezTo>
                    <a:cubicBezTo>
                      <a:pt x="486" y="1094"/>
                      <a:pt x="517" y="547"/>
                      <a:pt x="456" y="91"/>
                    </a:cubicBezTo>
                    <a:cubicBezTo>
                      <a:pt x="441" y="31"/>
                      <a:pt x="395"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7202887" y="1889842"/>
                <a:ext cx="140052" cy="84382"/>
              </a:xfrm>
              <a:custGeom>
                <a:rect b="b" l="l" r="r" t="t"/>
                <a:pathLst>
                  <a:path extrusionOk="0" h="2839" w="4712">
                    <a:moveTo>
                      <a:pt x="3200" y="0"/>
                    </a:moveTo>
                    <a:cubicBezTo>
                      <a:pt x="2944" y="0"/>
                      <a:pt x="2689" y="20"/>
                      <a:pt x="2492" y="20"/>
                    </a:cubicBezTo>
                    <a:cubicBezTo>
                      <a:pt x="2203" y="9"/>
                      <a:pt x="1910" y="1"/>
                      <a:pt x="1615" y="1"/>
                    </a:cubicBezTo>
                    <a:cubicBezTo>
                      <a:pt x="1105" y="1"/>
                      <a:pt x="592" y="23"/>
                      <a:pt x="91" y="80"/>
                    </a:cubicBezTo>
                    <a:cubicBezTo>
                      <a:pt x="0" y="80"/>
                      <a:pt x="0" y="202"/>
                      <a:pt x="91" y="202"/>
                    </a:cubicBezTo>
                    <a:cubicBezTo>
                      <a:pt x="699" y="202"/>
                      <a:pt x="1307" y="189"/>
                      <a:pt x="1924" y="189"/>
                    </a:cubicBezTo>
                    <a:cubicBezTo>
                      <a:pt x="2232" y="189"/>
                      <a:pt x="2543" y="192"/>
                      <a:pt x="2857" y="202"/>
                    </a:cubicBezTo>
                    <a:cubicBezTo>
                      <a:pt x="3647" y="232"/>
                      <a:pt x="4195" y="445"/>
                      <a:pt x="4286" y="1327"/>
                    </a:cubicBezTo>
                    <a:cubicBezTo>
                      <a:pt x="4347" y="1783"/>
                      <a:pt x="4377" y="2269"/>
                      <a:pt x="4407" y="2725"/>
                    </a:cubicBezTo>
                    <a:cubicBezTo>
                      <a:pt x="4407" y="2801"/>
                      <a:pt x="4461" y="2839"/>
                      <a:pt x="4514" y="2839"/>
                    </a:cubicBezTo>
                    <a:cubicBezTo>
                      <a:pt x="4567" y="2839"/>
                      <a:pt x="4620" y="2801"/>
                      <a:pt x="4620" y="2725"/>
                    </a:cubicBezTo>
                    <a:cubicBezTo>
                      <a:pt x="4590" y="2087"/>
                      <a:pt x="4711" y="567"/>
                      <a:pt x="4012" y="141"/>
                    </a:cubicBezTo>
                    <a:cubicBezTo>
                      <a:pt x="3799" y="27"/>
                      <a:pt x="3499" y="0"/>
                      <a:pt x="3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7131492" y="1914007"/>
                <a:ext cx="51539" cy="8055"/>
              </a:xfrm>
              <a:custGeom>
                <a:rect b="b" l="l" r="r" t="t"/>
                <a:pathLst>
                  <a:path extrusionOk="0" h="271" w="1734">
                    <a:moveTo>
                      <a:pt x="940" y="0"/>
                    </a:moveTo>
                    <a:cubicBezTo>
                      <a:pt x="665" y="0"/>
                      <a:pt x="389" y="24"/>
                      <a:pt x="122" y="58"/>
                    </a:cubicBezTo>
                    <a:cubicBezTo>
                      <a:pt x="1" y="88"/>
                      <a:pt x="1" y="240"/>
                      <a:pt x="122" y="240"/>
                    </a:cubicBezTo>
                    <a:cubicBezTo>
                      <a:pt x="265" y="231"/>
                      <a:pt x="407" y="228"/>
                      <a:pt x="550" y="228"/>
                    </a:cubicBezTo>
                    <a:cubicBezTo>
                      <a:pt x="894" y="228"/>
                      <a:pt x="1237" y="249"/>
                      <a:pt x="1581" y="271"/>
                    </a:cubicBezTo>
                    <a:cubicBezTo>
                      <a:pt x="1703" y="271"/>
                      <a:pt x="1733" y="88"/>
                      <a:pt x="1612" y="58"/>
                    </a:cubicBezTo>
                    <a:cubicBezTo>
                      <a:pt x="1392" y="17"/>
                      <a:pt x="1166" y="0"/>
                      <a:pt x="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6835153" y="1912016"/>
                <a:ext cx="130779" cy="63844"/>
              </a:xfrm>
              <a:custGeom>
                <a:rect b="b" l="l" r="r" t="t"/>
                <a:pathLst>
                  <a:path extrusionOk="0" h="2148" w="4400">
                    <a:moveTo>
                      <a:pt x="4196" y="1"/>
                    </a:moveTo>
                    <a:cubicBezTo>
                      <a:pt x="4186" y="1"/>
                      <a:pt x="4176" y="1"/>
                      <a:pt x="4165" y="3"/>
                    </a:cubicBezTo>
                    <a:lnTo>
                      <a:pt x="4196" y="3"/>
                    </a:lnTo>
                    <a:cubicBezTo>
                      <a:pt x="3496" y="125"/>
                      <a:pt x="2797" y="277"/>
                      <a:pt x="2098" y="368"/>
                    </a:cubicBezTo>
                    <a:cubicBezTo>
                      <a:pt x="1673" y="429"/>
                      <a:pt x="1156" y="398"/>
                      <a:pt x="761" y="611"/>
                    </a:cubicBezTo>
                    <a:cubicBezTo>
                      <a:pt x="275" y="885"/>
                      <a:pt x="1" y="1553"/>
                      <a:pt x="183" y="2070"/>
                    </a:cubicBezTo>
                    <a:cubicBezTo>
                      <a:pt x="210" y="2123"/>
                      <a:pt x="254" y="2147"/>
                      <a:pt x="295" y="2147"/>
                    </a:cubicBezTo>
                    <a:cubicBezTo>
                      <a:pt x="348" y="2147"/>
                      <a:pt x="396" y="2108"/>
                      <a:pt x="396" y="2040"/>
                    </a:cubicBezTo>
                    <a:cubicBezTo>
                      <a:pt x="457" y="1584"/>
                      <a:pt x="487" y="1158"/>
                      <a:pt x="913" y="885"/>
                    </a:cubicBezTo>
                    <a:cubicBezTo>
                      <a:pt x="1217" y="733"/>
                      <a:pt x="1794" y="763"/>
                      <a:pt x="2129" y="702"/>
                    </a:cubicBezTo>
                    <a:cubicBezTo>
                      <a:pt x="2858" y="611"/>
                      <a:pt x="3557" y="459"/>
                      <a:pt x="4256" y="277"/>
                    </a:cubicBezTo>
                    <a:cubicBezTo>
                      <a:pt x="4399" y="219"/>
                      <a:pt x="4354" y="1"/>
                      <a:pt x="4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6986324" y="1902534"/>
                <a:ext cx="97311" cy="24135"/>
              </a:xfrm>
              <a:custGeom>
                <a:rect b="b" l="l" r="r" t="t"/>
                <a:pathLst>
                  <a:path extrusionOk="0" h="812" w="3274">
                    <a:moveTo>
                      <a:pt x="1810" y="1"/>
                    </a:moveTo>
                    <a:cubicBezTo>
                      <a:pt x="1172" y="1"/>
                      <a:pt x="517" y="148"/>
                      <a:pt x="143" y="505"/>
                    </a:cubicBezTo>
                    <a:cubicBezTo>
                      <a:pt x="1" y="618"/>
                      <a:pt x="124" y="811"/>
                      <a:pt x="290" y="811"/>
                    </a:cubicBezTo>
                    <a:cubicBezTo>
                      <a:pt x="302" y="811"/>
                      <a:pt x="313" y="810"/>
                      <a:pt x="325" y="808"/>
                    </a:cubicBezTo>
                    <a:cubicBezTo>
                      <a:pt x="751" y="717"/>
                      <a:pt x="1116" y="626"/>
                      <a:pt x="1572" y="626"/>
                    </a:cubicBezTo>
                    <a:cubicBezTo>
                      <a:pt x="1962" y="626"/>
                      <a:pt x="2353" y="693"/>
                      <a:pt x="2744" y="693"/>
                    </a:cubicBezTo>
                    <a:cubicBezTo>
                      <a:pt x="2809" y="693"/>
                      <a:pt x="2874" y="691"/>
                      <a:pt x="2939" y="687"/>
                    </a:cubicBezTo>
                    <a:cubicBezTo>
                      <a:pt x="3243" y="687"/>
                      <a:pt x="3274" y="292"/>
                      <a:pt x="3000" y="201"/>
                    </a:cubicBezTo>
                    <a:lnTo>
                      <a:pt x="3031" y="201"/>
                    </a:lnTo>
                    <a:cubicBezTo>
                      <a:pt x="2703" y="75"/>
                      <a:pt x="2261" y="1"/>
                      <a:pt x="1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7012243" y="1937905"/>
                <a:ext cx="62982" cy="13167"/>
              </a:xfrm>
              <a:custGeom>
                <a:rect b="b" l="l" r="r" t="t"/>
                <a:pathLst>
                  <a:path extrusionOk="0" h="443" w="2119">
                    <a:moveTo>
                      <a:pt x="605" y="0"/>
                    </a:moveTo>
                    <a:cubicBezTo>
                      <a:pt x="449" y="0"/>
                      <a:pt x="297" y="14"/>
                      <a:pt x="152" y="44"/>
                    </a:cubicBezTo>
                    <a:cubicBezTo>
                      <a:pt x="1" y="74"/>
                      <a:pt x="61" y="257"/>
                      <a:pt x="152" y="257"/>
                    </a:cubicBezTo>
                    <a:cubicBezTo>
                      <a:pt x="304" y="272"/>
                      <a:pt x="449" y="272"/>
                      <a:pt x="589" y="272"/>
                    </a:cubicBezTo>
                    <a:cubicBezTo>
                      <a:pt x="730" y="272"/>
                      <a:pt x="867" y="272"/>
                      <a:pt x="1004" y="287"/>
                    </a:cubicBezTo>
                    <a:cubicBezTo>
                      <a:pt x="1338" y="318"/>
                      <a:pt x="1642" y="348"/>
                      <a:pt x="1946" y="439"/>
                    </a:cubicBezTo>
                    <a:cubicBezTo>
                      <a:pt x="1955" y="441"/>
                      <a:pt x="1964" y="443"/>
                      <a:pt x="1973" y="443"/>
                    </a:cubicBezTo>
                    <a:cubicBezTo>
                      <a:pt x="2076" y="443"/>
                      <a:pt x="2119" y="285"/>
                      <a:pt x="2007" y="257"/>
                    </a:cubicBezTo>
                    <a:cubicBezTo>
                      <a:pt x="1573" y="120"/>
                      <a:pt x="1072" y="0"/>
                      <a:pt x="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7007071" y="1946346"/>
                <a:ext cx="64825" cy="21014"/>
              </a:xfrm>
              <a:custGeom>
                <a:rect b="b" l="l" r="r" t="t"/>
                <a:pathLst>
                  <a:path extrusionOk="0" h="707" w="2181">
                    <a:moveTo>
                      <a:pt x="2082" y="0"/>
                    </a:moveTo>
                    <a:cubicBezTo>
                      <a:pt x="2075" y="0"/>
                      <a:pt x="2067" y="1"/>
                      <a:pt x="2059" y="3"/>
                    </a:cubicBezTo>
                    <a:cubicBezTo>
                      <a:pt x="1421" y="64"/>
                      <a:pt x="630" y="186"/>
                      <a:pt x="83" y="520"/>
                    </a:cubicBezTo>
                    <a:cubicBezTo>
                      <a:pt x="0" y="575"/>
                      <a:pt x="18" y="706"/>
                      <a:pt x="91" y="706"/>
                    </a:cubicBezTo>
                    <a:cubicBezTo>
                      <a:pt x="98" y="706"/>
                      <a:pt x="106" y="705"/>
                      <a:pt x="114" y="702"/>
                    </a:cubicBezTo>
                    <a:cubicBezTo>
                      <a:pt x="448" y="672"/>
                      <a:pt x="752" y="550"/>
                      <a:pt x="1026" y="459"/>
                    </a:cubicBezTo>
                    <a:cubicBezTo>
                      <a:pt x="1390" y="368"/>
                      <a:pt x="1725" y="277"/>
                      <a:pt x="2089" y="186"/>
                    </a:cubicBezTo>
                    <a:cubicBezTo>
                      <a:pt x="2175" y="186"/>
                      <a:pt x="2180" y="0"/>
                      <a:pt x="2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7217332" y="1902534"/>
                <a:ext cx="97371" cy="24135"/>
              </a:xfrm>
              <a:custGeom>
                <a:rect b="b" l="l" r="r" t="t"/>
                <a:pathLst>
                  <a:path extrusionOk="0" h="812" w="3276">
                    <a:moveTo>
                      <a:pt x="1472" y="1"/>
                    </a:moveTo>
                    <a:cubicBezTo>
                      <a:pt x="1023" y="1"/>
                      <a:pt x="589" y="75"/>
                      <a:pt x="274" y="201"/>
                    </a:cubicBezTo>
                    <a:cubicBezTo>
                      <a:pt x="0" y="292"/>
                      <a:pt x="31" y="687"/>
                      <a:pt x="335" y="687"/>
                    </a:cubicBezTo>
                    <a:cubicBezTo>
                      <a:pt x="400" y="691"/>
                      <a:pt x="465" y="693"/>
                      <a:pt x="530" y="693"/>
                    </a:cubicBezTo>
                    <a:cubicBezTo>
                      <a:pt x="921" y="693"/>
                      <a:pt x="1312" y="626"/>
                      <a:pt x="1703" y="626"/>
                    </a:cubicBezTo>
                    <a:cubicBezTo>
                      <a:pt x="2158" y="626"/>
                      <a:pt x="2554" y="717"/>
                      <a:pt x="2979" y="808"/>
                    </a:cubicBezTo>
                    <a:cubicBezTo>
                      <a:pt x="2989" y="810"/>
                      <a:pt x="2999" y="811"/>
                      <a:pt x="3009" y="811"/>
                    </a:cubicBezTo>
                    <a:cubicBezTo>
                      <a:pt x="3150" y="811"/>
                      <a:pt x="3275" y="618"/>
                      <a:pt x="3161" y="505"/>
                    </a:cubicBezTo>
                    <a:cubicBezTo>
                      <a:pt x="2770" y="148"/>
                      <a:pt x="2107" y="1"/>
                      <a:pt x="1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7226576" y="1937905"/>
                <a:ext cx="62150" cy="13167"/>
              </a:xfrm>
              <a:custGeom>
                <a:rect b="b" l="l" r="r" t="t"/>
                <a:pathLst>
                  <a:path extrusionOk="0" h="443" w="2091">
                    <a:moveTo>
                      <a:pt x="1499" y="0"/>
                    </a:moveTo>
                    <a:cubicBezTo>
                      <a:pt x="1019" y="0"/>
                      <a:pt x="518" y="120"/>
                      <a:pt x="84" y="257"/>
                    </a:cubicBezTo>
                    <a:cubicBezTo>
                      <a:pt x="0" y="285"/>
                      <a:pt x="20" y="443"/>
                      <a:pt x="119" y="443"/>
                    </a:cubicBezTo>
                    <a:cubicBezTo>
                      <a:pt x="127" y="443"/>
                      <a:pt x="136" y="441"/>
                      <a:pt x="145" y="439"/>
                    </a:cubicBezTo>
                    <a:cubicBezTo>
                      <a:pt x="449" y="378"/>
                      <a:pt x="753" y="318"/>
                      <a:pt x="1088" y="287"/>
                    </a:cubicBezTo>
                    <a:cubicBezTo>
                      <a:pt x="1224" y="272"/>
                      <a:pt x="1369" y="272"/>
                      <a:pt x="1513" y="272"/>
                    </a:cubicBezTo>
                    <a:cubicBezTo>
                      <a:pt x="1657" y="272"/>
                      <a:pt x="1802" y="272"/>
                      <a:pt x="1939" y="257"/>
                    </a:cubicBezTo>
                    <a:cubicBezTo>
                      <a:pt x="2060" y="257"/>
                      <a:pt x="2091" y="74"/>
                      <a:pt x="1969" y="44"/>
                    </a:cubicBezTo>
                    <a:cubicBezTo>
                      <a:pt x="1817" y="14"/>
                      <a:pt x="1659" y="0"/>
                      <a:pt x="1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7229281" y="1946316"/>
                <a:ext cx="64854" cy="20925"/>
              </a:xfrm>
              <a:custGeom>
                <a:rect b="b" l="l" r="r" t="t"/>
                <a:pathLst>
                  <a:path extrusionOk="0" h="704" w="2182">
                    <a:moveTo>
                      <a:pt x="95" y="1"/>
                    </a:moveTo>
                    <a:cubicBezTo>
                      <a:pt x="20" y="1"/>
                      <a:pt x="0" y="158"/>
                      <a:pt x="85" y="187"/>
                    </a:cubicBezTo>
                    <a:lnTo>
                      <a:pt x="115" y="187"/>
                    </a:lnTo>
                    <a:cubicBezTo>
                      <a:pt x="449" y="278"/>
                      <a:pt x="784" y="369"/>
                      <a:pt x="1149" y="460"/>
                    </a:cubicBezTo>
                    <a:cubicBezTo>
                      <a:pt x="1452" y="551"/>
                      <a:pt x="1756" y="673"/>
                      <a:pt x="2060" y="703"/>
                    </a:cubicBezTo>
                    <a:cubicBezTo>
                      <a:pt x="2152" y="703"/>
                      <a:pt x="2182" y="551"/>
                      <a:pt x="2091" y="521"/>
                    </a:cubicBezTo>
                    <a:cubicBezTo>
                      <a:pt x="1544" y="187"/>
                      <a:pt x="753" y="65"/>
                      <a:pt x="115" y="4"/>
                    </a:cubicBezTo>
                    <a:cubicBezTo>
                      <a:pt x="108" y="2"/>
                      <a:pt x="101"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7121565" y="2342051"/>
                <a:ext cx="100313" cy="103732"/>
              </a:xfrm>
              <a:custGeom>
                <a:rect b="b" l="l" r="r" t="t"/>
                <a:pathLst>
                  <a:path extrusionOk="0" h="3490" w="3375">
                    <a:moveTo>
                      <a:pt x="1434" y="0"/>
                    </a:moveTo>
                    <a:cubicBezTo>
                      <a:pt x="1413" y="0"/>
                      <a:pt x="1391" y="1"/>
                      <a:pt x="1368" y="3"/>
                    </a:cubicBezTo>
                    <a:cubicBezTo>
                      <a:pt x="1053" y="58"/>
                      <a:pt x="878" y="268"/>
                      <a:pt x="776" y="541"/>
                    </a:cubicBezTo>
                    <a:lnTo>
                      <a:pt x="776" y="541"/>
                    </a:lnTo>
                    <a:cubicBezTo>
                      <a:pt x="484" y="998"/>
                      <a:pt x="273" y="1477"/>
                      <a:pt x="61" y="1979"/>
                    </a:cubicBezTo>
                    <a:cubicBezTo>
                      <a:pt x="0" y="2101"/>
                      <a:pt x="122" y="2253"/>
                      <a:pt x="244" y="2314"/>
                    </a:cubicBezTo>
                    <a:cubicBezTo>
                      <a:pt x="283" y="2326"/>
                      <a:pt x="321" y="2339"/>
                      <a:pt x="359" y="2351"/>
                    </a:cubicBezTo>
                    <a:lnTo>
                      <a:pt x="359" y="2351"/>
                    </a:lnTo>
                    <a:cubicBezTo>
                      <a:pt x="353" y="2417"/>
                      <a:pt x="372" y="2483"/>
                      <a:pt x="426" y="2526"/>
                    </a:cubicBezTo>
                    <a:cubicBezTo>
                      <a:pt x="812" y="2864"/>
                      <a:pt x="1256" y="3489"/>
                      <a:pt x="1757" y="3489"/>
                    </a:cubicBezTo>
                    <a:cubicBezTo>
                      <a:pt x="1887" y="3489"/>
                      <a:pt x="2021" y="3447"/>
                      <a:pt x="2158" y="3347"/>
                    </a:cubicBezTo>
                    <a:cubicBezTo>
                      <a:pt x="2614" y="3013"/>
                      <a:pt x="3374" y="2162"/>
                      <a:pt x="2888" y="1614"/>
                    </a:cubicBezTo>
                    <a:cubicBezTo>
                      <a:pt x="2706" y="1402"/>
                      <a:pt x="2523" y="1250"/>
                      <a:pt x="2402" y="1007"/>
                    </a:cubicBezTo>
                    <a:cubicBezTo>
                      <a:pt x="2280" y="794"/>
                      <a:pt x="2189" y="581"/>
                      <a:pt x="2067" y="368"/>
                    </a:cubicBezTo>
                    <a:cubicBezTo>
                      <a:pt x="1898" y="171"/>
                      <a:pt x="1703" y="0"/>
                      <a:pt x="1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7175542" y="2419420"/>
                <a:ext cx="84263" cy="162374"/>
              </a:xfrm>
              <a:custGeom>
                <a:rect b="b" l="l" r="r" t="t"/>
                <a:pathLst>
                  <a:path extrusionOk="0" h="5463" w="2835">
                    <a:moveTo>
                      <a:pt x="208" y="1"/>
                    </a:moveTo>
                    <a:cubicBezTo>
                      <a:pt x="102" y="1"/>
                      <a:pt x="1" y="114"/>
                      <a:pt x="69" y="227"/>
                    </a:cubicBezTo>
                    <a:cubicBezTo>
                      <a:pt x="555" y="957"/>
                      <a:pt x="798" y="1869"/>
                      <a:pt x="1163" y="2689"/>
                    </a:cubicBezTo>
                    <a:cubicBezTo>
                      <a:pt x="1528" y="3571"/>
                      <a:pt x="1923" y="4452"/>
                      <a:pt x="2288" y="5334"/>
                    </a:cubicBezTo>
                    <a:cubicBezTo>
                      <a:pt x="2328" y="5425"/>
                      <a:pt x="2406" y="5462"/>
                      <a:pt x="2488" y="5462"/>
                    </a:cubicBezTo>
                    <a:cubicBezTo>
                      <a:pt x="2653" y="5462"/>
                      <a:pt x="2835" y="5313"/>
                      <a:pt x="2774" y="5151"/>
                    </a:cubicBezTo>
                    <a:cubicBezTo>
                      <a:pt x="2379" y="4239"/>
                      <a:pt x="1984" y="3328"/>
                      <a:pt x="1589" y="2416"/>
                    </a:cubicBezTo>
                    <a:cubicBezTo>
                      <a:pt x="1254" y="1595"/>
                      <a:pt x="950" y="683"/>
                      <a:pt x="312" y="45"/>
                    </a:cubicBezTo>
                    <a:cubicBezTo>
                      <a:pt x="281" y="14"/>
                      <a:pt x="244"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7159521" y="2429793"/>
                <a:ext cx="21697" cy="201429"/>
              </a:xfrm>
              <a:custGeom>
                <a:rect b="b" l="l" r="r" t="t"/>
                <a:pathLst>
                  <a:path extrusionOk="0" h="6777" w="730">
                    <a:moveTo>
                      <a:pt x="329" y="1"/>
                    </a:moveTo>
                    <a:cubicBezTo>
                      <a:pt x="269" y="1"/>
                      <a:pt x="200" y="51"/>
                      <a:pt x="182" y="121"/>
                    </a:cubicBezTo>
                    <a:cubicBezTo>
                      <a:pt x="61" y="1276"/>
                      <a:pt x="91" y="2462"/>
                      <a:pt x="91" y="3647"/>
                    </a:cubicBezTo>
                    <a:cubicBezTo>
                      <a:pt x="91" y="4650"/>
                      <a:pt x="0" y="5714"/>
                      <a:pt x="334" y="6656"/>
                    </a:cubicBezTo>
                    <a:cubicBezTo>
                      <a:pt x="375" y="6737"/>
                      <a:pt x="451" y="6776"/>
                      <a:pt x="523" y="6776"/>
                    </a:cubicBezTo>
                    <a:cubicBezTo>
                      <a:pt x="614" y="6776"/>
                      <a:pt x="699" y="6714"/>
                      <a:pt x="699" y="6596"/>
                    </a:cubicBezTo>
                    <a:cubicBezTo>
                      <a:pt x="699" y="4468"/>
                      <a:pt x="730" y="2188"/>
                      <a:pt x="426" y="91"/>
                    </a:cubicBezTo>
                    <a:cubicBezTo>
                      <a:pt x="413" y="27"/>
                      <a:pt x="373"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7149564" y="2426583"/>
                <a:ext cx="73950" cy="308252"/>
              </a:xfrm>
              <a:custGeom>
                <a:rect b="b" l="l" r="r" t="t"/>
                <a:pathLst>
                  <a:path extrusionOk="0" h="10371" w="2488">
                    <a:moveTo>
                      <a:pt x="577" y="0"/>
                    </a:moveTo>
                    <a:cubicBezTo>
                      <a:pt x="537" y="0"/>
                      <a:pt x="500" y="24"/>
                      <a:pt x="487" y="77"/>
                    </a:cubicBezTo>
                    <a:cubicBezTo>
                      <a:pt x="183" y="1840"/>
                      <a:pt x="1" y="3968"/>
                      <a:pt x="213" y="5761"/>
                    </a:cubicBezTo>
                    <a:cubicBezTo>
                      <a:pt x="426" y="7281"/>
                      <a:pt x="1399" y="8801"/>
                      <a:pt x="1976" y="10230"/>
                    </a:cubicBezTo>
                    <a:cubicBezTo>
                      <a:pt x="2025" y="10327"/>
                      <a:pt x="2122" y="10371"/>
                      <a:pt x="2216" y="10371"/>
                    </a:cubicBezTo>
                    <a:cubicBezTo>
                      <a:pt x="2356" y="10371"/>
                      <a:pt x="2487" y="10272"/>
                      <a:pt x="2432" y="10108"/>
                    </a:cubicBezTo>
                    <a:cubicBezTo>
                      <a:pt x="1946" y="8740"/>
                      <a:pt x="1186" y="7403"/>
                      <a:pt x="852" y="5974"/>
                    </a:cubicBezTo>
                    <a:cubicBezTo>
                      <a:pt x="426" y="4090"/>
                      <a:pt x="852" y="2053"/>
                      <a:pt x="700" y="108"/>
                    </a:cubicBezTo>
                    <a:cubicBezTo>
                      <a:pt x="683" y="40"/>
                      <a:pt x="627" y="0"/>
                      <a:pt x="5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7200152" y="2559832"/>
                <a:ext cx="44316" cy="189213"/>
              </a:xfrm>
              <a:custGeom>
                <a:rect b="b" l="l" r="r" t="t"/>
                <a:pathLst>
                  <a:path extrusionOk="0" h="6366" w="1491">
                    <a:moveTo>
                      <a:pt x="1284" y="1"/>
                    </a:moveTo>
                    <a:cubicBezTo>
                      <a:pt x="1211" y="1"/>
                      <a:pt x="1139" y="40"/>
                      <a:pt x="1125" y="123"/>
                    </a:cubicBezTo>
                    <a:cubicBezTo>
                      <a:pt x="943" y="1126"/>
                      <a:pt x="1034" y="2160"/>
                      <a:pt x="852" y="3163"/>
                    </a:cubicBezTo>
                    <a:cubicBezTo>
                      <a:pt x="743" y="3761"/>
                      <a:pt x="634" y="4327"/>
                      <a:pt x="564" y="4906"/>
                    </a:cubicBezTo>
                    <a:lnTo>
                      <a:pt x="564" y="4906"/>
                    </a:lnTo>
                    <a:cubicBezTo>
                      <a:pt x="537" y="4769"/>
                      <a:pt x="512" y="4626"/>
                      <a:pt x="487" y="4470"/>
                    </a:cubicBezTo>
                    <a:cubicBezTo>
                      <a:pt x="474" y="4353"/>
                      <a:pt x="389" y="4302"/>
                      <a:pt x="295" y="4302"/>
                    </a:cubicBezTo>
                    <a:cubicBezTo>
                      <a:pt x="170" y="4302"/>
                      <a:pt x="31" y="4392"/>
                      <a:pt x="31" y="4531"/>
                    </a:cubicBezTo>
                    <a:cubicBezTo>
                      <a:pt x="1" y="5199"/>
                      <a:pt x="122" y="5686"/>
                      <a:pt x="366" y="6263"/>
                    </a:cubicBezTo>
                    <a:cubicBezTo>
                      <a:pt x="397" y="6336"/>
                      <a:pt x="459" y="6366"/>
                      <a:pt x="525" y="6366"/>
                    </a:cubicBezTo>
                    <a:cubicBezTo>
                      <a:pt x="563" y="6366"/>
                      <a:pt x="602" y="6356"/>
                      <a:pt x="636" y="6338"/>
                    </a:cubicBezTo>
                    <a:lnTo>
                      <a:pt x="636" y="6338"/>
                    </a:lnTo>
                    <a:cubicBezTo>
                      <a:pt x="653" y="6342"/>
                      <a:pt x="670" y="6344"/>
                      <a:pt x="688" y="6344"/>
                    </a:cubicBezTo>
                    <a:cubicBezTo>
                      <a:pt x="809" y="6344"/>
                      <a:pt x="943" y="6246"/>
                      <a:pt x="943" y="6111"/>
                    </a:cubicBezTo>
                    <a:cubicBezTo>
                      <a:pt x="943" y="5017"/>
                      <a:pt x="1217" y="4014"/>
                      <a:pt x="1369" y="2950"/>
                    </a:cubicBezTo>
                    <a:cubicBezTo>
                      <a:pt x="1490" y="2038"/>
                      <a:pt x="1369" y="1096"/>
                      <a:pt x="1460" y="154"/>
                    </a:cubicBezTo>
                    <a:cubicBezTo>
                      <a:pt x="1460" y="55"/>
                      <a:pt x="1371" y="1"/>
                      <a:pt x="1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7163117" y="2420817"/>
                <a:ext cx="83966" cy="298652"/>
              </a:xfrm>
              <a:custGeom>
                <a:rect b="b" l="l" r="r" t="t"/>
                <a:pathLst>
                  <a:path extrusionOk="0" h="10048" w="2825">
                    <a:moveTo>
                      <a:pt x="982" y="3992"/>
                    </a:moveTo>
                    <a:lnTo>
                      <a:pt x="982" y="3992"/>
                    </a:lnTo>
                    <a:cubicBezTo>
                      <a:pt x="998" y="4059"/>
                      <a:pt x="1014" y="4127"/>
                      <a:pt x="1030" y="4194"/>
                    </a:cubicBezTo>
                    <a:lnTo>
                      <a:pt x="1030" y="4194"/>
                    </a:lnTo>
                    <a:cubicBezTo>
                      <a:pt x="1035" y="4279"/>
                      <a:pt x="1040" y="4363"/>
                      <a:pt x="1046" y="4448"/>
                    </a:cubicBezTo>
                    <a:lnTo>
                      <a:pt x="1046" y="4448"/>
                    </a:lnTo>
                    <a:cubicBezTo>
                      <a:pt x="1031" y="4384"/>
                      <a:pt x="1017" y="4321"/>
                      <a:pt x="1002" y="4258"/>
                    </a:cubicBezTo>
                    <a:lnTo>
                      <a:pt x="1002" y="4258"/>
                    </a:lnTo>
                    <a:cubicBezTo>
                      <a:pt x="995" y="4170"/>
                      <a:pt x="988" y="4081"/>
                      <a:pt x="982" y="3992"/>
                    </a:cubicBezTo>
                    <a:close/>
                    <a:moveTo>
                      <a:pt x="1729" y="8608"/>
                    </a:moveTo>
                    <a:lnTo>
                      <a:pt x="1729" y="8608"/>
                    </a:lnTo>
                    <a:cubicBezTo>
                      <a:pt x="1723" y="8642"/>
                      <a:pt x="1717" y="8676"/>
                      <a:pt x="1711" y="8710"/>
                    </a:cubicBezTo>
                    <a:lnTo>
                      <a:pt x="1711" y="8710"/>
                    </a:lnTo>
                    <a:cubicBezTo>
                      <a:pt x="1701" y="8678"/>
                      <a:pt x="1691" y="8646"/>
                      <a:pt x="1682" y="8615"/>
                    </a:cubicBezTo>
                    <a:lnTo>
                      <a:pt x="1682" y="8615"/>
                    </a:lnTo>
                    <a:cubicBezTo>
                      <a:pt x="1698" y="8614"/>
                      <a:pt x="1714" y="8611"/>
                      <a:pt x="1729" y="8608"/>
                    </a:cubicBezTo>
                    <a:close/>
                    <a:moveTo>
                      <a:pt x="526" y="0"/>
                    </a:moveTo>
                    <a:cubicBezTo>
                      <a:pt x="406" y="0"/>
                      <a:pt x="279" y="92"/>
                      <a:pt x="335" y="241"/>
                    </a:cubicBezTo>
                    <a:cubicBezTo>
                      <a:pt x="357" y="314"/>
                      <a:pt x="379" y="387"/>
                      <a:pt x="402" y="460"/>
                    </a:cubicBezTo>
                    <a:lnTo>
                      <a:pt x="402" y="460"/>
                    </a:lnTo>
                    <a:cubicBezTo>
                      <a:pt x="315" y="467"/>
                      <a:pt x="239" y="531"/>
                      <a:pt x="274" y="636"/>
                    </a:cubicBezTo>
                    <a:lnTo>
                      <a:pt x="274" y="667"/>
                    </a:lnTo>
                    <a:cubicBezTo>
                      <a:pt x="291" y="726"/>
                      <a:pt x="309" y="785"/>
                      <a:pt x="326" y="845"/>
                    </a:cubicBezTo>
                    <a:lnTo>
                      <a:pt x="326" y="845"/>
                    </a:lnTo>
                    <a:cubicBezTo>
                      <a:pt x="299" y="879"/>
                      <a:pt x="280" y="921"/>
                      <a:pt x="274" y="971"/>
                    </a:cubicBezTo>
                    <a:cubicBezTo>
                      <a:pt x="244" y="2308"/>
                      <a:pt x="1" y="3797"/>
                      <a:pt x="183" y="5135"/>
                    </a:cubicBezTo>
                    <a:cubicBezTo>
                      <a:pt x="236" y="5478"/>
                      <a:pt x="310" y="5822"/>
                      <a:pt x="398" y="6165"/>
                    </a:cubicBezTo>
                    <a:lnTo>
                      <a:pt x="398" y="6165"/>
                    </a:lnTo>
                    <a:cubicBezTo>
                      <a:pt x="399" y="6176"/>
                      <a:pt x="399" y="6187"/>
                      <a:pt x="400" y="6198"/>
                    </a:cubicBezTo>
                    <a:lnTo>
                      <a:pt x="400" y="6198"/>
                    </a:lnTo>
                    <a:lnTo>
                      <a:pt x="396" y="6199"/>
                    </a:lnTo>
                    <a:cubicBezTo>
                      <a:pt x="397" y="6204"/>
                      <a:pt x="399" y="6209"/>
                      <a:pt x="401" y="6214"/>
                    </a:cubicBezTo>
                    <a:lnTo>
                      <a:pt x="401" y="6214"/>
                    </a:lnTo>
                    <a:cubicBezTo>
                      <a:pt x="438" y="6851"/>
                      <a:pt x="583" y="7332"/>
                      <a:pt x="905" y="7846"/>
                    </a:cubicBezTo>
                    <a:lnTo>
                      <a:pt x="905" y="7846"/>
                    </a:lnTo>
                    <a:cubicBezTo>
                      <a:pt x="1126" y="8523"/>
                      <a:pt x="1351" y="9200"/>
                      <a:pt x="1520" y="9876"/>
                    </a:cubicBezTo>
                    <a:cubicBezTo>
                      <a:pt x="1552" y="9986"/>
                      <a:pt x="1672" y="10048"/>
                      <a:pt x="1786" y="10048"/>
                    </a:cubicBezTo>
                    <a:cubicBezTo>
                      <a:pt x="1892" y="10048"/>
                      <a:pt x="1992" y="9994"/>
                      <a:pt x="2007" y="9876"/>
                    </a:cubicBezTo>
                    <a:cubicBezTo>
                      <a:pt x="2058" y="9639"/>
                      <a:pt x="2115" y="9388"/>
                      <a:pt x="2175" y="9127"/>
                    </a:cubicBezTo>
                    <a:lnTo>
                      <a:pt x="2175" y="9127"/>
                    </a:lnTo>
                    <a:cubicBezTo>
                      <a:pt x="2195" y="9132"/>
                      <a:pt x="2216" y="9134"/>
                      <a:pt x="2236" y="9134"/>
                    </a:cubicBezTo>
                    <a:cubicBezTo>
                      <a:pt x="2370" y="9134"/>
                      <a:pt x="2510" y="9040"/>
                      <a:pt x="2493" y="8873"/>
                    </a:cubicBezTo>
                    <a:cubicBezTo>
                      <a:pt x="2492" y="8864"/>
                      <a:pt x="2491" y="8854"/>
                      <a:pt x="2490" y="8844"/>
                    </a:cubicBezTo>
                    <a:lnTo>
                      <a:pt x="2490" y="8844"/>
                    </a:lnTo>
                    <a:lnTo>
                      <a:pt x="2493" y="8843"/>
                    </a:lnTo>
                    <a:cubicBezTo>
                      <a:pt x="2491" y="8835"/>
                      <a:pt x="2489" y="8826"/>
                      <a:pt x="2487" y="8818"/>
                    </a:cubicBezTo>
                    <a:lnTo>
                      <a:pt x="2487" y="8818"/>
                    </a:lnTo>
                    <a:cubicBezTo>
                      <a:pt x="2460" y="8587"/>
                      <a:pt x="2429" y="8357"/>
                      <a:pt x="2395" y="8128"/>
                    </a:cubicBezTo>
                    <a:lnTo>
                      <a:pt x="2395" y="8128"/>
                    </a:lnTo>
                    <a:cubicBezTo>
                      <a:pt x="2643" y="6932"/>
                      <a:pt x="2825" y="5660"/>
                      <a:pt x="2584" y="4679"/>
                    </a:cubicBezTo>
                    <a:cubicBezTo>
                      <a:pt x="2432" y="3980"/>
                      <a:pt x="2189" y="3159"/>
                      <a:pt x="1946" y="2490"/>
                    </a:cubicBezTo>
                    <a:cubicBezTo>
                      <a:pt x="1642" y="1639"/>
                      <a:pt x="1004" y="1031"/>
                      <a:pt x="700" y="119"/>
                    </a:cubicBezTo>
                    <a:cubicBezTo>
                      <a:pt x="676" y="37"/>
                      <a:pt x="602" y="0"/>
                      <a:pt x="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6018838" y="2126528"/>
                <a:ext cx="270415" cy="445332"/>
              </a:xfrm>
              <a:custGeom>
                <a:rect b="b" l="l" r="r" t="t"/>
                <a:pathLst>
                  <a:path extrusionOk="0" h="14983" w="9098">
                    <a:moveTo>
                      <a:pt x="585" y="1"/>
                    </a:moveTo>
                    <a:cubicBezTo>
                      <a:pt x="541" y="1"/>
                      <a:pt x="490" y="32"/>
                      <a:pt x="474" y="81"/>
                    </a:cubicBezTo>
                    <a:cubicBezTo>
                      <a:pt x="1" y="4310"/>
                      <a:pt x="640" y="14983"/>
                      <a:pt x="6078" y="14983"/>
                    </a:cubicBezTo>
                    <a:cubicBezTo>
                      <a:pt x="6933" y="14983"/>
                      <a:pt x="7907" y="14719"/>
                      <a:pt x="9015" y="14124"/>
                    </a:cubicBezTo>
                    <a:cubicBezTo>
                      <a:pt x="9098" y="14096"/>
                      <a:pt x="9055" y="13968"/>
                      <a:pt x="8955" y="13968"/>
                    </a:cubicBezTo>
                    <a:cubicBezTo>
                      <a:pt x="8945" y="13968"/>
                      <a:pt x="8935" y="13969"/>
                      <a:pt x="8924" y="13972"/>
                    </a:cubicBezTo>
                    <a:cubicBezTo>
                      <a:pt x="7975" y="14271"/>
                      <a:pt x="6917" y="14598"/>
                      <a:pt x="5909" y="14598"/>
                    </a:cubicBezTo>
                    <a:cubicBezTo>
                      <a:pt x="5077" y="14598"/>
                      <a:pt x="4278" y="14375"/>
                      <a:pt x="3604" y="13729"/>
                    </a:cubicBezTo>
                    <a:cubicBezTo>
                      <a:pt x="2358" y="12574"/>
                      <a:pt x="1811" y="10659"/>
                      <a:pt x="1385" y="9078"/>
                    </a:cubicBezTo>
                    <a:cubicBezTo>
                      <a:pt x="565" y="6130"/>
                      <a:pt x="352" y="3121"/>
                      <a:pt x="656" y="81"/>
                    </a:cubicBezTo>
                    <a:cubicBezTo>
                      <a:pt x="656" y="25"/>
                      <a:pt x="623"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6296897" y="2342823"/>
                <a:ext cx="110954" cy="193731"/>
              </a:xfrm>
              <a:custGeom>
                <a:rect b="b" l="l" r="r" t="t"/>
                <a:pathLst>
                  <a:path extrusionOk="0" h="6518" w="3733">
                    <a:moveTo>
                      <a:pt x="3341" y="0"/>
                    </a:moveTo>
                    <a:cubicBezTo>
                      <a:pt x="3300" y="0"/>
                      <a:pt x="3262" y="23"/>
                      <a:pt x="3277" y="69"/>
                    </a:cubicBezTo>
                    <a:cubicBezTo>
                      <a:pt x="3338" y="1406"/>
                      <a:pt x="3094" y="2683"/>
                      <a:pt x="2456" y="3838"/>
                    </a:cubicBezTo>
                    <a:cubicBezTo>
                      <a:pt x="1848" y="4993"/>
                      <a:pt x="967" y="5570"/>
                      <a:pt x="55" y="6361"/>
                    </a:cubicBezTo>
                    <a:cubicBezTo>
                      <a:pt x="1" y="6415"/>
                      <a:pt x="43" y="6517"/>
                      <a:pt x="118" y="6517"/>
                    </a:cubicBezTo>
                    <a:cubicBezTo>
                      <a:pt x="127" y="6517"/>
                      <a:pt x="136" y="6516"/>
                      <a:pt x="146" y="6512"/>
                    </a:cubicBezTo>
                    <a:cubicBezTo>
                      <a:pt x="2578" y="5631"/>
                      <a:pt x="3733" y="2470"/>
                      <a:pt x="3429" y="69"/>
                    </a:cubicBezTo>
                    <a:cubicBezTo>
                      <a:pt x="3429" y="23"/>
                      <a:pt x="3383" y="0"/>
                      <a:pt x="3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6389098" y="2230440"/>
                <a:ext cx="75673" cy="133870"/>
              </a:xfrm>
              <a:custGeom>
                <a:rect b="b" l="l" r="r" t="t"/>
                <a:pathLst>
                  <a:path extrusionOk="0" h="4504" w="2546">
                    <a:moveTo>
                      <a:pt x="1429" y="0"/>
                    </a:moveTo>
                    <a:cubicBezTo>
                      <a:pt x="899" y="0"/>
                      <a:pt x="436" y="579"/>
                      <a:pt x="175" y="1023"/>
                    </a:cubicBezTo>
                    <a:cubicBezTo>
                      <a:pt x="154" y="1065"/>
                      <a:pt x="206" y="1122"/>
                      <a:pt x="250" y="1122"/>
                    </a:cubicBezTo>
                    <a:cubicBezTo>
                      <a:pt x="270" y="1122"/>
                      <a:pt x="287" y="1111"/>
                      <a:pt x="296" y="1084"/>
                    </a:cubicBezTo>
                    <a:cubicBezTo>
                      <a:pt x="479" y="780"/>
                      <a:pt x="692" y="567"/>
                      <a:pt x="996" y="385"/>
                    </a:cubicBezTo>
                    <a:cubicBezTo>
                      <a:pt x="1110" y="365"/>
                      <a:pt x="1216" y="356"/>
                      <a:pt x="1314" y="356"/>
                    </a:cubicBezTo>
                    <a:cubicBezTo>
                      <a:pt x="1841" y="356"/>
                      <a:pt x="2134" y="627"/>
                      <a:pt x="2211" y="1114"/>
                    </a:cubicBezTo>
                    <a:cubicBezTo>
                      <a:pt x="2333" y="1509"/>
                      <a:pt x="2333" y="1874"/>
                      <a:pt x="2242" y="2269"/>
                    </a:cubicBezTo>
                    <a:cubicBezTo>
                      <a:pt x="2111" y="3052"/>
                      <a:pt x="1533" y="4126"/>
                      <a:pt x="660" y="4126"/>
                    </a:cubicBezTo>
                    <a:cubicBezTo>
                      <a:pt x="516" y="4126"/>
                      <a:pt x="364" y="4097"/>
                      <a:pt x="205" y="4032"/>
                    </a:cubicBezTo>
                    <a:cubicBezTo>
                      <a:pt x="194" y="4029"/>
                      <a:pt x="184" y="4028"/>
                      <a:pt x="174" y="4028"/>
                    </a:cubicBezTo>
                    <a:cubicBezTo>
                      <a:pt x="69" y="4028"/>
                      <a:pt x="1" y="4162"/>
                      <a:pt x="84" y="4245"/>
                    </a:cubicBezTo>
                    <a:cubicBezTo>
                      <a:pt x="301" y="4426"/>
                      <a:pt x="515" y="4504"/>
                      <a:pt x="722" y="4504"/>
                    </a:cubicBezTo>
                    <a:cubicBezTo>
                      <a:pt x="1729" y="4504"/>
                      <a:pt x="2546" y="2646"/>
                      <a:pt x="2546" y="1813"/>
                    </a:cubicBezTo>
                    <a:cubicBezTo>
                      <a:pt x="2546" y="1205"/>
                      <a:pt x="2363" y="293"/>
                      <a:pt x="1695" y="50"/>
                    </a:cubicBezTo>
                    <a:cubicBezTo>
                      <a:pt x="1605" y="16"/>
                      <a:pt x="1516"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6405327" y="2258291"/>
                <a:ext cx="43187" cy="21905"/>
              </a:xfrm>
              <a:custGeom>
                <a:rect b="b" l="l" r="r" t="t"/>
                <a:pathLst>
                  <a:path extrusionOk="0" h="737" w="1453">
                    <a:moveTo>
                      <a:pt x="638" y="1"/>
                    </a:moveTo>
                    <a:cubicBezTo>
                      <a:pt x="418" y="1"/>
                      <a:pt x="214" y="90"/>
                      <a:pt x="24" y="238"/>
                    </a:cubicBezTo>
                    <a:cubicBezTo>
                      <a:pt x="1" y="284"/>
                      <a:pt x="31" y="349"/>
                      <a:pt x="74" y="349"/>
                    </a:cubicBezTo>
                    <a:cubicBezTo>
                      <a:pt x="87" y="349"/>
                      <a:pt x="101" y="343"/>
                      <a:pt x="115" y="329"/>
                    </a:cubicBezTo>
                    <a:lnTo>
                      <a:pt x="115" y="359"/>
                    </a:lnTo>
                    <a:cubicBezTo>
                      <a:pt x="264" y="248"/>
                      <a:pt x="435" y="182"/>
                      <a:pt x="608" y="182"/>
                    </a:cubicBezTo>
                    <a:cubicBezTo>
                      <a:pt x="718" y="182"/>
                      <a:pt x="829" y="209"/>
                      <a:pt x="936" y="268"/>
                    </a:cubicBezTo>
                    <a:cubicBezTo>
                      <a:pt x="1118" y="359"/>
                      <a:pt x="1209" y="542"/>
                      <a:pt x="1331" y="724"/>
                    </a:cubicBezTo>
                    <a:cubicBezTo>
                      <a:pt x="1347" y="732"/>
                      <a:pt x="1364" y="736"/>
                      <a:pt x="1379" y="736"/>
                    </a:cubicBezTo>
                    <a:cubicBezTo>
                      <a:pt x="1420" y="736"/>
                      <a:pt x="1453" y="708"/>
                      <a:pt x="1453" y="663"/>
                    </a:cubicBezTo>
                    <a:cubicBezTo>
                      <a:pt x="1453" y="390"/>
                      <a:pt x="1179" y="147"/>
                      <a:pt x="936" y="55"/>
                    </a:cubicBezTo>
                    <a:cubicBezTo>
                      <a:pt x="834" y="18"/>
                      <a:pt x="734" y="1"/>
                      <a:pt x="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6405119" y="2263284"/>
                <a:ext cx="26067" cy="75763"/>
              </a:xfrm>
              <a:custGeom>
                <a:rect b="b" l="l" r="r" t="t"/>
                <a:pathLst>
                  <a:path extrusionOk="0" h="2549" w="877">
                    <a:moveTo>
                      <a:pt x="777" y="1"/>
                    </a:moveTo>
                    <a:cubicBezTo>
                      <a:pt x="763" y="1"/>
                      <a:pt x="747" y="3"/>
                      <a:pt x="730" y="9"/>
                    </a:cubicBezTo>
                    <a:cubicBezTo>
                      <a:pt x="426" y="191"/>
                      <a:pt x="335" y="587"/>
                      <a:pt x="244" y="891"/>
                    </a:cubicBezTo>
                    <a:cubicBezTo>
                      <a:pt x="122" y="1377"/>
                      <a:pt x="1" y="1924"/>
                      <a:pt x="61" y="2441"/>
                    </a:cubicBezTo>
                    <a:cubicBezTo>
                      <a:pt x="61" y="2509"/>
                      <a:pt x="119" y="2548"/>
                      <a:pt x="175" y="2548"/>
                    </a:cubicBezTo>
                    <a:cubicBezTo>
                      <a:pt x="218" y="2548"/>
                      <a:pt x="261" y="2524"/>
                      <a:pt x="274" y="2471"/>
                    </a:cubicBezTo>
                    <a:cubicBezTo>
                      <a:pt x="396" y="1650"/>
                      <a:pt x="426" y="860"/>
                      <a:pt x="852" y="100"/>
                    </a:cubicBezTo>
                    <a:cubicBezTo>
                      <a:pt x="877" y="51"/>
                      <a:pt x="841"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6095850" y="2538996"/>
                <a:ext cx="52728" cy="193137"/>
              </a:xfrm>
              <a:custGeom>
                <a:rect b="b" l="l" r="r" t="t"/>
                <a:pathLst>
                  <a:path extrusionOk="0" h="6498" w="1774">
                    <a:moveTo>
                      <a:pt x="1186" y="1"/>
                    </a:moveTo>
                    <a:cubicBezTo>
                      <a:pt x="1151" y="1"/>
                      <a:pt x="1105" y="27"/>
                      <a:pt x="1105" y="64"/>
                    </a:cubicBezTo>
                    <a:cubicBezTo>
                      <a:pt x="1226" y="1979"/>
                      <a:pt x="1469" y="4837"/>
                      <a:pt x="71" y="6356"/>
                    </a:cubicBezTo>
                    <a:cubicBezTo>
                      <a:pt x="0" y="6427"/>
                      <a:pt x="57" y="6498"/>
                      <a:pt x="129" y="6498"/>
                    </a:cubicBezTo>
                    <a:cubicBezTo>
                      <a:pt x="150" y="6498"/>
                      <a:pt x="172" y="6492"/>
                      <a:pt x="193" y="6478"/>
                    </a:cubicBezTo>
                    <a:cubicBezTo>
                      <a:pt x="1773" y="5201"/>
                      <a:pt x="1469" y="1797"/>
                      <a:pt x="1226" y="34"/>
                    </a:cubicBezTo>
                    <a:cubicBezTo>
                      <a:pt x="1226" y="11"/>
                      <a:pt x="1208" y="1"/>
                      <a:pt x="1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6347308" y="2491647"/>
                <a:ext cx="40363" cy="209633"/>
              </a:xfrm>
              <a:custGeom>
                <a:rect b="b" l="l" r="r" t="t"/>
                <a:pathLst>
                  <a:path extrusionOk="0" h="7053" w="1358">
                    <a:moveTo>
                      <a:pt x="50" y="1"/>
                    </a:moveTo>
                    <a:cubicBezTo>
                      <a:pt x="23" y="1"/>
                      <a:pt x="0" y="16"/>
                      <a:pt x="0" y="47"/>
                    </a:cubicBezTo>
                    <a:cubicBezTo>
                      <a:pt x="213" y="2265"/>
                      <a:pt x="122" y="5031"/>
                      <a:pt x="1216" y="7007"/>
                    </a:cubicBezTo>
                    <a:cubicBezTo>
                      <a:pt x="1227" y="7039"/>
                      <a:pt x="1248" y="7052"/>
                      <a:pt x="1271" y="7052"/>
                    </a:cubicBezTo>
                    <a:cubicBezTo>
                      <a:pt x="1313" y="7052"/>
                      <a:pt x="1357" y="7006"/>
                      <a:pt x="1338" y="6946"/>
                    </a:cubicBezTo>
                    <a:cubicBezTo>
                      <a:pt x="395" y="4849"/>
                      <a:pt x="426" y="2296"/>
                      <a:pt x="122" y="47"/>
                    </a:cubicBezTo>
                    <a:cubicBezTo>
                      <a:pt x="107" y="16"/>
                      <a:pt x="76" y="1"/>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5700414" y="2671829"/>
                <a:ext cx="426696" cy="732095"/>
              </a:xfrm>
              <a:custGeom>
                <a:rect b="b" l="l" r="r" t="t"/>
                <a:pathLst>
                  <a:path extrusionOk="0" h="24631" w="14356">
                    <a:moveTo>
                      <a:pt x="14236" y="1"/>
                    </a:moveTo>
                    <a:cubicBezTo>
                      <a:pt x="14213" y="1"/>
                      <a:pt x="14188" y="10"/>
                      <a:pt x="14165" y="33"/>
                    </a:cubicBezTo>
                    <a:cubicBezTo>
                      <a:pt x="12129" y="2343"/>
                      <a:pt x="8147" y="2495"/>
                      <a:pt x="5442" y="3620"/>
                    </a:cubicBezTo>
                    <a:cubicBezTo>
                      <a:pt x="3618" y="4380"/>
                      <a:pt x="3101" y="6052"/>
                      <a:pt x="2493" y="7815"/>
                    </a:cubicBezTo>
                    <a:cubicBezTo>
                      <a:pt x="670" y="13164"/>
                      <a:pt x="1" y="18848"/>
                      <a:pt x="457" y="24471"/>
                    </a:cubicBezTo>
                    <a:cubicBezTo>
                      <a:pt x="472" y="24578"/>
                      <a:pt x="556" y="24631"/>
                      <a:pt x="635" y="24631"/>
                    </a:cubicBezTo>
                    <a:cubicBezTo>
                      <a:pt x="715" y="24631"/>
                      <a:pt x="791" y="24578"/>
                      <a:pt x="791" y="24471"/>
                    </a:cubicBezTo>
                    <a:cubicBezTo>
                      <a:pt x="396" y="19091"/>
                      <a:pt x="913" y="13711"/>
                      <a:pt x="2554" y="8544"/>
                    </a:cubicBezTo>
                    <a:cubicBezTo>
                      <a:pt x="3041" y="7024"/>
                      <a:pt x="3496" y="4957"/>
                      <a:pt x="4986" y="4045"/>
                    </a:cubicBezTo>
                    <a:cubicBezTo>
                      <a:pt x="6171" y="3346"/>
                      <a:pt x="7843" y="3103"/>
                      <a:pt x="9150" y="2708"/>
                    </a:cubicBezTo>
                    <a:cubicBezTo>
                      <a:pt x="11004" y="2131"/>
                      <a:pt x="13010" y="1735"/>
                      <a:pt x="14287" y="155"/>
                    </a:cubicBezTo>
                    <a:cubicBezTo>
                      <a:pt x="14355" y="86"/>
                      <a:pt x="14304" y="1"/>
                      <a:pt x="14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5844422" y="3098743"/>
                <a:ext cx="130274" cy="141122"/>
              </a:xfrm>
              <a:custGeom>
                <a:rect b="b" l="l" r="r" t="t"/>
                <a:pathLst>
                  <a:path extrusionOk="0" h="4748" w="4383">
                    <a:moveTo>
                      <a:pt x="93" y="0"/>
                    </a:moveTo>
                    <a:cubicBezTo>
                      <a:pt x="31" y="0"/>
                      <a:pt x="0" y="89"/>
                      <a:pt x="50" y="139"/>
                    </a:cubicBezTo>
                    <a:cubicBezTo>
                      <a:pt x="1022" y="868"/>
                      <a:pt x="1995" y="1628"/>
                      <a:pt x="2724" y="2601"/>
                    </a:cubicBezTo>
                    <a:cubicBezTo>
                      <a:pt x="3211" y="3300"/>
                      <a:pt x="3545" y="4120"/>
                      <a:pt x="4183" y="4728"/>
                    </a:cubicBezTo>
                    <a:cubicBezTo>
                      <a:pt x="4197" y="4742"/>
                      <a:pt x="4216" y="4748"/>
                      <a:pt x="4235" y="4748"/>
                    </a:cubicBezTo>
                    <a:cubicBezTo>
                      <a:pt x="4302" y="4748"/>
                      <a:pt x="4383" y="4677"/>
                      <a:pt x="4335" y="4607"/>
                    </a:cubicBezTo>
                    <a:cubicBezTo>
                      <a:pt x="3728" y="3786"/>
                      <a:pt x="3272" y="2874"/>
                      <a:pt x="2603" y="2084"/>
                    </a:cubicBezTo>
                    <a:cubicBezTo>
                      <a:pt x="1904" y="1263"/>
                      <a:pt x="1022" y="625"/>
                      <a:pt x="141" y="17"/>
                    </a:cubicBezTo>
                    <a:cubicBezTo>
                      <a:pt x="123" y="5"/>
                      <a:pt x="107"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5821120" y="3124038"/>
                <a:ext cx="107447" cy="107179"/>
              </a:xfrm>
              <a:custGeom>
                <a:rect b="b" l="l" r="r" t="t"/>
                <a:pathLst>
                  <a:path extrusionOk="0" h="3606" w="3615">
                    <a:moveTo>
                      <a:pt x="114" y="0"/>
                    </a:moveTo>
                    <a:cubicBezTo>
                      <a:pt x="46" y="0"/>
                      <a:pt x="0" y="89"/>
                      <a:pt x="74" y="139"/>
                    </a:cubicBezTo>
                    <a:cubicBezTo>
                      <a:pt x="1350" y="1142"/>
                      <a:pt x="2353" y="2327"/>
                      <a:pt x="3387" y="3573"/>
                    </a:cubicBezTo>
                    <a:cubicBezTo>
                      <a:pt x="3410" y="3596"/>
                      <a:pt x="3436" y="3606"/>
                      <a:pt x="3462" y="3606"/>
                    </a:cubicBezTo>
                    <a:cubicBezTo>
                      <a:pt x="3541" y="3606"/>
                      <a:pt x="3615" y="3520"/>
                      <a:pt x="3569" y="3452"/>
                    </a:cubicBezTo>
                    <a:cubicBezTo>
                      <a:pt x="2749" y="2054"/>
                      <a:pt x="1472" y="929"/>
                      <a:pt x="165" y="17"/>
                    </a:cubicBezTo>
                    <a:cubicBezTo>
                      <a:pt x="148" y="5"/>
                      <a:pt x="130" y="0"/>
                      <a:pt x="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5814670" y="3141991"/>
                <a:ext cx="80726" cy="89762"/>
              </a:xfrm>
              <a:custGeom>
                <a:rect b="b" l="l" r="r" t="t"/>
                <a:pathLst>
                  <a:path extrusionOk="0" h="3020" w="2716">
                    <a:moveTo>
                      <a:pt x="108" y="1"/>
                    </a:moveTo>
                    <a:cubicBezTo>
                      <a:pt x="44" y="1"/>
                      <a:pt x="1" y="65"/>
                      <a:pt x="48" y="112"/>
                    </a:cubicBezTo>
                    <a:cubicBezTo>
                      <a:pt x="504" y="568"/>
                      <a:pt x="959" y="1024"/>
                      <a:pt x="1355" y="1510"/>
                    </a:cubicBezTo>
                    <a:cubicBezTo>
                      <a:pt x="1780" y="1997"/>
                      <a:pt x="2115" y="2544"/>
                      <a:pt x="2570" y="3000"/>
                    </a:cubicBezTo>
                    <a:cubicBezTo>
                      <a:pt x="2585" y="3014"/>
                      <a:pt x="2600" y="3020"/>
                      <a:pt x="2616" y="3020"/>
                    </a:cubicBezTo>
                    <a:cubicBezTo>
                      <a:pt x="2667" y="3020"/>
                      <a:pt x="2715" y="2955"/>
                      <a:pt x="2692" y="2909"/>
                    </a:cubicBezTo>
                    <a:cubicBezTo>
                      <a:pt x="2145" y="1784"/>
                      <a:pt x="1081" y="811"/>
                      <a:pt x="169" y="21"/>
                    </a:cubicBezTo>
                    <a:cubicBezTo>
                      <a:pt x="148" y="7"/>
                      <a:pt x="127" y="1"/>
                      <a:pt x="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5796390" y="3170020"/>
                <a:ext cx="52014" cy="65360"/>
              </a:xfrm>
              <a:custGeom>
                <a:rect b="b" l="l" r="r" t="t"/>
                <a:pathLst>
                  <a:path extrusionOk="0" h="2199" w="1750">
                    <a:moveTo>
                      <a:pt x="100" y="0"/>
                    </a:moveTo>
                    <a:cubicBezTo>
                      <a:pt x="49" y="0"/>
                      <a:pt x="1" y="65"/>
                      <a:pt x="24" y="111"/>
                    </a:cubicBezTo>
                    <a:cubicBezTo>
                      <a:pt x="298" y="476"/>
                      <a:pt x="541" y="841"/>
                      <a:pt x="845" y="1206"/>
                    </a:cubicBezTo>
                    <a:cubicBezTo>
                      <a:pt x="1088" y="1540"/>
                      <a:pt x="1301" y="1905"/>
                      <a:pt x="1605" y="2178"/>
                    </a:cubicBezTo>
                    <a:cubicBezTo>
                      <a:pt x="1619" y="2192"/>
                      <a:pt x="1635" y="2198"/>
                      <a:pt x="1650" y="2198"/>
                    </a:cubicBezTo>
                    <a:cubicBezTo>
                      <a:pt x="1701" y="2198"/>
                      <a:pt x="1750" y="2134"/>
                      <a:pt x="1726" y="2087"/>
                    </a:cubicBezTo>
                    <a:cubicBezTo>
                      <a:pt x="1544" y="1722"/>
                      <a:pt x="1240" y="1388"/>
                      <a:pt x="997" y="1084"/>
                    </a:cubicBezTo>
                    <a:cubicBezTo>
                      <a:pt x="723" y="719"/>
                      <a:pt x="419" y="385"/>
                      <a:pt x="146" y="20"/>
                    </a:cubicBezTo>
                    <a:cubicBezTo>
                      <a:pt x="132" y="6"/>
                      <a:pt x="116" y="0"/>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5781736" y="3180809"/>
                <a:ext cx="914918" cy="66162"/>
              </a:xfrm>
              <a:custGeom>
                <a:rect b="b" l="l" r="r" t="t"/>
                <a:pathLst>
                  <a:path extrusionOk="0" h="2226" w="30782">
                    <a:moveTo>
                      <a:pt x="26693" y="0"/>
                    </a:moveTo>
                    <a:cubicBezTo>
                      <a:pt x="25986" y="0"/>
                      <a:pt x="25275" y="48"/>
                      <a:pt x="24560" y="144"/>
                    </a:cubicBezTo>
                    <a:cubicBezTo>
                      <a:pt x="21825" y="539"/>
                      <a:pt x="19454" y="1724"/>
                      <a:pt x="16627" y="1815"/>
                    </a:cubicBezTo>
                    <a:cubicBezTo>
                      <a:pt x="15450" y="1848"/>
                      <a:pt x="14271" y="1859"/>
                      <a:pt x="13092" y="1859"/>
                    </a:cubicBezTo>
                    <a:cubicBezTo>
                      <a:pt x="10117" y="1859"/>
                      <a:pt x="7136" y="1785"/>
                      <a:pt x="4161" y="1785"/>
                    </a:cubicBezTo>
                    <a:cubicBezTo>
                      <a:pt x="2803" y="1785"/>
                      <a:pt x="1446" y="1801"/>
                      <a:pt x="92" y="1846"/>
                    </a:cubicBezTo>
                    <a:cubicBezTo>
                      <a:pt x="1" y="1846"/>
                      <a:pt x="1" y="1967"/>
                      <a:pt x="92" y="1967"/>
                    </a:cubicBezTo>
                    <a:cubicBezTo>
                      <a:pt x="2991" y="2120"/>
                      <a:pt x="5947" y="2225"/>
                      <a:pt x="8901" y="2225"/>
                    </a:cubicBezTo>
                    <a:cubicBezTo>
                      <a:pt x="11244" y="2225"/>
                      <a:pt x="13586" y="2159"/>
                      <a:pt x="15898" y="1998"/>
                    </a:cubicBezTo>
                    <a:cubicBezTo>
                      <a:pt x="18056" y="1846"/>
                      <a:pt x="19971" y="1724"/>
                      <a:pt x="22068" y="1086"/>
                    </a:cubicBezTo>
                    <a:cubicBezTo>
                      <a:pt x="23613" y="616"/>
                      <a:pt x="25157" y="396"/>
                      <a:pt x="26713" y="396"/>
                    </a:cubicBezTo>
                    <a:cubicBezTo>
                      <a:pt x="27972" y="396"/>
                      <a:pt x="29239" y="540"/>
                      <a:pt x="30518" y="812"/>
                    </a:cubicBezTo>
                    <a:cubicBezTo>
                      <a:pt x="30527" y="814"/>
                      <a:pt x="30535" y="814"/>
                      <a:pt x="30543" y="814"/>
                    </a:cubicBezTo>
                    <a:cubicBezTo>
                      <a:pt x="30708" y="814"/>
                      <a:pt x="30781" y="536"/>
                      <a:pt x="30579" y="478"/>
                    </a:cubicBezTo>
                    <a:cubicBezTo>
                      <a:pt x="29296" y="162"/>
                      <a:pt x="28001" y="0"/>
                      <a:pt x="266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6561433" y="3203874"/>
                <a:ext cx="116156" cy="24729"/>
              </a:xfrm>
              <a:custGeom>
                <a:rect b="b" l="l" r="r" t="t"/>
                <a:pathLst>
                  <a:path extrusionOk="0" h="832" w="3908">
                    <a:moveTo>
                      <a:pt x="538" y="1"/>
                    </a:moveTo>
                    <a:cubicBezTo>
                      <a:pt x="407" y="1"/>
                      <a:pt x="278" y="3"/>
                      <a:pt x="152" y="6"/>
                    </a:cubicBezTo>
                    <a:cubicBezTo>
                      <a:pt x="0" y="6"/>
                      <a:pt x="0" y="249"/>
                      <a:pt x="152" y="249"/>
                    </a:cubicBezTo>
                    <a:cubicBezTo>
                      <a:pt x="1429" y="249"/>
                      <a:pt x="2523" y="614"/>
                      <a:pt x="3739" y="827"/>
                    </a:cubicBezTo>
                    <a:cubicBezTo>
                      <a:pt x="3749" y="830"/>
                      <a:pt x="3758" y="831"/>
                      <a:pt x="3768" y="831"/>
                    </a:cubicBezTo>
                    <a:cubicBezTo>
                      <a:pt x="3847" y="831"/>
                      <a:pt x="3908" y="729"/>
                      <a:pt x="3800" y="675"/>
                    </a:cubicBezTo>
                    <a:cubicBezTo>
                      <a:pt x="2876" y="131"/>
                      <a:pt x="1637" y="1"/>
                      <a:pt x="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6551505" y="3225602"/>
                <a:ext cx="128936" cy="62566"/>
              </a:xfrm>
              <a:custGeom>
                <a:rect b="b" l="l" r="r" t="t"/>
                <a:pathLst>
                  <a:path extrusionOk="0" h="2105" w="4338">
                    <a:moveTo>
                      <a:pt x="96" y="1"/>
                    </a:moveTo>
                    <a:cubicBezTo>
                      <a:pt x="0" y="1"/>
                      <a:pt x="9" y="159"/>
                      <a:pt x="121" y="187"/>
                    </a:cubicBezTo>
                    <a:cubicBezTo>
                      <a:pt x="1641" y="339"/>
                      <a:pt x="2675" y="1585"/>
                      <a:pt x="4073" y="2102"/>
                    </a:cubicBezTo>
                    <a:cubicBezTo>
                      <a:pt x="4082" y="2103"/>
                      <a:pt x="4090" y="2104"/>
                      <a:pt x="4099" y="2104"/>
                    </a:cubicBezTo>
                    <a:cubicBezTo>
                      <a:pt x="4238" y="2104"/>
                      <a:pt x="4337" y="1885"/>
                      <a:pt x="4194" y="1828"/>
                    </a:cubicBezTo>
                    <a:cubicBezTo>
                      <a:pt x="2796" y="1251"/>
                      <a:pt x="1671" y="126"/>
                      <a:pt x="121" y="4"/>
                    </a:cubicBezTo>
                    <a:cubicBezTo>
                      <a:pt x="112" y="2"/>
                      <a:pt x="103"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6465992" y="3264956"/>
                <a:ext cx="179464" cy="35786"/>
              </a:xfrm>
              <a:custGeom>
                <a:rect b="b" l="l" r="r" t="t"/>
                <a:pathLst>
                  <a:path extrusionOk="0" h="1204" w="6038">
                    <a:moveTo>
                      <a:pt x="2107" y="1"/>
                    </a:moveTo>
                    <a:cubicBezTo>
                      <a:pt x="1421" y="1"/>
                      <a:pt x="749" y="89"/>
                      <a:pt x="141" y="261"/>
                    </a:cubicBezTo>
                    <a:cubicBezTo>
                      <a:pt x="1" y="317"/>
                      <a:pt x="42" y="477"/>
                      <a:pt x="145" y="477"/>
                    </a:cubicBezTo>
                    <a:cubicBezTo>
                      <a:pt x="153" y="477"/>
                      <a:pt x="162" y="476"/>
                      <a:pt x="171" y="474"/>
                    </a:cubicBezTo>
                    <a:lnTo>
                      <a:pt x="202" y="474"/>
                    </a:lnTo>
                    <a:cubicBezTo>
                      <a:pt x="767" y="364"/>
                      <a:pt x="1316" y="302"/>
                      <a:pt x="1866" y="302"/>
                    </a:cubicBezTo>
                    <a:cubicBezTo>
                      <a:pt x="2380" y="302"/>
                      <a:pt x="2895" y="356"/>
                      <a:pt x="3424" y="474"/>
                    </a:cubicBezTo>
                    <a:cubicBezTo>
                      <a:pt x="4305" y="626"/>
                      <a:pt x="5065" y="1021"/>
                      <a:pt x="5916" y="1203"/>
                    </a:cubicBezTo>
                    <a:cubicBezTo>
                      <a:pt x="5977" y="1203"/>
                      <a:pt x="6038" y="1112"/>
                      <a:pt x="5977" y="1082"/>
                    </a:cubicBezTo>
                    <a:cubicBezTo>
                      <a:pt x="4903" y="352"/>
                      <a:pt x="3478"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6481270" y="3295154"/>
                <a:ext cx="120406" cy="80964"/>
              </a:xfrm>
              <a:custGeom>
                <a:rect b="b" l="l" r="r" t="t"/>
                <a:pathLst>
                  <a:path extrusionOk="0" h="2724" w="4051">
                    <a:moveTo>
                      <a:pt x="120" y="1"/>
                    </a:moveTo>
                    <a:cubicBezTo>
                      <a:pt x="43" y="1"/>
                      <a:pt x="0" y="129"/>
                      <a:pt x="83" y="157"/>
                    </a:cubicBezTo>
                    <a:cubicBezTo>
                      <a:pt x="1512" y="825"/>
                      <a:pt x="2606" y="1737"/>
                      <a:pt x="3852" y="2710"/>
                    </a:cubicBezTo>
                    <a:cubicBezTo>
                      <a:pt x="3866" y="2720"/>
                      <a:pt x="3881" y="2724"/>
                      <a:pt x="3896" y="2724"/>
                    </a:cubicBezTo>
                    <a:cubicBezTo>
                      <a:pt x="3976" y="2724"/>
                      <a:pt x="4051" y="2600"/>
                      <a:pt x="3974" y="2497"/>
                    </a:cubicBezTo>
                    <a:cubicBezTo>
                      <a:pt x="3031" y="1373"/>
                      <a:pt x="1512" y="552"/>
                      <a:pt x="144" y="5"/>
                    </a:cubicBezTo>
                    <a:cubicBezTo>
                      <a:pt x="136" y="2"/>
                      <a:pt x="128"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6493070" y="3342176"/>
                <a:ext cx="87354" cy="47080"/>
              </a:xfrm>
              <a:custGeom>
                <a:rect b="b" l="l" r="r" t="t"/>
                <a:pathLst>
                  <a:path extrusionOk="0" h="1584" w="2939">
                    <a:moveTo>
                      <a:pt x="174" y="0"/>
                    </a:moveTo>
                    <a:cubicBezTo>
                      <a:pt x="44" y="0"/>
                      <a:pt x="0" y="188"/>
                      <a:pt x="142" y="216"/>
                    </a:cubicBezTo>
                    <a:cubicBezTo>
                      <a:pt x="689" y="398"/>
                      <a:pt x="1175" y="702"/>
                      <a:pt x="1662" y="1006"/>
                    </a:cubicBezTo>
                    <a:cubicBezTo>
                      <a:pt x="2027" y="1219"/>
                      <a:pt x="2391" y="1523"/>
                      <a:pt x="2817" y="1584"/>
                    </a:cubicBezTo>
                    <a:cubicBezTo>
                      <a:pt x="2908" y="1584"/>
                      <a:pt x="2938" y="1493"/>
                      <a:pt x="2878" y="1432"/>
                    </a:cubicBezTo>
                    <a:cubicBezTo>
                      <a:pt x="2513" y="1098"/>
                      <a:pt x="1996" y="885"/>
                      <a:pt x="1571" y="642"/>
                    </a:cubicBezTo>
                    <a:cubicBezTo>
                      <a:pt x="1175" y="368"/>
                      <a:pt x="689" y="125"/>
                      <a:pt x="203" y="3"/>
                    </a:cubicBezTo>
                    <a:cubicBezTo>
                      <a:pt x="193" y="1"/>
                      <a:pt x="183"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6220806" y="3337748"/>
                <a:ext cx="280105" cy="13553"/>
              </a:xfrm>
              <a:custGeom>
                <a:rect b="b" l="l" r="r" t="t"/>
                <a:pathLst>
                  <a:path extrusionOk="0" h="456" w="9424">
                    <a:moveTo>
                      <a:pt x="214" y="31"/>
                    </a:moveTo>
                    <a:cubicBezTo>
                      <a:pt x="31" y="31"/>
                      <a:pt x="1" y="365"/>
                      <a:pt x="214" y="365"/>
                    </a:cubicBezTo>
                    <a:cubicBezTo>
                      <a:pt x="2528" y="365"/>
                      <a:pt x="4843" y="455"/>
                      <a:pt x="7158" y="455"/>
                    </a:cubicBezTo>
                    <a:cubicBezTo>
                      <a:pt x="7852" y="455"/>
                      <a:pt x="8547" y="447"/>
                      <a:pt x="9241" y="426"/>
                    </a:cubicBezTo>
                    <a:cubicBezTo>
                      <a:pt x="9424" y="426"/>
                      <a:pt x="9424" y="183"/>
                      <a:pt x="9241" y="152"/>
                    </a:cubicBezTo>
                    <a:cubicBezTo>
                      <a:pt x="6232" y="0"/>
                      <a:pt x="3223" y="92"/>
                      <a:pt x="214" y="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5715127" y="3340155"/>
                <a:ext cx="510543" cy="96866"/>
              </a:xfrm>
              <a:custGeom>
                <a:rect b="b" l="l" r="r" t="t"/>
                <a:pathLst>
                  <a:path extrusionOk="0" h="3259" w="17177">
                    <a:moveTo>
                      <a:pt x="16920" y="1"/>
                    </a:moveTo>
                    <a:cubicBezTo>
                      <a:pt x="16901" y="1"/>
                      <a:pt x="16882" y="4"/>
                      <a:pt x="16862" y="11"/>
                    </a:cubicBezTo>
                    <a:cubicBezTo>
                      <a:pt x="13034" y="1684"/>
                      <a:pt x="9407" y="2883"/>
                      <a:pt x="5556" y="2883"/>
                    </a:cubicBezTo>
                    <a:cubicBezTo>
                      <a:pt x="3811" y="2883"/>
                      <a:pt x="2021" y="2637"/>
                      <a:pt x="144" y="2077"/>
                    </a:cubicBezTo>
                    <a:cubicBezTo>
                      <a:pt x="133" y="2075"/>
                      <a:pt x="123" y="2073"/>
                      <a:pt x="114" y="2073"/>
                    </a:cubicBezTo>
                    <a:cubicBezTo>
                      <a:pt x="18" y="2073"/>
                      <a:pt x="1" y="2202"/>
                      <a:pt x="83" y="2229"/>
                    </a:cubicBezTo>
                    <a:cubicBezTo>
                      <a:pt x="1984" y="2952"/>
                      <a:pt x="3869" y="3259"/>
                      <a:pt x="5733" y="3259"/>
                    </a:cubicBezTo>
                    <a:cubicBezTo>
                      <a:pt x="9593" y="3259"/>
                      <a:pt x="13366" y="1944"/>
                      <a:pt x="17014" y="284"/>
                    </a:cubicBezTo>
                    <a:cubicBezTo>
                      <a:pt x="17176" y="203"/>
                      <a:pt x="17073" y="1"/>
                      <a:pt x="16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5991344" y="3424480"/>
                <a:ext cx="605715" cy="40274"/>
              </a:xfrm>
              <a:custGeom>
                <a:rect b="b" l="l" r="r" t="t"/>
                <a:pathLst>
                  <a:path extrusionOk="0" h="1355" w="20379">
                    <a:moveTo>
                      <a:pt x="92" y="0"/>
                    </a:moveTo>
                    <a:cubicBezTo>
                      <a:pt x="31" y="0"/>
                      <a:pt x="0" y="92"/>
                      <a:pt x="61" y="92"/>
                    </a:cubicBezTo>
                    <a:cubicBezTo>
                      <a:pt x="4124" y="705"/>
                      <a:pt x="8514" y="1354"/>
                      <a:pt x="12811" y="1354"/>
                    </a:cubicBezTo>
                    <a:cubicBezTo>
                      <a:pt x="15328" y="1354"/>
                      <a:pt x="17814" y="1131"/>
                      <a:pt x="20183" y="547"/>
                    </a:cubicBezTo>
                    <a:cubicBezTo>
                      <a:pt x="20378" y="520"/>
                      <a:pt x="20318" y="236"/>
                      <a:pt x="20142" y="236"/>
                    </a:cubicBezTo>
                    <a:cubicBezTo>
                      <a:pt x="20126" y="236"/>
                      <a:pt x="20110" y="238"/>
                      <a:pt x="20092" y="244"/>
                    </a:cubicBezTo>
                    <a:cubicBezTo>
                      <a:pt x="17816" y="797"/>
                      <a:pt x="15488" y="992"/>
                      <a:pt x="13141" y="992"/>
                    </a:cubicBezTo>
                    <a:cubicBezTo>
                      <a:pt x="8782" y="992"/>
                      <a:pt x="4360" y="317"/>
                      <a:pt x="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6600578" y="3301188"/>
                <a:ext cx="38580" cy="132295"/>
              </a:xfrm>
              <a:custGeom>
                <a:rect b="b" l="l" r="r" t="t"/>
                <a:pathLst>
                  <a:path extrusionOk="0" h="4451" w="1298">
                    <a:moveTo>
                      <a:pt x="1178" y="0"/>
                    </a:moveTo>
                    <a:cubicBezTo>
                      <a:pt x="1136" y="0"/>
                      <a:pt x="1097" y="25"/>
                      <a:pt x="1084" y="75"/>
                    </a:cubicBezTo>
                    <a:cubicBezTo>
                      <a:pt x="720" y="1474"/>
                      <a:pt x="233" y="2902"/>
                      <a:pt x="20" y="4331"/>
                    </a:cubicBezTo>
                    <a:cubicBezTo>
                      <a:pt x="1" y="4390"/>
                      <a:pt x="59" y="4450"/>
                      <a:pt x="119" y="4450"/>
                    </a:cubicBezTo>
                    <a:cubicBezTo>
                      <a:pt x="150" y="4450"/>
                      <a:pt x="182" y="4434"/>
                      <a:pt x="203" y="4392"/>
                    </a:cubicBezTo>
                    <a:cubicBezTo>
                      <a:pt x="811" y="3085"/>
                      <a:pt x="1054" y="1534"/>
                      <a:pt x="1297" y="136"/>
                    </a:cubicBezTo>
                    <a:cubicBezTo>
                      <a:pt x="1297" y="48"/>
                      <a:pt x="1235" y="0"/>
                      <a:pt x="1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6517502" y="2855638"/>
                <a:ext cx="52995" cy="327869"/>
              </a:xfrm>
              <a:custGeom>
                <a:rect b="b" l="l" r="r" t="t"/>
                <a:pathLst>
                  <a:path extrusionOk="0" h="11031" w="1783">
                    <a:moveTo>
                      <a:pt x="1172" y="0"/>
                    </a:moveTo>
                    <a:cubicBezTo>
                      <a:pt x="1126" y="0"/>
                      <a:pt x="1083" y="32"/>
                      <a:pt x="1083" y="80"/>
                    </a:cubicBezTo>
                    <a:cubicBezTo>
                      <a:pt x="1296" y="3880"/>
                      <a:pt x="870" y="7162"/>
                      <a:pt x="19" y="10840"/>
                    </a:cubicBezTo>
                    <a:cubicBezTo>
                      <a:pt x="0" y="10953"/>
                      <a:pt x="98" y="11031"/>
                      <a:pt x="182" y="11031"/>
                    </a:cubicBezTo>
                    <a:cubicBezTo>
                      <a:pt x="234" y="11031"/>
                      <a:pt x="281" y="11001"/>
                      <a:pt x="293" y="10932"/>
                    </a:cubicBezTo>
                    <a:cubicBezTo>
                      <a:pt x="1174" y="7254"/>
                      <a:pt x="1782" y="3819"/>
                      <a:pt x="1265" y="80"/>
                    </a:cubicBezTo>
                    <a:cubicBezTo>
                      <a:pt x="1251" y="24"/>
                      <a:pt x="1211" y="0"/>
                      <a:pt x="11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6649354" y="3031480"/>
                <a:ext cx="30436" cy="167546"/>
              </a:xfrm>
              <a:custGeom>
                <a:rect b="b" l="l" r="r" t="t"/>
                <a:pathLst>
                  <a:path extrusionOk="0" h="5637" w="1024">
                    <a:moveTo>
                      <a:pt x="800" y="0"/>
                    </a:moveTo>
                    <a:cubicBezTo>
                      <a:pt x="758" y="0"/>
                      <a:pt x="720" y="31"/>
                      <a:pt x="720" y="91"/>
                    </a:cubicBezTo>
                    <a:cubicBezTo>
                      <a:pt x="811" y="1946"/>
                      <a:pt x="568" y="3739"/>
                      <a:pt x="21" y="5502"/>
                    </a:cubicBezTo>
                    <a:cubicBezTo>
                      <a:pt x="1" y="5583"/>
                      <a:pt x="61" y="5637"/>
                      <a:pt x="122" y="5637"/>
                    </a:cubicBezTo>
                    <a:cubicBezTo>
                      <a:pt x="153" y="5637"/>
                      <a:pt x="183" y="5623"/>
                      <a:pt x="203" y="5593"/>
                    </a:cubicBezTo>
                    <a:cubicBezTo>
                      <a:pt x="963" y="3921"/>
                      <a:pt x="1024" y="1885"/>
                      <a:pt x="902" y="91"/>
                    </a:cubicBezTo>
                    <a:cubicBezTo>
                      <a:pt x="887" y="31"/>
                      <a:pt x="842" y="0"/>
                      <a:pt x="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6369362" y="2670640"/>
                <a:ext cx="185260" cy="77427"/>
              </a:xfrm>
              <a:custGeom>
                <a:rect b="b" l="l" r="r" t="t"/>
                <a:pathLst>
                  <a:path extrusionOk="0" h="2605" w="6233">
                    <a:moveTo>
                      <a:pt x="103" y="0"/>
                    </a:moveTo>
                    <a:cubicBezTo>
                      <a:pt x="34" y="0"/>
                      <a:pt x="1" y="138"/>
                      <a:pt x="79" y="164"/>
                    </a:cubicBezTo>
                    <a:lnTo>
                      <a:pt x="79" y="195"/>
                    </a:lnTo>
                    <a:cubicBezTo>
                      <a:pt x="1842" y="1289"/>
                      <a:pt x="3939" y="2110"/>
                      <a:pt x="5976" y="2596"/>
                    </a:cubicBezTo>
                    <a:cubicBezTo>
                      <a:pt x="5995" y="2602"/>
                      <a:pt x="6013" y="2604"/>
                      <a:pt x="6029" y="2604"/>
                    </a:cubicBezTo>
                    <a:cubicBezTo>
                      <a:pt x="6197" y="2604"/>
                      <a:pt x="6233" y="2347"/>
                      <a:pt x="6067" y="2292"/>
                    </a:cubicBezTo>
                    <a:cubicBezTo>
                      <a:pt x="4030" y="1623"/>
                      <a:pt x="2115" y="833"/>
                      <a:pt x="140" y="12"/>
                    </a:cubicBezTo>
                    <a:cubicBezTo>
                      <a:pt x="127" y="4"/>
                      <a:pt x="115" y="0"/>
                      <a:pt x="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5897389" y="2872461"/>
                <a:ext cx="33051" cy="297760"/>
              </a:xfrm>
              <a:custGeom>
                <a:rect b="b" l="l" r="r" t="t"/>
                <a:pathLst>
                  <a:path extrusionOk="0" h="10018" w="1112">
                    <a:moveTo>
                      <a:pt x="91" y="1"/>
                    </a:moveTo>
                    <a:cubicBezTo>
                      <a:pt x="46" y="1"/>
                      <a:pt x="0" y="31"/>
                      <a:pt x="0" y="92"/>
                    </a:cubicBezTo>
                    <a:cubicBezTo>
                      <a:pt x="122" y="3375"/>
                      <a:pt x="304" y="6688"/>
                      <a:pt x="882" y="9940"/>
                    </a:cubicBezTo>
                    <a:cubicBezTo>
                      <a:pt x="882" y="9993"/>
                      <a:pt x="928" y="10017"/>
                      <a:pt x="978" y="10017"/>
                    </a:cubicBezTo>
                    <a:cubicBezTo>
                      <a:pt x="1042" y="10017"/>
                      <a:pt x="1112" y="9978"/>
                      <a:pt x="1094" y="9910"/>
                    </a:cubicBezTo>
                    <a:cubicBezTo>
                      <a:pt x="851" y="6627"/>
                      <a:pt x="426" y="3375"/>
                      <a:pt x="183" y="92"/>
                    </a:cubicBezTo>
                    <a:cubicBezTo>
                      <a:pt x="183" y="31"/>
                      <a:pt x="137"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5748565" y="2978067"/>
                <a:ext cx="165108" cy="20627"/>
              </a:xfrm>
              <a:custGeom>
                <a:rect b="b" l="l" r="r" t="t"/>
                <a:pathLst>
                  <a:path extrusionOk="0" h="694" w="5555">
                    <a:moveTo>
                      <a:pt x="121" y="1"/>
                    </a:moveTo>
                    <a:cubicBezTo>
                      <a:pt x="19" y="1"/>
                      <a:pt x="0" y="186"/>
                      <a:pt x="114" y="186"/>
                    </a:cubicBezTo>
                    <a:lnTo>
                      <a:pt x="114" y="217"/>
                    </a:lnTo>
                    <a:cubicBezTo>
                      <a:pt x="1573" y="498"/>
                      <a:pt x="3055" y="694"/>
                      <a:pt x="4539" y="694"/>
                    </a:cubicBezTo>
                    <a:cubicBezTo>
                      <a:pt x="4817" y="694"/>
                      <a:pt x="5094" y="687"/>
                      <a:pt x="5372" y="673"/>
                    </a:cubicBezTo>
                    <a:cubicBezTo>
                      <a:pt x="5554" y="673"/>
                      <a:pt x="5554" y="369"/>
                      <a:pt x="5372" y="369"/>
                    </a:cubicBezTo>
                    <a:cubicBezTo>
                      <a:pt x="5071" y="389"/>
                      <a:pt x="4771" y="399"/>
                      <a:pt x="4472" y="399"/>
                    </a:cubicBezTo>
                    <a:cubicBezTo>
                      <a:pt x="3018" y="399"/>
                      <a:pt x="1581" y="180"/>
                      <a:pt x="144" y="4"/>
                    </a:cubicBezTo>
                    <a:cubicBezTo>
                      <a:pt x="136" y="2"/>
                      <a:pt x="128"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5950683" y="3428255"/>
                <a:ext cx="13583" cy="73296"/>
              </a:xfrm>
              <a:custGeom>
                <a:rect b="b" l="l" r="r" t="t"/>
                <a:pathLst>
                  <a:path extrusionOk="0" h="2466" w="457">
                    <a:moveTo>
                      <a:pt x="95" y="1"/>
                    </a:moveTo>
                    <a:cubicBezTo>
                      <a:pt x="52" y="1"/>
                      <a:pt x="1" y="33"/>
                      <a:pt x="1" y="86"/>
                    </a:cubicBezTo>
                    <a:cubicBezTo>
                      <a:pt x="31" y="846"/>
                      <a:pt x="31" y="1636"/>
                      <a:pt x="183" y="2366"/>
                    </a:cubicBezTo>
                    <a:cubicBezTo>
                      <a:pt x="197" y="2434"/>
                      <a:pt x="254" y="2466"/>
                      <a:pt x="312" y="2466"/>
                    </a:cubicBezTo>
                    <a:cubicBezTo>
                      <a:pt x="383" y="2466"/>
                      <a:pt x="457" y="2419"/>
                      <a:pt x="457" y="2335"/>
                    </a:cubicBezTo>
                    <a:cubicBezTo>
                      <a:pt x="396" y="1606"/>
                      <a:pt x="305" y="785"/>
                      <a:pt x="153" y="56"/>
                    </a:cubicBezTo>
                    <a:cubicBezTo>
                      <a:pt x="153" y="18"/>
                      <a:pt x="126"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6486441" y="3445078"/>
                <a:ext cx="11770" cy="29722"/>
              </a:xfrm>
              <a:custGeom>
                <a:rect b="b" l="l" r="r" t="t"/>
                <a:pathLst>
                  <a:path extrusionOk="0" h="1000" w="396">
                    <a:moveTo>
                      <a:pt x="61" y="645"/>
                    </a:moveTo>
                    <a:cubicBezTo>
                      <a:pt x="61" y="645"/>
                      <a:pt x="61" y="660"/>
                      <a:pt x="61" y="675"/>
                    </a:cubicBezTo>
                    <a:cubicBezTo>
                      <a:pt x="50" y="664"/>
                      <a:pt x="51" y="654"/>
                      <a:pt x="55" y="646"/>
                    </a:cubicBezTo>
                    <a:lnTo>
                      <a:pt x="55" y="646"/>
                    </a:lnTo>
                    <a:cubicBezTo>
                      <a:pt x="57" y="645"/>
                      <a:pt x="59" y="645"/>
                      <a:pt x="61" y="645"/>
                    </a:cubicBezTo>
                    <a:close/>
                    <a:moveTo>
                      <a:pt x="286" y="1"/>
                    </a:moveTo>
                    <a:cubicBezTo>
                      <a:pt x="254" y="1"/>
                      <a:pt x="225" y="21"/>
                      <a:pt x="213" y="67"/>
                    </a:cubicBezTo>
                    <a:cubicBezTo>
                      <a:pt x="152" y="219"/>
                      <a:pt x="91" y="402"/>
                      <a:pt x="61" y="584"/>
                    </a:cubicBezTo>
                    <a:cubicBezTo>
                      <a:pt x="31" y="645"/>
                      <a:pt x="0" y="675"/>
                      <a:pt x="31" y="736"/>
                    </a:cubicBezTo>
                    <a:cubicBezTo>
                      <a:pt x="31" y="751"/>
                      <a:pt x="34" y="764"/>
                      <a:pt x="39" y="775"/>
                    </a:cubicBezTo>
                    <a:lnTo>
                      <a:pt x="39" y="775"/>
                    </a:lnTo>
                    <a:cubicBezTo>
                      <a:pt x="21" y="841"/>
                      <a:pt x="16" y="903"/>
                      <a:pt x="61" y="949"/>
                    </a:cubicBezTo>
                    <a:cubicBezTo>
                      <a:pt x="61" y="984"/>
                      <a:pt x="92" y="999"/>
                      <a:pt x="124" y="999"/>
                    </a:cubicBezTo>
                    <a:cubicBezTo>
                      <a:pt x="147" y="999"/>
                      <a:pt x="170" y="992"/>
                      <a:pt x="183" y="979"/>
                    </a:cubicBezTo>
                    <a:cubicBezTo>
                      <a:pt x="249" y="935"/>
                      <a:pt x="315" y="715"/>
                      <a:pt x="277" y="597"/>
                    </a:cubicBezTo>
                    <a:lnTo>
                      <a:pt x="277" y="597"/>
                    </a:lnTo>
                    <a:cubicBezTo>
                      <a:pt x="306" y="423"/>
                      <a:pt x="336" y="275"/>
                      <a:pt x="395" y="128"/>
                    </a:cubicBezTo>
                    <a:cubicBezTo>
                      <a:pt x="395" y="53"/>
                      <a:pt x="337"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5856936" y="3497807"/>
                <a:ext cx="100462" cy="148077"/>
              </a:xfrm>
              <a:custGeom>
                <a:rect b="b" l="l" r="r" t="t"/>
                <a:pathLst>
                  <a:path extrusionOk="0" h="4982" w="3380">
                    <a:moveTo>
                      <a:pt x="3289" y="1"/>
                    </a:moveTo>
                    <a:cubicBezTo>
                      <a:pt x="3271" y="1"/>
                      <a:pt x="3255" y="8"/>
                      <a:pt x="3246" y="26"/>
                    </a:cubicBezTo>
                    <a:cubicBezTo>
                      <a:pt x="2182" y="1606"/>
                      <a:pt x="936" y="3157"/>
                      <a:pt x="24" y="4798"/>
                    </a:cubicBezTo>
                    <a:cubicBezTo>
                      <a:pt x="1" y="4890"/>
                      <a:pt x="65" y="4982"/>
                      <a:pt x="137" y="4982"/>
                    </a:cubicBezTo>
                    <a:cubicBezTo>
                      <a:pt x="160" y="4982"/>
                      <a:pt x="184" y="4972"/>
                      <a:pt x="206" y="4950"/>
                    </a:cubicBezTo>
                    <a:cubicBezTo>
                      <a:pt x="1392" y="3430"/>
                      <a:pt x="2303" y="1698"/>
                      <a:pt x="3337" y="87"/>
                    </a:cubicBezTo>
                    <a:cubicBezTo>
                      <a:pt x="3380" y="44"/>
                      <a:pt x="3332" y="1"/>
                      <a:pt x="3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5881398" y="3618929"/>
                <a:ext cx="125340" cy="47437"/>
              </a:xfrm>
              <a:custGeom>
                <a:rect b="b" l="l" r="r" t="t"/>
                <a:pathLst>
                  <a:path extrusionOk="0" h="1596" w="4217">
                    <a:moveTo>
                      <a:pt x="1740" y="1"/>
                    </a:moveTo>
                    <a:cubicBezTo>
                      <a:pt x="1157" y="1"/>
                      <a:pt x="433" y="545"/>
                      <a:pt x="52" y="844"/>
                    </a:cubicBezTo>
                    <a:cubicBezTo>
                      <a:pt x="1" y="895"/>
                      <a:pt x="57" y="1011"/>
                      <a:pt x="130" y="1011"/>
                    </a:cubicBezTo>
                    <a:cubicBezTo>
                      <a:pt x="144" y="1011"/>
                      <a:pt x="159" y="1006"/>
                      <a:pt x="173" y="996"/>
                    </a:cubicBezTo>
                    <a:lnTo>
                      <a:pt x="143" y="996"/>
                    </a:lnTo>
                    <a:cubicBezTo>
                      <a:pt x="538" y="692"/>
                      <a:pt x="1055" y="358"/>
                      <a:pt x="1541" y="328"/>
                    </a:cubicBezTo>
                    <a:cubicBezTo>
                      <a:pt x="1561" y="327"/>
                      <a:pt x="1579" y="326"/>
                      <a:pt x="1598" y="326"/>
                    </a:cubicBezTo>
                    <a:cubicBezTo>
                      <a:pt x="2153" y="326"/>
                      <a:pt x="2223" y="764"/>
                      <a:pt x="2605" y="1088"/>
                    </a:cubicBezTo>
                    <a:cubicBezTo>
                      <a:pt x="2964" y="1395"/>
                      <a:pt x="3432" y="1595"/>
                      <a:pt x="3898" y="1595"/>
                    </a:cubicBezTo>
                    <a:cubicBezTo>
                      <a:pt x="3984" y="1595"/>
                      <a:pt x="4070" y="1588"/>
                      <a:pt x="4155" y="1574"/>
                    </a:cubicBezTo>
                    <a:cubicBezTo>
                      <a:pt x="4216" y="1544"/>
                      <a:pt x="4216" y="1452"/>
                      <a:pt x="4155" y="1422"/>
                    </a:cubicBezTo>
                    <a:cubicBezTo>
                      <a:pt x="3547" y="1270"/>
                      <a:pt x="2970" y="1179"/>
                      <a:pt x="2544" y="662"/>
                    </a:cubicBezTo>
                    <a:cubicBezTo>
                      <a:pt x="2332" y="419"/>
                      <a:pt x="2271" y="115"/>
                      <a:pt x="1936" y="24"/>
                    </a:cubicBezTo>
                    <a:cubicBezTo>
                      <a:pt x="1873" y="8"/>
                      <a:pt x="1808" y="1"/>
                      <a:pt x="1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5986172" y="3618721"/>
                <a:ext cx="145224" cy="47229"/>
              </a:xfrm>
              <a:custGeom>
                <a:rect b="b" l="l" r="r" t="t"/>
                <a:pathLst>
                  <a:path extrusionOk="0" h="1589" w="4886">
                    <a:moveTo>
                      <a:pt x="4764" y="0"/>
                    </a:moveTo>
                    <a:cubicBezTo>
                      <a:pt x="4004" y="0"/>
                      <a:pt x="3609" y="274"/>
                      <a:pt x="3062" y="760"/>
                    </a:cubicBezTo>
                    <a:cubicBezTo>
                      <a:pt x="2703" y="1100"/>
                      <a:pt x="2274" y="1299"/>
                      <a:pt x="1825" y="1299"/>
                    </a:cubicBezTo>
                    <a:cubicBezTo>
                      <a:pt x="1552" y="1299"/>
                      <a:pt x="1271" y="1225"/>
                      <a:pt x="995" y="1064"/>
                    </a:cubicBezTo>
                    <a:cubicBezTo>
                      <a:pt x="691" y="882"/>
                      <a:pt x="478" y="669"/>
                      <a:pt x="144" y="578"/>
                    </a:cubicBezTo>
                    <a:cubicBezTo>
                      <a:pt x="136" y="575"/>
                      <a:pt x="128" y="574"/>
                      <a:pt x="120" y="574"/>
                    </a:cubicBezTo>
                    <a:cubicBezTo>
                      <a:pt x="43" y="574"/>
                      <a:pt x="0" y="702"/>
                      <a:pt x="83" y="730"/>
                    </a:cubicBezTo>
                    <a:cubicBezTo>
                      <a:pt x="829" y="996"/>
                      <a:pt x="1154" y="1589"/>
                      <a:pt x="1898" y="1589"/>
                    </a:cubicBezTo>
                    <a:cubicBezTo>
                      <a:pt x="2003" y="1589"/>
                      <a:pt x="2117" y="1577"/>
                      <a:pt x="2241" y="1551"/>
                    </a:cubicBezTo>
                    <a:cubicBezTo>
                      <a:pt x="2545" y="1490"/>
                      <a:pt x="2788" y="1368"/>
                      <a:pt x="3032" y="1186"/>
                    </a:cubicBezTo>
                    <a:cubicBezTo>
                      <a:pt x="3609" y="730"/>
                      <a:pt x="4035" y="396"/>
                      <a:pt x="4795" y="152"/>
                    </a:cubicBezTo>
                    <a:cubicBezTo>
                      <a:pt x="4886" y="152"/>
                      <a:pt x="4886" y="0"/>
                      <a:pt x="4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6104470" y="3631472"/>
                <a:ext cx="175095" cy="48002"/>
              </a:xfrm>
              <a:custGeom>
                <a:rect b="b" l="l" r="r" t="t"/>
                <a:pathLst>
                  <a:path extrusionOk="0" h="1615" w="5891">
                    <a:moveTo>
                      <a:pt x="1958" y="1"/>
                    </a:moveTo>
                    <a:cubicBezTo>
                      <a:pt x="1299" y="1"/>
                      <a:pt x="653" y="256"/>
                      <a:pt x="55" y="544"/>
                    </a:cubicBezTo>
                    <a:cubicBezTo>
                      <a:pt x="1" y="571"/>
                      <a:pt x="43" y="670"/>
                      <a:pt x="117" y="670"/>
                    </a:cubicBezTo>
                    <a:cubicBezTo>
                      <a:pt x="126" y="670"/>
                      <a:pt x="136" y="669"/>
                      <a:pt x="146" y="666"/>
                    </a:cubicBezTo>
                    <a:cubicBezTo>
                      <a:pt x="692" y="431"/>
                      <a:pt x="1301" y="210"/>
                      <a:pt x="1909" y="210"/>
                    </a:cubicBezTo>
                    <a:cubicBezTo>
                      <a:pt x="2247" y="210"/>
                      <a:pt x="2585" y="279"/>
                      <a:pt x="2912" y="453"/>
                    </a:cubicBezTo>
                    <a:cubicBezTo>
                      <a:pt x="3277" y="666"/>
                      <a:pt x="3489" y="1000"/>
                      <a:pt x="3824" y="1213"/>
                    </a:cubicBezTo>
                    <a:cubicBezTo>
                      <a:pt x="4229" y="1505"/>
                      <a:pt x="4734" y="1615"/>
                      <a:pt x="5240" y="1615"/>
                    </a:cubicBezTo>
                    <a:cubicBezTo>
                      <a:pt x="5418" y="1615"/>
                      <a:pt x="5595" y="1601"/>
                      <a:pt x="5769" y="1578"/>
                    </a:cubicBezTo>
                    <a:cubicBezTo>
                      <a:pt x="5891" y="1578"/>
                      <a:pt x="5891" y="1395"/>
                      <a:pt x="5769" y="1395"/>
                    </a:cubicBezTo>
                    <a:cubicBezTo>
                      <a:pt x="4857" y="1304"/>
                      <a:pt x="4310" y="1243"/>
                      <a:pt x="3550" y="635"/>
                    </a:cubicBezTo>
                    <a:cubicBezTo>
                      <a:pt x="3246" y="422"/>
                      <a:pt x="3033" y="240"/>
                      <a:pt x="2699" y="119"/>
                    </a:cubicBezTo>
                    <a:cubicBezTo>
                      <a:pt x="2452" y="36"/>
                      <a:pt x="2204" y="1"/>
                      <a:pt x="1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6233706" y="3633909"/>
                <a:ext cx="144986" cy="30020"/>
              </a:xfrm>
              <a:custGeom>
                <a:rect b="b" l="l" r="r" t="t"/>
                <a:pathLst>
                  <a:path extrusionOk="0" h="1010" w="4878">
                    <a:moveTo>
                      <a:pt x="4760" y="0"/>
                    </a:moveTo>
                    <a:cubicBezTo>
                      <a:pt x="4751" y="0"/>
                      <a:pt x="4742" y="2"/>
                      <a:pt x="4734" y="6"/>
                    </a:cubicBezTo>
                    <a:cubicBezTo>
                      <a:pt x="3965" y="416"/>
                      <a:pt x="3325" y="740"/>
                      <a:pt x="2487" y="740"/>
                    </a:cubicBezTo>
                    <a:cubicBezTo>
                      <a:pt x="2332" y="740"/>
                      <a:pt x="2170" y="729"/>
                      <a:pt x="1999" y="705"/>
                    </a:cubicBezTo>
                    <a:cubicBezTo>
                      <a:pt x="1360" y="614"/>
                      <a:pt x="752" y="401"/>
                      <a:pt x="144" y="188"/>
                    </a:cubicBezTo>
                    <a:cubicBezTo>
                      <a:pt x="136" y="186"/>
                      <a:pt x="128" y="185"/>
                      <a:pt x="121" y="185"/>
                    </a:cubicBezTo>
                    <a:cubicBezTo>
                      <a:pt x="43" y="185"/>
                      <a:pt x="1" y="313"/>
                      <a:pt x="84" y="340"/>
                    </a:cubicBezTo>
                    <a:cubicBezTo>
                      <a:pt x="897" y="732"/>
                      <a:pt x="1759" y="1010"/>
                      <a:pt x="2594" y="1010"/>
                    </a:cubicBezTo>
                    <a:cubicBezTo>
                      <a:pt x="3382" y="1010"/>
                      <a:pt x="4147" y="762"/>
                      <a:pt x="4825" y="128"/>
                    </a:cubicBezTo>
                    <a:cubicBezTo>
                      <a:pt x="4878" y="75"/>
                      <a:pt x="4817" y="0"/>
                      <a:pt x="4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6356670" y="3638933"/>
                <a:ext cx="154171" cy="32695"/>
              </a:xfrm>
              <a:custGeom>
                <a:rect b="b" l="l" r="r" t="t"/>
                <a:pathLst>
                  <a:path extrusionOk="0" h="1100" w="5187">
                    <a:moveTo>
                      <a:pt x="2403" y="1"/>
                    </a:moveTo>
                    <a:cubicBezTo>
                      <a:pt x="2298" y="1"/>
                      <a:pt x="2192" y="7"/>
                      <a:pt x="2087" y="19"/>
                    </a:cubicBezTo>
                    <a:cubicBezTo>
                      <a:pt x="1296" y="80"/>
                      <a:pt x="658" y="506"/>
                      <a:pt x="50" y="962"/>
                    </a:cubicBezTo>
                    <a:cubicBezTo>
                      <a:pt x="1" y="1011"/>
                      <a:pt x="31" y="1100"/>
                      <a:pt x="93" y="1100"/>
                    </a:cubicBezTo>
                    <a:cubicBezTo>
                      <a:pt x="107" y="1100"/>
                      <a:pt x="124" y="1095"/>
                      <a:pt x="141" y="1083"/>
                    </a:cubicBezTo>
                    <a:cubicBezTo>
                      <a:pt x="884" y="549"/>
                      <a:pt x="1592" y="228"/>
                      <a:pt x="2426" y="228"/>
                    </a:cubicBezTo>
                    <a:cubicBezTo>
                      <a:pt x="2684" y="228"/>
                      <a:pt x="2954" y="259"/>
                      <a:pt x="3242" y="323"/>
                    </a:cubicBezTo>
                    <a:cubicBezTo>
                      <a:pt x="3734" y="441"/>
                      <a:pt x="4172" y="576"/>
                      <a:pt x="4653" y="576"/>
                    </a:cubicBezTo>
                    <a:cubicBezTo>
                      <a:pt x="4796" y="576"/>
                      <a:pt x="4943" y="564"/>
                      <a:pt x="5096" y="536"/>
                    </a:cubicBezTo>
                    <a:cubicBezTo>
                      <a:pt x="5187" y="506"/>
                      <a:pt x="5157" y="384"/>
                      <a:pt x="5065" y="384"/>
                    </a:cubicBezTo>
                    <a:cubicBezTo>
                      <a:pt x="5037" y="385"/>
                      <a:pt x="5008" y="386"/>
                      <a:pt x="4979" y="386"/>
                    </a:cubicBezTo>
                    <a:cubicBezTo>
                      <a:pt x="4112" y="386"/>
                      <a:pt x="3267" y="1"/>
                      <a:pt x="2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6488760" y="3483896"/>
                <a:ext cx="92259" cy="175898"/>
              </a:xfrm>
              <a:custGeom>
                <a:rect b="b" l="l" r="r" t="t"/>
                <a:pathLst>
                  <a:path extrusionOk="0" h="5918" w="3104">
                    <a:moveTo>
                      <a:pt x="153" y="1"/>
                    </a:moveTo>
                    <a:cubicBezTo>
                      <a:pt x="82" y="1"/>
                      <a:pt x="0" y="72"/>
                      <a:pt x="44" y="159"/>
                    </a:cubicBezTo>
                    <a:cubicBezTo>
                      <a:pt x="1138" y="1983"/>
                      <a:pt x="1868" y="4020"/>
                      <a:pt x="2871" y="5874"/>
                    </a:cubicBezTo>
                    <a:cubicBezTo>
                      <a:pt x="2891" y="5904"/>
                      <a:pt x="2925" y="5918"/>
                      <a:pt x="2960" y="5918"/>
                    </a:cubicBezTo>
                    <a:cubicBezTo>
                      <a:pt x="3029" y="5918"/>
                      <a:pt x="3104" y="5864"/>
                      <a:pt x="3083" y="5783"/>
                    </a:cubicBezTo>
                    <a:cubicBezTo>
                      <a:pt x="2567" y="3777"/>
                      <a:pt x="1320" y="1801"/>
                      <a:pt x="226" y="38"/>
                    </a:cubicBezTo>
                    <a:cubicBezTo>
                      <a:pt x="209" y="12"/>
                      <a:pt x="182"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6485817" y="3626003"/>
                <a:ext cx="68718" cy="16258"/>
              </a:xfrm>
              <a:custGeom>
                <a:rect b="b" l="l" r="r" t="t"/>
                <a:pathLst>
                  <a:path extrusionOk="0" h="547" w="2312">
                    <a:moveTo>
                      <a:pt x="2207" y="1"/>
                    </a:moveTo>
                    <a:cubicBezTo>
                      <a:pt x="2189" y="1"/>
                      <a:pt x="2169" y="9"/>
                      <a:pt x="2149" y="29"/>
                    </a:cubicBezTo>
                    <a:cubicBezTo>
                      <a:pt x="1820" y="259"/>
                      <a:pt x="1474" y="338"/>
                      <a:pt x="1114" y="338"/>
                    </a:cubicBezTo>
                    <a:cubicBezTo>
                      <a:pt x="809" y="338"/>
                      <a:pt x="494" y="281"/>
                      <a:pt x="173" y="211"/>
                    </a:cubicBezTo>
                    <a:cubicBezTo>
                      <a:pt x="164" y="209"/>
                      <a:pt x="155" y="208"/>
                      <a:pt x="146" y="208"/>
                    </a:cubicBezTo>
                    <a:cubicBezTo>
                      <a:pt x="43" y="208"/>
                      <a:pt x="0" y="366"/>
                      <a:pt x="112" y="394"/>
                    </a:cubicBezTo>
                    <a:cubicBezTo>
                      <a:pt x="447" y="466"/>
                      <a:pt x="823" y="546"/>
                      <a:pt x="1185" y="546"/>
                    </a:cubicBezTo>
                    <a:cubicBezTo>
                      <a:pt x="1579" y="546"/>
                      <a:pt x="1955" y="452"/>
                      <a:pt x="2240" y="151"/>
                    </a:cubicBezTo>
                    <a:cubicBezTo>
                      <a:pt x="2311" y="103"/>
                      <a:pt x="2272" y="1"/>
                      <a:pt x="2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5835030" y="3631829"/>
                <a:ext cx="123438" cy="926718"/>
              </a:xfrm>
              <a:custGeom>
                <a:rect b="b" l="l" r="r" t="t"/>
                <a:pathLst>
                  <a:path extrusionOk="0" h="31179" w="4153">
                    <a:moveTo>
                      <a:pt x="2435" y="1"/>
                    </a:moveTo>
                    <a:cubicBezTo>
                      <a:pt x="2408" y="1"/>
                      <a:pt x="2382" y="14"/>
                      <a:pt x="2372" y="46"/>
                    </a:cubicBezTo>
                    <a:cubicBezTo>
                      <a:pt x="943" y="4058"/>
                      <a:pt x="548" y="8769"/>
                      <a:pt x="335" y="12964"/>
                    </a:cubicBezTo>
                    <a:cubicBezTo>
                      <a:pt x="1" y="19195"/>
                      <a:pt x="1703" y="25365"/>
                      <a:pt x="3952" y="31110"/>
                    </a:cubicBezTo>
                    <a:cubicBezTo>
                      <a:pt x="3977" y="31159"/>
                      <a:pt x="4016" y="31178"/>
                      <a:pt x="4052" y="31178"/>
                    </a:cubicBezTo>
                    <a:cubicBezTo>
                      <a:pt x="4106" y="31178"/>
                      <a:pt x="4153" y="31134"/>
                      <a:pt x="4135" y="31080"/>
                    </a:cubicBezTo>
                    <a:cubicBezTo>
                      <a:pt x="3436" y="28131"/>
                      <a:pt x="2311" y="25335"/>
                      <a:pt x="1581" y="22417"/>
                    </a:cubicBezTo>
                    <a:cubicBezTo>
                      <a:pt x="822" y="19317"/>
                      <a:pt x="487" y="16186"/>
                      <a:pt x="639" y="12994"/>
                    </a:cubicBezTo>
                    <a:cubicBezTo>
                      <a:pt x="852" y="8769"/>
                      <a:pt x="1217" y="4149"/>
                      <a:pt x="2524" y="107"/>
                    </a:cubicBezTo>
                    <a:cubicBezTo>
                      <a:pt x="2544" y="47"/>
                      <a:pt x="2486" y="1"/>
                      <a:pt x="2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6152532" y="3847470"/>
                <a:ext cx="76922" cy="109587"/>
              </a:xfrm>
              <a:custGeom>
                <a:rect b="b" l="l" r="r" t="t"/>
                <a:pathLst>
                  <a:path extrusionOk="0" h="3687" w="2588">
                    <a:moveTo>
                      <a:pt x="90" y="0"/>
                    </a:moveTo>
                    <a:cubicBezTo>
                      <a:pt x="44" y="0"/>
                      <a:pt x="1" y="33"/>
                      <a:pt x="18" y="86"/>
                    </a:cubicBezTo>
                    <a:cubicBezTo>
                      <a:pt x="292" y="846"/>
                      <a:pt x="413" y="1605"/>
                      <a:pt x="869" y="2274"/>
                    </a:cubicBezTo>
                    <a:cubicBezTo>
                      <a:pt x="1264" y="2852"/>
                      <a:pt x="1781" y="3368"/>
                      <a:pt x="2419" y="3672"/>
                    </a:cubicBezTo>
                    <a:cubicBezTo>
                      <a:pt x="2434" y="3682"/>
                      <a:pt x="2449" y="3686"/>
                      <a:pt x="2463" y="3686"/>
                    </a:cubicBezTo>
                    <a:cubicBezTo>
                      <a:pt x="2535" y="3686"/>
                      <a:pt x="2587" y="3571"/>
                      <a:pt x="2511" y="3520"/>
                    </a:cubicBezTo>
                    <a:cubicBezTo>
                      <a:pt x="1903" y="3064"/>
                      <a:pt x="1356" y="2639"/>
                      <a:pt x="960" y="2001"/>
                    </a:cubicBezTo>
                    <a:cubicBezTo>
                      <a:pt x="565" y="1393"/>
                      <a:pt x="444" y="694"/>
                      <a:pt x="170" y="55"/>
                    </a:cubicBezTo>
                    <a:cubicBezTo>
                      <a:pt x="157" y="17"/>
                      <a:pt x="123" y="0"/>
                      <a:pt x="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6073885" y="3845033"/>
                <a:ext cx="230676" cy="702610"/>
              </a:xfrm>
              <a:custGeom>
                <a:rect b="b" l="l" r="r" t="t"/>
                <a:pathLst>
                  <a:path extrusionOk="0" h="23639" w="7761">
                    <a:moveTo>
                      <a:pt x="7687" y="1"/>
                    </a:moveTo>
                    <a:cubicBezTo>
                      <a:pt x="7665" y="1"/>
                      <a:pt x="7640" y="14"/>
                      <a:pt x="7619" y="46"/>
                    </a:cubicBezTo>
                    <a:cubicBezTo>
                      <a:pt x="3941" y="7219"/>
                      <a:pt x="1327" y="15548"/>
                      <a:pt x="20" y="23511"/>
                    </a:cubicBezTo>
                    <a:cubicBezTo>
                      <a:pt x="1" y="23587"/>
                      <a:pt x="63" y="23639"/>
                      <a:pt x="128" y="23639"/>
                    </a:cubicBezTo>
                    <a:cubicBezTo>
                      <a:pt x="168" y="23639"/>
                      <a:pt x="209" y="23619"/>
                      <a:pt x="233" y="23572"/>
                    </a:cubicBezTo>
                    <a:cubicBezTo>
                      <a:pt x="1357" y="19651"/>
                      <a:pt x="2117" y="15639"/>
                      <a:pt x="3303" y="11718"/>
                    </a:cubicBezTo>
                    <a:cubicBezTo>
                      <a:pt x="4488" y="7827"/>
                      <a:pt x="5947" y="3846"/>
                      <a:pt x="7740" y="107"/>
                    </a:cubicBezTo>
                    <a:cubicBezTo>
                      <a:pt x="7760" y="47"/>
                      <a:pt x="7728" y="1"/>
                      <a:pt x="7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6057299" y="2034772"/>
                <a:ext cx="107298" cy="179821"/>
              </a:xfrm>
              <a:custGeom>
                <a:rect b="b" l="l" r="r" t="t"/>
                <a:pathLst>
                  <a:path extrusionOk="0" h="6050" w="3610">
                    <a:moveTo>
                      <a:pt x="3520" y="1"/>
                    </a:moveTo>
                    <a:cubicBezTo>
                      <a:pt x="3512" y="1"/>
                      <a:pt x="3504" y="3"/>
                      <a:pt x="3496" y="7"/>
                    </a:cubicBezTo>
                    <a:cubicBezTo>
                      <a:pt x="1186" y="1010"/>
                      <a:pt x="122" y="3563"/>
                      <a:pt x="0" y="5964"/>
                    </a:cubicBezTo>
                    <a:cubicBezTo>
                      <a:pt x="0" y="6017"/>
                      <a:pt x="52" y="6050"/>
                      <a:pt x="101" y="6050"/>
                    </a:cubicBezTo>
                    <a:cubicBezTo>
                      <a:pt x="136" y="6050"/>
                      <a:pt x="170" y="6033"/>
                      <a:pt x="183" y="5995"/>
                    </a:cubicBezTo>
                    <a:cubicBezTo>
                      <a:pt x="699" y="3624"/>
                      <a:pt x="1155" y="1284"/>
                      <a:pt x="3557" y="129"/>
                    </a:cubicBezTo>
                    <a:cubicBezTo>
                      <a:pt x="3609" y="76"/>
                      <a:pt x="3571" y="1"/>
                      <a:pt x="35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6107888" y="2044403"/>
                <a:ext cx="69075" cy="172182"/>
              </a:xfrm>
              <a:custGeom>
                <a:rect b="b" l="l" r="r" t="t"/>
                <a:pathLst>
                  <a:path extrusionOk="0" h="5793" w="2324">
                    <a:moveTo>
                      <a:pt x="2182" y="1"/>
                    </a:moveTo>
                    <a:cubicBezTo>
                      <a:pt x="2164" y="1"/>
                      <a:pt x="2146" y="6"/>
                      <a:pt x="2128" y="17"/>
                    </a:cubicBezTo>
                    <a:cubicBezTo>
                      <a:pt x="669" y="1264"/>
                      <a:pt x="0" y="3878"/>
                      <a:pt x="92" y="5701"/>
                    </a:cubicBezTo>
                    <a:cubicBezTo>
                      <a:pt x="92" y="5762"/>
                      <a:pt x="130" y="5792"/>
                      <a:pt x="171" y="5792"/>
                    </a:cubicBezTo>
                    <a:cubicBezTo>
                      <a:pt x="213" y="5792"/>
                      <a:pt x="259" y="5762"/>
                      <a:pt x="274" y="5701"/>
                    </a:cubicBezTo>
                    <a:cubicBezTo>
                      <a:pt x="426" y="3847"/>
                      <a:pt x="730" y="1446"/>
                      <a:pt x="2250" y="139"/>
                    </a:cubicBezTo>
                    <a:cubicBezTo>
                      <a:pt x="2323" y="90"/>
                      <a:pt x="2258" y="1"/>
                      <a:pt x="2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6162103" y="2055668"/>
                <a:ext cx="34775" cy="154825"/>
              </a:xfrm>
              <a:custGeom>
                <a:rect b="b" l="l" r="r" t="t"/>
                <a:pathLst>
                  <a:path extrusionOk="0" h="5209" w="1170">
                    <a:moveTo>
                      <a:pt x="1058" y="1"/>
                    </a:moveTo>
                    <a:cubicBezTo>
                      <a:pt x="1038" y="1"/>
                      <a:pt x="1019" y="10"/>
                      <a:pt x="1003" y="33"/>
                    </a:cubicBezTo>
                    <a:cubicBezTo>
                      <a:pt x="0" y="1310"/>
                      <a:pt x="61" y="3651"/>
                      <a:pt x="274" y="5140"/>
                    </a:cubicBezTo>
                    <a:cubicBezTo>
                      <a:pt x="274" y="5185"/>
                      <a:pt x="312" y="5208"/>
                      <a:pt x="350" y="5208"/>
                    </a:cubicBezTo>
                    <a:cubicBezTo>
                      <a:pt x="388" y="5208"/>
                      <a:pt x="426" y="5185"/>
                      <a:pt x="426" y="5140"/>
                    </a:cubicBezTo>
                    <a:cubicBezTo>
                      <a:pt x="395" y="3590"/>
                      <a:pt x="183" y="1432"/>
                      <a:pt x="1125" y="125"/>
                    </a:cubicBezTo>
                    <a:cubicBezTo>
                      <a:pt x="1170" y="79"/>
                      <a:pt x="1114" y="1"/>
                      <a:pt x="1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6209987" y="2057332"/>
                <a:ext cx="14475" cy="119395"/>
              </a:xfrm>
              <a:custGeom>
                <a:rect b="b" l="l" r="r" t="t"/>
                <a:pathLst>
                  <a:path extrusionOk="0" h="4017" w="487">
                    <a:moveTo>
                      <a:pt x="243" y="0"/>
                    </a:moveTo>
                    <a:cubicBezTo>
                      <a:pt x="213" y="0"/>
                      <a:pt x="183" y="23"/>
                      <a:pt x="183" y="69"/>
                    </a:cubicBezTo>
                    <a:cubicBezTo>
                      <a:pt x="31" y="1315"/>
                      <a:pt x="0" y="2743"/>
                      <a:pt x="365" y="3959"/>
                    </a:cubicBezTo>
                    <a:cubicBezTo>
                      <a:pt x="365" y="4000"/>
                      <a:pt x="390" y="4017"/>
                      <a:pt x="417" y="4017"/>
                    </a:cubicBezTo>
                    <a:cubicBezTo>
                      <a:pt x="450" y="4017"/>
                      <a:pt x="486" y="3993"/>
                      <a:pt x="486" y="3959"/>
                    </a:cubicBezTo>
                    <a:cubicBezTo>
                      <a:pt x="426" y="2652"/>
                      <a:pt x="274" y="1376"/>
                      <a:pt x="304" y="69"/>
                    </a:cubicBezTo>
                    <a:cubicBezTo>
                      <a:pt x="304" y="23"/>
                      <a:pt x="274"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6245209" y="2084737"/>
                <a:ext cx="24164" cy="91932"/>
              </a:xfrm>
              <a:custGeom>
                <a:rect b="b" l="l" r="r" t="t"/>
                <a:pathLst>
                  <a:path extrusionOk="0" h="3093" w="813">
                    <a:moveTo>
                      <a:pt x="88" y="1"/>
                    </a:moveTo>
                    <a:cubicBezTo>
                      <a:pt x="46" y="1"/>
                      <a:pt x="1" y="25"/>
                      <a:pt x="1" y="59"/>
                    </a:cubicBezTo>
                    <a:cubicBezTo>
                      <a:pt x="92" y="1031"/>
                      <a:pt x="213" y="2186"/>
                      <a:pt x="700" y="3068"/>
                    </a:cubicBezTo>
                    <a:cubicBezTo>
                      <a:pt x="709" y="3085"/>
                      <a:pt x="723" y="3093"/>
                      <a:pt x="737" y="3093"/>
                    </a:cubicBezTo>
                    <a:cubicBezTo>
                      <a:pt x="773" y="3093"/>
                      <a:pt x="812" y="3050"/>
                      <a:pt x="791" y="3007"/>
                    </a:cubicBezTo>
                    <a:cubicBezTo>
                      <a:pt x="669" y="2034"/>
                      <a:pt x="305" y="1062"/>
                      <a:pt x="153" y="59"/>
                    </a:cubicBezTo>
                    <a:cubicBezTo>
                      <a:pt x="153" y="17"/>
                      <a:pt x="122"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6275021" y="2105216"/>
                <a:ext cx="60307" cy="85274"/>
              </a:xfrm>
              <a:custGeom>
                <a:rect b="b" l="l" r="r" t="t"/>
                <a:pathLst>
                  <a:path extrusionOk="0" h="2869" w="2029">
                    <a:moveTo>
                      <a:pt x="61" y="0"/>
                    </a:moveTo>
                    <a:cubicBezTo>
                      <a:pt x="31" y="0"/>
                      <a:pt x="1" y="23"/>
                      <a:pt x="1" y="69"/>
                    </a:cubicBezTo>
                    <a:cubicBezTo>
                      <a:pt x="31" y="1224"/>
                      <a:pt x="761" y="2439"/>
                      <a:pt x="1885" y="2865"/>
                    </a:cubicBezTo>
                    <a:cubicBezTo>
                      <a:pt x="1893" y="2868"/>
                      <a:pt x="1901" y="2869"/>
                      <a:pt x="1909" y="2869"/>
                    </a:cubicBezTo>
                    <a:cubicBezTo>
                      <a:pt x="1986" y="2869"/>
                      <a:pt x="2029" y="2741"/>
                      <a:pt x="1946" y="2713"/>
                    </a:cubicBezTo>
                    <a:cubicBezTo>
                      <a:pt x="943" y="2105"/>
                      <a:pt x="244" y="1254"/>
                      <a:pt x="122" y="69"/>
                    </a:cubicBezTo>
                    <a:cubicBezTo>
                      <a:pt x="122" y="23"/>
                      <a:pt x="92"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6291547" y="2179286"/>
                <a:ext cx="83550" cy="57721"/>
              </a:xfrm>
              <a:custGeom>
                <a:rect b="b" l="l" r="r" t="t"/>
                <a:pathLst>
                  <a:path extrusionOk="0" h="1942" w="2811">
                    <a:moveTo>
                      <a:pt x="124" y="1"/>
                    </a:moveTo>
                    <a:cubicBezTo>
                      <a:pt x="70" y="1"/>
                      <a:pt x="1" y="65"/>
                      <a:pt x="22" y="130"/>
                    </a:cubicBezTo>
                    <a:cubicBezTo>
                      <a:pt x="468" y="968"/>
                      <a:pt x="1229" y="1942"/>
                      <a:pt x="2229" y="1942"/>
                    </a:cubicBezTo>
                    <a:cubicBezTo>
                      <a:pt x="2389" y="1942"/>
                      <a:pt x="2555" y="1917"/>
                      <a:pt x="2727" y="1862"/>
                    </a:cubicBezTo>
                    <a:cubicBezTo>
                      <a:pt x="2810" y="1835"/>
                      <a:pt x="2793" y="1706"/>
                      <a:pt x="2720" y="1706"/>
                    </a:cubicBezTo>
                    <a:cubicBezTo>
                      <a:pt x="2713" y="1706"/>
                      <a:pt x="2705" y="1708"/>
                      <a:pt x="2697" y="1710"/>
                    </a:cubicBezTo>
                    <a:cubicBezTo>
                      <a:pt x="2634" y="1715"/>
                      <a:pt x="2573" y="1718"/>
                      <a:pt x="2513" y="1718"/>
                    </a:cubicBezTo>
                    <a:cubicBezTo>
                      <a:pt x="1432" y="1718"/>
                      <a:pt x="721" y="960"/>
                      <a:pt x="174" y="39"/>
                    </a:cubicBezTo>
                    <a:cubicBezTo>
                      <a:pt x="165" y="12"/>
                      <a:pt x="146" y="1"/>
                      <a:pt x="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6336994" y="2238020"/>
                <a:ext cx="67262" cy="41849"/>
              </a:xfrm>
              <a:custGeom>
                <a:rect b="b" l="l" r="r" t="t"/>
                <a:pathLst>
                  <a:path extrusionOk="0" h="1408" w="2263">
                    <a:moveTo>
                      <a:pt x="126" y="1"/>
                    </a:moveTo>
                    <a:cubicBezTo>
                      <a:pt x="64" y="1"/>
                      <a:pt x="0" y="65"/>
                      <a:pt x="43" y="130"/>
                    </a:cubicBezTo>
                    <a:cubicBezTo>
                      <a:pt x="389" y="698"/>
                      <a:pt x="997" y="1407"/>
                      <a:pt x="1702" y="1407"/>
                    </a:cubicBezTo>
                    <a:cubicBezTo>
                      <a:pt x="1864" y="1407"/>
                      <a:pt x="2031" y="1370"/>
                      <a:pt x="2201" y="1285"/>
                    </a:cubicBezTo>
                    <a:cubicBezTo>
                      <a:pt x="2262" y="1254"/>
                      <a:pt x="2232" y="1163"/>
                      <a:pt x="2171" y="1163"/>
                    </a:cubicBezTo>
                    <a:cubicBezTo>
                      <a:pt x="2117" y="1167"/>
                      <a:pt x="2063" y="1168"/>
                      <a:pt x="2011" y="1168"/>
                    </a:cubicBezTo>
                    <a:cubicBezTo>
                      <a:pt x="1191" y="1168"/>
                      <a:pt x="653" y="724"/>
                      <a:pt x="195" y="38"/>
                    </a:cubicBezTo>
                    <a:cubicBezTo>
                      <a:pt x="177" y="12"/>
                      <a:pt x="152" y="1"/>
                      <a:pt x="1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5998566" y="2023091"/>
                <a:ext cx="138923" cy="180386"/>
              </a:xfrm>
              <a:custGeom>
                <a:rect b="b" l="l" r="r" t="t"/>
                <a:pathLst>
                  <a:path extrusionOk="0" h="6069" w="4674">
                    <a:moveTo>
                      <a:pt x="4553" y="1"/>
                    </a:moveTo>
                    <a:cubicBezTo>
                      <a:pt x="4546" y="1"/>
                      <a:pt x="4538" y="2"/>
                      <a:pt x="4530" y="5"/>
                    </a:cubicBezTo>
                    <a:cubicBezTo>
                      <a:pt x="3253" y="430"/>
                      <a:pt x="1946" y="977"/>
                      <a:pt x="1095" y="2102"/>
                    </a:cubicBezTo>
                    <a:cubicBezTo>
                      <a:pt x="274" y="3196"/>
                      <a:pt x="1" y="4686"/>
                      <a:pt x="122" y="6023"/>
                    </a:cubicBezTo>
                    <a:cubicBezTo>
                      <a:pt x="122" y="6054"/>
                      <a:pt x="137" y="6069"/>
                      <a:pt x="156" y="6069"/>
                    </a:cubicBezTo>
                    <a:cubicBezTo>
                      <a:pt x="175" y="6069"/>
                      <a:pt x="198" y="6054"/>
                      <a:pt x="213" y="6023"/>
                    </a:cubicBezTo>
                    <a:cubicBezTo>
                      <a:pt x="365" y="4595"/>
                      <a:pt x="487" y="3105"/>
                      <a:pt x="1520" y="1981"/>
                    </a:cubicBezTo>
                    <a:cubicBezTo>
                      <a:pt x="2341" y="1069"/>
                      <a:pt x="3496" y="643"/>
                      <a:pt x="4590" y="157"/>
                    </a:cubicBezTo>
                    <a:cubicBezTo>
                      <a:pt x="4673" y="129"/>
                      <a:pt x="4630" y="1"/>
                      <a:pt x="4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6049542" y="2060067"/>
                <a:ext cx="52698" cy="95825"/>
              </a:xfrm>
              <a:custGeom>
                <a:rect b="b" l="l" r="r" t="t"/>
                <a:pathLst>
                  <a:path extrusionOk="0" h="3224" w="1773">
                    <a:moveTo>
                      <a:pt x="1655" y="1"/>
                    </a:moveTo>
                    <a:cubicBezTo>
                      <a:pt x="1646" y="1"/>
                      <a:pt x="1637" y="3"/>
                      <a:pt x="1629" y="7"/>
                    </a:cubicBezTo>
                    <a:cubicBezTo>
                      <a:pt x="474" y="493"/>
                      <a:pt x="48" y="2013"/>
                      <a:pt x="18" y="3138"/>
                    </a:cubicBezTo>
                    <a:cubicBezTo>
                      <a:pt x="0" y="3191"/>
                      <a:pt x="44" y="3223"/>
                      <a:pt x="90" y="3223"/>
                    </a:cubicBezTo>
                    <a:cubicBezTo>
                      <a:pt x="123" y="3223"/>
                      <a:pt x="157" y="3206"/>
                      <a:pt x="170" y="3168"/>
                    </a:cubicBezTo>
                    <a:cubicBezTo>
                      <a:pt x="352" y="2530"/>
                      <a:pt x="413" y="1892"/>
                      <a:pt x="717" y="1314"/>
                    </a:cubicBezTo>
                    <a:cubicBezTo>
                      <a:pt x="930" y="828"/>
                      <a:pt x="1295" y="463"/>
                      <a:pt x="1720" y="129"/>
                    </a:cubicBezTo>
                    <a:cubicBezTo>
                      <a:pt x="1773" y="76"/>
                      <a:pt x="1712" y="1"/>
                      <a:pt x="16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6087112" y="2087472"/>
                <a:ext cx="36470" cy="139399"/>
              </a:xfrm>
              <a:custGeom>
                <a:rect b="b" l="l" r="r" t="t"/>
                <a:pathLst>
                  <a:path extrusionOk="0" h="4690" w="1227">
                    <a:moveTo>
                      <a:pt x="1105" y="0"/>
                    </a:moveTo>
                    <a:cubicBezTo>
                      <a:pt x="1071" y="0"/>
                      <a:pt x="1034" y="17"/>
                      <a:pt x="1003" y="58"/>
                    </a:cubicBezTo>
                    <a:lnTo>
                      <a:pt x="1003" y="27"/>
                    </a:lnTo>
                    <a:cubicBezTo>
                      <a:pt x="92" y="1274"/>
                      <a:pt x="0" y="3188"/>
                      <a:pt x="304" y="4647"/>
                    </a:cubicBezTo>
                    <a:cubicBezTo>
                      <a:pt x="318" y="4675"/>
                      <a:pt x="350" y="4690"/>
                      <a:pt x="378" y="4690"/>
                    </a:cubicBezTo>
                    <a:cubicBezTo>
                      <a:pt x="413" y="4690"/>
                      <a:pt x="443" y="4667"/>
                      <a:pt x="426" y="4617"/>
                    </a:cubicBezTo>
                    <a:cubicBezTo>
                      <a:pt x="365" y="3158"/>
                      <a:pt x="304" y="1395"/>
                      <a:pt x="1186" y="149"/>
                    </a:cubicBezTo>
                    <a:cubicBezTo>
                      <a:pt x="1226" y="68"/>
                      <a:pt x="1172"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6133182" y="2115084"/>
                <a:ext cx="15396" cy="74901"/>
              </a:xfrm>
              <a:custGeom>
                <a:rect b="b" l="l" r="r" t="t"/>
                <a:pathLst>
                  <a:path extrusionOk="0" h="2520" w="518">
                    <a:moveTo>
                      <a:pt x="357" y="0"/>
                    </a:moveTo>
                    <a:cubicBezTo>
                      <a:pt x="312" y="0"/>
                      <a:pt x="274" y="30"/>
                      <a:pt x="274" y="101"/>
                    </a:cubicBezTo>
                    <a:cubicBezTo>
                      <a:pt x="122" y="831"/>
                      <a:pt x="1" y="1712"/>
                      <a:pt x="213" y="2442"/>
                    </a:cubicBezTo>
                    <a:cubicBezTo>
                      <a:pt x="227" y="2495"/>
                      <a:pt x="263" y="2519"/>
                      <a:pt x="303" y="2519"/>
                    </a:cubicBezTo>
                    <a:cubicBezTo>
                      <a:pt x="354" y="2519"/>
                      <a:pt x="409" y="2480"/>
                      <a:pt x="426" y="2411"/>
                    </a:cubicBezTo>
                    <a:cubicBezTo>
                      <a:pt x="487" y="1652"/>
                      <a:pt x="396" y="922"/>
                      <a:pt x="517" y="162"/>
                    </a:cubicBezTo>
                    <a:cubicBezTo>
                      <a:pt x="517" y="70"/>
                      <a:pt x="428" y="0"/>
                      <a:pt x="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6185584" y="2127538"/>
                <a:ext cx="11770" cy="51152"/>
              </a:xfrm>
              <a:custGeom>
                <a:rect b="b" l="l" r="r" t="t"/>
                <a:pathLst>
                  <a:path extrusionOk="0" h="1721" w="396">
                    <a:moveTo>
                      <a:pt x="237" y="0"/>
                    </a:moveTo>
                    <a:cubicBezTo>
                      <a:pt x="193" y="0"/>
                      <a:pt x="152" y="24"/>
                      <a:pt x="152" y="77"/>
                    </a:cubicBezTo>
                    <a:lnTo>
                      <a:pt x="122" y="77"/>
                    </a:lnTo>
                    <a:cubicBezTo>
                      <a:pt x="61" y="594"/>
                      <a:pt x="0" y="1202"/>
                      <a:pt x="213" y="1688"/>
                    </a:cubicBezTo>
                    <a:cubicBezTo>
                      <a:pt x="224" y="1710"/>
                      <a:pt x="250" y="1720"/>
                      <a:pt x="279" y="1720"/>
                    </a:cubicBezTo>
                    <a:cubicBezTo>
                      <a:pt x="332" y="1720"/>
                      <a:pt x="396" y="1687"/>
                      <a:pt x="396" y="1628"/>
                    </a:cubicBezTo>
                    <a:cubicBezTo>
                      <a:pt x="365" y="1111"/>
                      <a:pt x="274" y="625"/>
                      <a:pt x="335" y="108"/>
                    </a:cubicBezTo>
                    <a:cubicBezTo>
                      <a:pt x="352" y="40"/>
                      <a:pt x="292" y="0"/>
                      <a:pt x="2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6120877" y="1990574"/>
                <a:ext cx="204075" cy="47199"/>
              </a:xfrm>
              <a:custGeom>
                <a:rect b="b" l="l" r="r" t="t"/>
                <a:pathLst>
                  <a:path extrusionOk="0" h="1588" w="6866">
                    <a:moveTo>
                      <a:pt x="3532" y="1"/>
                    </a:moveTo>
                    <a:cubicBezTo>
                      <a:pt x="2333" y="1"/>
                      <a:pt x="1093" y="403"/>
                      <a:pt x="50" y="1008"/>
                    </a:cubicBezTo>
                    <a:cubicBezTo>
                      <a:pt x="1" y="1057"/>
                      <a:pt x="31" y="1146"/>
                      <a:pt x="93" y="1146"/>
                    </a:cubicBezTo>
                    <a:cubicBezTo>
                      <a:pt x="107" y="1146"/>
                      <a:pt x="124" y="1141"/>
                      <a:pt x="141" y="1129"/>
                    </a:cubicBezTo>
                    <a:lnTo>
                      <a:pt x="141" y="1160"/>
                    </a:lnTo>
                    <a:cubicBezTo>
                      <a:pt x="1213" y="594"/>
                      <a:pt x="2343" y="240"/>
                      <a:pt x="3442" y="240"/>
                    </a:cubicBezTo>
                    <a:cubicBezTo>
                      <a:pt x="4587" y="240"/>
                      <a:pt x="5699" y="624"/>
                      <a:pt x="6676" y="1555"/>
                    </a:cubicBezTo>
                    <a:cubicBezTo>
                      <a:pt x="6691" y="1578"/>
                      <a:pt x="6712" y="1587"/>
                      <a:pt x="6733" y="1587"/>
                    </a:cubicBezTo>
                    <a:cubicBezTo>
                      <a:pt x="6798" y="1587"/>
                      <a:pt x="6866" y="1502"/>
                      <a:pt x="6798" y="1433"/>
                    </a:cubicBezTo>
                    <a:cubicBezTo>
                      <a:pt x="5912" y="410"/>
                      <a:pt x="4743" y="1"/>
                      <a:pt x="3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6318714" y="2034832"/>
                <a:ext cx="116245" cy="202291"/>
              </a:xfrm>
              <a:custGeom>
                <a:rect b="b" l="l" r="r" t="t"/>
                <a:pathLst>
                  <a:path extrusionOk="0" h="6806" w="3911">
                    <a:moveTo>
                      <a:pt x="118" y="1"/>
                    </a:moveTo>
                    <a:cubicBezTo>
                      <a:pt x="41" y="1"/>
                      <a:pt x="1" y="129"/>
                      <a:pt x="111" y="157"/>
                    </a:cubicBezTo>
                    <a:cubicBezTo>
                      <a:pt x="2786" y="1130"/>
                      <a:pt x="3455" y="4108"/>
                      <a:pt x="3516" y="6692"/>
                    </a:cubicBezTo>
                    <a:cubicBezTo>
                      <a:pt x="3531" y="6768"/>
                      <a:pt x="3592" y="6806"/>
                      <a:pt x="3649" y="6806"/>
                    </a:cubicBezTo>
                    <a:cubicBezTo>
                      <a:pt x="3705" y="6806"/>
                      <a:pt x="3759" y="6768"/>
                      <a:pt x="3759" y="6692"/>
                    </a:cubicBezTo>
                    <a:cubicBezTo>
                      <a:pt x="3911" y="4260"/>
                      <a:pt x="2968" y="430"/>
                      <a:pt x="142" y="5"/>
                    </a:cubicBezTo>
                    <a:cubicBezTo>
                      <a:pt x="133" y="2"/>
                      <a:pt x="125" y="1"/>
                      <a:pt x="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6414155" y="2364729"/>
                <a:ext cx="1843" cy="921"/>
              </a:xfrm>
              <a:custGeom>
                <a:rect b="b" l="l" r="r" t="t"/>
                <a:pathLst>
                  <a:path extrusionOk="0" h="31" w="62">
                    <a:moveTo>
                      <a:pt x="31" y="0"/>
                    </a:moveTo>
                    <a:cubicBezTo>
                      <a:pt x="1" y="0"/>
                      <a:pt x="1" y="31"/>
                      <a:pt x="31" y="31"/>
                    </a:cubicBezTo>
                    <a:cubicBezTo>
                      <a:pt x="61" y="31"/>
                      <a:pt x="61"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6547879" y="2985320"/>
                <a:ext cx="93061" cy="14059"/>
              </a:xfrm>
              <a:custGeom>
                <a:rect b="b" l="l" r="r" t="t"/>
                <a:pathLst>
                  <a:path extrusionOk="0" h="473" w="3131">
                    <a:moveTo>
                      <a:pt x="127" y="0"/>
                    </a:moveTo>
                    <a:cubicBezTo>
                      <a:pt x="1" y="0"/>
                      <a:pt x="9" y="218"/>
                      <a:pt x="152" y="246"/>
                    </a:cubicBezTo>
                    <a:cubicBezTo>
                      <a:pt x="760" y="307"/>
                      <a:pt x="1368" y="398"/>
                      <a:pt x="1945" y="459"/>
                    </a:cubicBezTo>
                    <a:cubicBezTo>
                      <a:pt x="2052" y="467"/>
                      <a:pt x="2156" y="472"/>
                      <a:pt x="2258" y="472"/>
                    </a:cubicBezTo>
                    <a:cubicBezTo>
                      <a:pt x="2565" y="472"/>
                      <a:pt x="2850" y="421"/>
                      <a:pt x="3100" y="216"/>
                    </a:cubicBezTo>
                    <a:cubicBezTo>
                      <a:pt x="3131" y="185"/>
                      <a:pt x="3100" y="94"/>
                      <a:pt x="3040" y="94"/>
                    </a:cubicBezTo>
                    <a:cubicBezTo>
                      <a:pt x="2646" y="119"/>
                      <a:pt x="2293" y="163"/>
                      <a:pt x="1914" y="163"/>
                    </a:cubicBezTo>
                    <a:cubicBezTo>
                      <a:pt x="1825" y="163"/>
                      <a:pt x="1734" y="161"/>
                      <a:pt x="1641" y="155"/>
                    </a:cubicBezTo>
                    <a:cubicBezTo>
                      <a:pt x="1155" y="94"/>
                      <a:pt x="638" y="33"/>
                      <a:pt x="152" y="3"/>
                    </a:cubicBezTo>
                    <a:cubicBezTo>
                      <a:pt x="143" y="1"/>
                      <a:pt x="135" y="0"/>
                      <a:pt x="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6305190" y="1983411"/>
                <a:ext cx="221017" cy="435702"/>
              </a:xfrm>
              <a:custGeom>
                <a:rect b="b" l="l" r="r" t="t"/>
                <a:pathLst>
                  <a:path extrusionOk="0" h="14659" w="7436">
                    <a:moveTo>
                      <a:pt x="2510" y="0"/>
                    </a:moveTo>
                    <a:cubicBezTo>
                      <a:pt x="1676" y="0"/>
                      <a:pt x="814" y="294"/>
                      <a:pt x="49" y="914"/>
                    </a:cubicBezTo>
                    <a:cubicBezTo>
                      <a:pt x="1" y="939"/>
                      <a:pt x="30" y="1022"/>
                      <a:pt x="76" y="1022"/>
                    </a:cubicBezTo>
                    <a:cubicBezTo>
                      <a:pt x="87" y="1022"/>
                      <a:pt x="98" y="1017"/>
                      <a:pt x="110" y="1005"/>
                    </a:cubicBezTo>
                    <a:cubicBezTo>
                      <a:pt x="866" y="501"/>
                      <a:pt x="1678" y="248"/>
                      <a:pt x="2456" y="248"/>
                    </a:cubicBezTo>
                    <a:cubicBezTo>
                      <a:pt x="3741" y="248"/>
                      <a:pt x="4930" y="941"/>
                      <a:pt x="5612" y="2343"/>
                    </a:cubicBezTo>
                    <a:cubicBezTo>
                      <a:pt x="6220" y="3619"/>
                      <a:pt x="6341" y="5109"/>
                      <a:pt x="6372" y="6477"/>
                    </a:cubicBezTo>
                    <a:cubicBezTo>
                      <a:pt x="6433" y="9243"/>
                      <a:pt x="5703" y="11887"/>
                      <a:pt x="5065" y="14531"/>
                    </a:cubicBezTo>
                    <a:cubicBezTo>
                      <a:pt x="5046" y="14607"/>
                      <a:pt x="5108" y="14659"/>
                      <a:pt x="5166" y="14659"/>
                    </a:cubicBezTo>
                    <a:cubicBezTo>
                      <a:pt x="5202" y="14659"/>
                      <a:pt x="5236" y="14639"/>
                      <a:pt x="5247" y="14592"/>
                    </a:cubicBezTo>
                    <a:cubicBezTo>
                      <a:pt x="6524" y="10975"/>
                      <a:pt x="7436" y="6203"/>
                      <a:pt x="5977" y="2495"/>
                    </a:cubicBezTo>
                    <a:cubicBezTo>
                      <a:pt x="5339" y="892"/>
                      <a:pt x="3965" y="0"/>
                      <a:pt x="2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6441262" y="2267237"/>
                <a:ext cx="77368" cy="342195"/>
              </a:xfrm>
              <a:custGeom>
                <a:rect b="b" l="l" r="r" t="t"/>
                <a:pathLst>
                  <a:path extrusionOk="0" h="11513" w="2603">
                    <a:moveTo>
                      <a:pt x="2463" y="1"/>
                    </a:moveTo>
                    <a:cubicBezTo>
                      <a:pt x="2415" y="1"/>
                      <a:pt x="2365" y="27"/>
                      <a:pt x="2341" y="89"/>
                    </a:cubicBezTo>
                    <a:cubicBezTo>
                      <a:pt x="1551" y="3797"/>
                      <a:pt x="0" y="7748"/>
                      <a:pt x="1642" y="11487"/>
                    </a:cubicBezTo>
                    <a:cubicBezTo>
                      <a:pt x="1651" y="11505"/>
                      <a:pt x="1667" y="11512"/>
                      <a:pt x="1687" y="11512"/>
                    </a:cubicBezTo>
                    <a:cubicBezTo>
                      <a:pt x="1733" y="11512"/>
                      <a:pt x="1794" y="11469"/>
                      <a:pt x="1794" y="11426"/>
                    </a:cubicBezTo>
                    <a:cubicBezTo>
                      <a:pt x="456" y="7566"/>
                      <a:pt x="1855" y="3949"/>
                      <a:pt x="2584" y="150"/>
                    </a:cubicBezTo>
                    <a:cubicBezTo>
                      <a:pt x="2602" y="59"/>
                      <a:pt x="2534" y="1"/>
                      <a:pt x="2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6410529" y="2487130"/>
                <a:ext cx="98084" cy="227853"/>
              </a:xfrm>
              <a:custGeom>
                <a:rect b="b" l="l" r="r" t="t"/>
                <a:pathLst>
                  <a:path extrusionOk="0" h="7666" w="3300">
                    <a:moveTo>
                      <a:pt x="366" y="1"/>
                    </a:moveTo>
                    <a:cubicBezTo>
                      <a:pt x="335" y="1"/>
                      <a:pt x="305" y="16"/>
                      <a:pt x="305" y="47"/>
                    </a:cubicBezTo>
                    <a:cubicBezTo>
                      <a:pt x="1" y="2904"/>
                      <a:pt x="1034" y="5731"/>
                      <a:pt x="3162" y="7645"/>
                    </a:cubicBezTo>
                    <a:cubicBezTo>
                      <a:pt x="3176" y="7660"/>
                      <a:pt x="3192" y="7665"/>
                      <a:pt x="3207" y="7665"/>
                    </a:cubicBezTo>
                    <a:cubicBezTo>
                      <a:pt x="3257" y="7665"/>
                      <a:pt x="3300" y="7601"/>
                      <a:pt x="3253" y="7554"/>
                    </a:cubicBezTo>
                    <a:cubicBezTo>
                      <a:pt x="1338" y="5427"/>
                      <a:pt x="335" y="2934"/>
                      <a:pt x="427" y="47"/>
                    </a:cubicBezTo>
                    <a:cubicBezTo>
                      <a:pt x="427" y="16"/>
                      <a:pt x="396" y="1"/>
                      <a:pt x="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6430413" y="2461835"/>
                <a:ext cx="98173" cy="227496"/>
              </a:xfrm>
              <a:custGeom>
                <a:rect b="b" l="l" r="r" t="t"/>
                <a:pathLst>
                  <a:path extrusionOk="0" h="7654" w="3303">
                    <a:moveTo>
                      <a:pt x="350" y="1"/>
                    </a:moveTo>
                    <a:cubicBezTo>
                      <a:pt x="327" y="1"/>
                      <a:pt x="305" y="16"/>
                      <a:pt x="305" y="46"/>
                    </a:cubicBezTo>
                    <a:cubicBezTo>
                      <a:pt x="1" y="2904"/>
                      <a:pt x="1004" y="5730"/>
                      <a:pt x="3162" y="7645"/>
                    </a:cubicBezTo>
                    <a:cubicBezTo>
                      <a:pt x="3173" y="7651"/>
                      <a:pt x="3185" y="7653"/>
                      <a:pt x="3197" y="7653"/>
                    </a:cubicBezTo>
                    <a:cubicBezTo>
                      <a:pt x="3251" y="7653"/>
                      <a:pt x="3303" y="7604"/>
                      <a:pt x="3253" y="7554"/>
                    </a:cubicBezTo>
                    <a:cubicBezTo>
                      <a:pt x="1338" y="5426"/>
                      <a:pt x="305" y="2934"/>
                      <a:pt x="396" y="46"/>
                    </a:cubicBezTo>
                    <a:cubicBezTo>
                      <a:pt x="396" y="16"/>
                      <a:pt x="373" y="1"/>
                      <a:pt x="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6398253" y="2578617"/>
                <a:ext cx="71750" cy="107447"/>
              </a:xfrm>
              <a:custGeom>
                <a:rect b="b" l="l" r="r" t="t"/>
                <a:pathLst>
                  <a:path extrusionOk="0" h="3615" w="2414">
                    <a:moveTo>
                      <a:pt x="95" y="1"/>
                    </a:moveTo>
                    <a:cubicBezTo>
                      <a:pt x="48" y="1"/>
                      <a:pt x="1" y="45"/>
                      <a:pt x="19" y="99"/>
                    </a:cubicBezTo>
                    <a:cubicBezTo>
                      <a:pt x="414" y="1437"/>
                      <a:pt x="1174" y="2774"/>
                      <a:pt x="2329" y="3595"/>
                    </a:cubicBezTo>
                    <a:cubicBezTo>
                      <a:pt x="2336" y="3609"/>
                      <a:pt x="2345" y="3615"/>
                      <a:pt x="2354" y="3615"/>
                    </a:cubicBezTo>
                    <a:cubicBezTo>
                      <a:pt x="2383" y="3615"/>
                      <a:pt x="2413" y="3550"/>
                      <a:pt x="2390" y="3504"/>
                    </a:cubicBezTo>
                    <a:cubicBezTo>
                      <a:pt x="1447" y="2440"/>
                      <a:pt x="657" y="1406"/>
                      <a:pt x="171" y="69"/>
                    </a:cubicBezTo>
                    <a:cubicBezTo>
                      <a:pt x="159" y="20"/>
                      <a:pt x="127"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6374712" y="2609648"/>
                <a:ext cx="71096" cy="95706"/>
              </a:xfrm>
              <a:custGeom>
                <a:rect b="b" l="l" r="r" t="t"/>
                <a:pathLst>
                  <a:path extrusionOk="0" h="3220" w="2392">
                    <a:moveTo>
                      <a:pt x="113" y="1"/>
                    </a:moveTo>
                    <a:cubicBezTo>
                      <a:pt x="61" y="1"/>
                      <a:pt x="0" y="68"/>
                      <a:pt x="21" y="150"/>
                    </a:cubicBezTo>
                    <a:cubicBezTo>
                      <a:pt x="476" y="1153"/>
                      <a:pt x="1115" y="2855"/>
                      <a:pt x="2300" y="3219"/>
                    </a:cubicBezTo>
                    <a:cubicBezTo>
                      <a:pt x="2361" y="3219"/>
                      <a:pt x="2391" y="3159"/>
                      <a:pt x="2331" y="3128"/>
                    </a:cubicBezTo>
                    <a:cubicBezTo>
                      <a:pt x="1267" y="2429"/>
                      <a:pt x="720" y="1153"/>
                      <a:pt x="173" y="58"/>
                    </a:cubicBezTo>
                    <a:cubicBezTo>
                      <a:pt x="162" y="18"/>
                      <a:pt x="139" y="1"/>
                      <a:pt x="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6381638" y="2341724"/>
                <a:ext cx="43870" cy="38431"/>
              </a:xfrm>
              <a:custGeom>
                <a:rect b="b" l="l" r="r" t="t"/>
                <a:pathLst>
                  <a:path extrusionOk="0" h="1293" w="1476">
                    <a:moveTo>
                      <a:pt x="749" y="0"/>
                    </a:moveTo>
                    <a:cubicBezTo>
                      <a:pt x="635" y="0"/>
                      <a:pt x="520" y="42"/>
                      <a:pt x="426" y="136"/>
                    </a:cubicBezTo>
                    <a:cubicBezTo>
                      <a:pt x="418" y="144"/>
                      <a:pt x="410" y="152"/>
                      <a:pt x="403" y="161"/>
                    </a:cubicBezTo>
                    <a:lnTo>
                      <a:pt x="403" y="161"/>
                    </a:lnTo>
                    <a:cubicBezTo>
                      <a:pt x="367" y="189"/>
                      <a:pt x="334" y="221"/>
                      <a:pt x="304" y="258"/>
                    </a:cubicBezTo>
                    <a:cubicBezTo>
                      <a:pt x="92" y="531"/>
                      <a:pt x="0" y="1200"/>
                      <a:pt x="487" y="1291"/>
                    </a:cubicBezTo>
                    <a:cubicBezTo>
                      <a:pt x="502" y="1292"/>
                      <a:pt x="518" y="1293"/>
                      <a:pt x="533" y="1293"/>
                    </a:cubicBezTo>
                    <a:cubicBezTo>
                      <a:pt x="613" y="1293"/>
                      <a:pt x="691" y="1278"/>
                      <a:pt x="767" y="1252"/>
                    </a:cubicBezTo>
                    <a:lnTo>
                      <a:pt x="767" y="1252"/>
                    </a:lnTo>
                    <a:cubicBezTo>
                      <a:pt x="774" y="1255"/>
                      <a:pt x="782" y="1258"/>
                      <a:pt x="791" y="1261"/>
                    </a:cubicBezTo>
                    <a:cubicBezTo>
                      <a:pt x="843" y="1275"/>
                      <a:pt x="892" y="1282"/>
                      <a:pt x="937" y="1282"/>
                    </a:cubicBezTo>
                    <a:cubicBezTo>
                      <a:pt x="1364" y="1282"/>
                      <a:pt x="1475" y="679"/>
                      <a:pt x="1338" y="349"/>
                    </a:cubicBezTo>
                    <a:cubicBezTo>
                      <a:pt x="1252" y="148"/>
                      <a:pt x="1078" y="42"/>
                      <a:pt x="890" y="21"/>
                    </a:cubicBezTo>
                    <a:lnTo>
                      <a:pt x="890" y="21"/>
                    </a:lnTo>
                    <a:cubicBezTo>
                      <a:pt x="844" y="7"/>
                      <a:pt x="796"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6025674" y="2345350"/>
                <a:ext cx="29841" cy="41076"/>
              </a:xfrm>
              <a:custGeom>
                <a:rect b="b" l="l" r="r" t="t"/>
                <a:pathLst>
                  <a:path extrusionOk="0" h="1382" w="1004">
                    <a:moveTo>
                      <a:pt x="562" y="0"/>
                    </a:moveTo>
                    <a:cubicBezTo>
                      <a:pt x="547" y="0"/>
                      <a:pt x="532" y="4"/>
                      <a:pt x="517" y="14"/>
                    </a:cubicBezTo>
                    <a:cubicBezTo>
                      <a:pt x="0" y="348"/>
                      <a:pt x="61" y="1291"/>
                      <a:pt x="730" y="1382"/>
                    </a:cubicBezTo>
                    <a:cubicBezTo>
                      <a:pt x="851" y="1382"/>
                      <a:pt x="1003" y="1291"/>
                      <a:pt x="943" y="1139"/>
                    </a:cubicBezTo>
                    <a:cubicBezTo>
                      <a:pt x="882" y="1017"/>
                      <a:pt x="851" y="865"/>
                      <a:pt x="821" y="713"/>
                    </a:cubicBezTo>
                    <a:cubicBezTo>
                      <a:pt x="791" y="561"/>
                      <a:pt x="821" y="409"/>
                      <a:pt x="760" y="288"/>
                    </a:cubicBezTo>
                    <a:cubicBezTo>
                      <a:pt x="749" y="241"/>
                      <a:pt x="714" y="207"/>
                      <a:pt x="673" y="191"/>
                    </a:cubicBezTo>
                    <a:lnTo>
                      <a:pt x="673" y="191"/>
                    </a:lnTo>
                    <a:cubicBezTo>
                      <a:pt x="717" y="114"/>
                      <a:pt x="641" y="0"/>
                      <a:pt x="5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5857798" y="2781508"/>
                <a:ext cx="717412" cy="112678"/>
              </a:xfrm>
              <a:custGeom>
                <a:rect b="b" l="l" r="r" t="t"/>
                <a:pathLst>
                  <a:path extrusionOk="0" h="3791" w="24137">
                    <a:moveTo>
                      <a:pt x="23896" y="1"/>
                    </a:moveTo>
                    <a:cubicBezTo>
                      <a:pt x="23872" y="1"/>
                      <a:pt x="23848" y="7"/>
                      <a:pt x="23825" y="21"/>
                    </a:cubicBezTo>
                    <a:cubicBezTo>
                      <a:pt x="20359" y="2590"/>
                      <a:pt x="16248" y="3457"/>
                      <a:pt x="11981" y="3457"/>
                    </a:cubicBezTo>
                    <a:cubicBezTo>
                      <a:pt x="11907" y="3457"/>
                      <a:pt x="11832" y="3456"/>
                      <a:pt x="11758" y="3456"/>
                    </a:cubicBezTo>
                    <a:cubicBezTo>
                      <a:pt x="7411" y="3425"/>
                      <a:pt x="3551" y="2757"/>
                      <a:pt x="86" y="143"/>
                    </a:cubicBezTo>
                    <a:cubicBezTo>
                      <a:pt x="74" y="137"/>
                      <a:pt x="64" y="134"/>
                      <a:pt x="55" y="134"/>
                    </a:cubicBezTo>
                    <a:cubicBezTo>
                      <a:pt x="16" y="134"/>
                      <a:pt x="1" y="179"/>
                      <a:pt x="25" y="203"/>
                    </a:cubicBezTo>
                    <a:cubicBezTo>
                      <a:pt x="2913" y="3334"/>
                      <a:pt x="7746" y="3729"/>
                      <a:pt x="11758" y="3790"/>
                    </a:cubicBezTo>
                    <a:cubicBezTo>
                      <a:pt x="11835" y="3791"/>
                      <a:pt x="11912" y="3791"/>
                      <a:pt x="11988" y="3791"/>
                    </a:cubicBezTo>
                    <a:cubicBezTo>
                      <a:pt x="16260" y="3791"/>
                      <a:pt x="20574" y="2952"/>
                      <a:pt x="24007" y="264"/>
                    </a:cubicBezTo>
                    <a:cubicBezTo>
                      <a:pt x="24136" y="187"/>
                      <a:pt x="24025" y="1"/>
                      <a:pt x="238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567734" y="3372851"/>
                <a:ext cx="47021" cy="15931"/>
              </a:xfrm>
              <a:custGeom>
                <a:rect b="b" l="l" r="r" t="t"/>
                <a:pathLst>
                  <a:path extrusionOk="0" h="536" w="1582">
                    <a:moveTo>
                      <a:pt x="1426" y="0"/>
                    </a:moveTo>
                    <a:cubicBezTo>
                      <a:pt x="1388" y="0"/>
                      <a:pt x="1343" y="18"/>
                      <a:pt x="1308" y="35"/>
                    </a:cubicBezTo>
                    <a:cubicBezTo>
                      <a:pt x="1247" y="157"/>
                      <a:pt x="1186" y="248"/>
                      <a:pt x="1034" y="278"/>
                    </a:cubicBezTo>
                    <a:cubicBezTo>
                      <a:pt x="943" y="278"/>
                      <a:pt x="852" y="248"/>
                      <a:pt x="761" y="248"/>
                    </a:cubicBezTo>
                    <a:cubicBezTo>
                      <a:pt x="610" y="226"/>
                      <a:pt x="460" y="205"/>
                      <a:pt x="309" y="205"/>
                    </a:cubicBezTo>
                    <a:cubicBezTo>
                      <a:pt x="247" y="205"/>
                      <a:pt x="185" y="209"/>
                      <a:pt x="122" y="218"/>
                    </a:cubicBezTo>
                    <a:cubicBezTo>
                      <a:pt x="1" y="248"/>
                      <a:pt x="31" y="370"/>
                      <a:pt x="122" y="400"/>
                    </a:cubicBezTo>
                    <a:lnTo>
                      <a:pt x="92" y="400"/>
                    </a:lnTo>
                    <a:cubicBezTo>
                      <a:pt x="305" y="491"/>
                      <a:pt x="518" y="491"/>
                      <a:pt x="700" y="522"/>
                    </a:cubicBezTo>
                    <a:cubicBezTo>
                      <a:pt x="801" y="522"/>
                      <a:pt x="916" y="535"/>
                      <a:pt x="1026" y="535"/>
                    </a:cubicBezTo>
                    <a:cubicBezTo>
                      <a:pt x="1082" y="535"/>
                      <a:pt x="1136" y="532"/>
                      <a:pt x="1186" y="522"/>
                    </a:cubicBezTo>
                    <a:cubicBezTo>
                      <a:pt x="1399" y="461"/>
                      <a:pt x="1581" y="248"/>
                      <a:pt x="1490" y="35"/>
                    </a:cubicBezTo>
                    <a:cubicBezTo>
                      <a:pt x="1477" y="10"/>
                      <a:pt x="1454"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6634195" y="3294173"/>
                <a:ext cx="28444" cy="14534"/>
              </a:xfrm>
              <a:custGeom>
                <a:rect b="b" l="l" r="r" t="t"/>
                <a:pathLst>
                  <a:path extrusionOk="0" h="489" w="957">
                    <a:moveTo>
                      <a:pt x="154" y="1"/>
                    </a:moveTo>
                    <a:cubicBezTo>
                      <a:pt x="82" y="1"/>
                      <a:pt x="1" y="72"/>
                      <a:pt x="45" y="159"/>
                    </a:cubicBezTo>
                    <a:cubicBezTo>
                      <a:pt x="136" y="311"/>
                      <a:pt x="288" y="403"/>
                      <a:pt x="440" y="463"/>
                    </a:cubicBezTo>
                    <a:cubicBezTo>
                      <a:pt x="502" y="476"/>
                      <a:pt x="579" y="488"/>
                      <a:pt x="655" y="488"/>
                    </a:cubicBezTo>
                    <a:cubicBezTo>
                      <a:pt x="765" y="488"/>
                      <a:pt x="872" y="462"/>
                      <a:pt x="926" y="372"/>
                    </a:cubicBezTo>
                    <a:cubicBezTo>
                      <a:pt x="956" y="311"/>
                      <a:pt x="926" y="251"/>
                      <a:pt x="865" y="251"/>
                    </a:cubicBezTo>
                    <a:cubicBezTo>
                      <a:pt x="825" y="230"/>
                      <a:pt x="788" y="224"/>
                      <a:pt x="751" y="224"/>
                    </a:cubicBezTo>
                    <a:cubicBezTo>
                      <a:pt x="679" y="224"/>
                      <a:pt x="612" y="251"/>
                      <a:pt x="531" y="251"/>
                    </a:cubicBezTo>
                    <a:cubicBezTo>
                      <a:pt x="409" y="220"/>
                      <a:pt x="288" y="159"/>
                      <a:pt x="227" y="38"/>
                    </a:cubicBezTo>
                    <a:cubicBezTo>
                      <a:pt x="210" y="12"/>
                      <a:pt x="183"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5807952" y="3110038"/>
                <a:ext cx="39323" cy="129471"/>
              </a:xfrm>
              <a:custGeom>
                <a:rect b="b" l="l" r="r" t="t"/>
                <a:pathLst>
                  <a:path extrusionOk="0" h="4356" w="1323">
                    <a:moveTo>
                      <a:pt x="1194" y="0"/>
                    </a:moveTo>
                    <a:cubicBezTo>
                      <a:pt x="1171" y="0"/>
                      <a:pt x="1147" y="10"/>
                      <a:pt x="1125" y="32"/>
                    </a:cubicBezTo>
                    <a:cubicBezTo>
                      <a:pt x="30" y="1096"/>
                      <a:pt x="0" y="2859"/>
                      <a:pt x="122" y="4287"/>
                    </a:cubicBezTo>
                    <a:cubicBezTo>
                      <a:pt x="122" y="4333"/>
                      <a:pt x="160" y="4356"/>
                      <a:pt x="198" y="4356"/>
                    </a:cubicBezTo>
                    <a:cubicBezTo>
                      <a:pt x="236" y="4356"/>
                      <a:pt x="274" y="4333"/>
                      <a:pt x="274" y="4287"/>
                    </a:cubicBezTo>
                    <a:cubicBezTo>
                      <a:pt x="365" y="2889"/>
                      <a:pt x="274" y="1309"/>
                      <a:pt x="1277" y="184"/>
                    </a:cubicBezTo>
                    <a:cubicBezTo>
                      <a:pt x="1323" y="92"/>
                      <a:pt x="1264" y="0"/>
                      <a:pt x="1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6002520" y="2556414"/>
                <a:ext cx="31298" cy="174739"/>
              </a:xfrm>
              <a:custGeom>
                <a:rect b="b" l="l" r="r" t="t"/>
                <a:pathLst>
                  <a:path extrusionOk="0" h="5879" w="1053">
                    <a:moveTo>
                      <a:pt x="179" y="0"/>
                    </a:moveTo>
                    <a:cubicBezTo>
                      <a:pt x="96" y="0"/>
                      <a:pt x="1" y="66"/>
                      <a:pt x="20" y="178"/>
                    </a:cubicBezTo>
                    <a:lnTo>
                      <a:pt x="50" y="178"/>
                    </a:lnTo>
                    <a:cubicBezTo>
                      <a:pt x="384" y="2062"/>
                      <a:pt x="354" y="3855"/>
                      <a:pt x="445" y="5770"/>
                    </a:cubicBezTo>
                    <a:cubicBezTo>
                      <a:pt x="445" y="5839"/>
                      <a:pt x="503" y="5878"/>
                      <a:pt x="558" y="5878"/>
                    </a:cubicBezTo>
                    <a:cubicBezTo>
                      <a:pt x="602" y="5878"/>
                      <a:pt x="645" y="5854"/>
                      <a:pt x="658" y="5801"/>
                    </a:cubicBezTo>
                    <a:cubicBezTo>
                      <a:pt x="1053" y="3947"/>
                      <a:pt x="749" y="1910"/>
                      <a:pt x="293" y="86"/>
                    </a:cubicBezTo>
                    <a:cubicBezTo>
                      <a:pt x="281" y="27"/>
                      <a:pt x="232"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6170217" y="3681140"/>
                <a:ext cx="11413" cy="39234"/>
              </a:xfrm>
              <a:custGeom>
                <a:rect b="b" l="l" r="r" t="t"/>
                <a:pathLst>
                  <a:path extrusionOk="0" h="1320" w="384">
                    <a:moveTo>
                      <a:pt x="251" y="1"/>
                    </a:moveTo>
                    <a:cubicBezTo>
                      <a:pt x="207" y="1"/>
                      <a:pt x="165" y="28"/>
                      <a:pt x="153" y="89"/>
                    </a:cubicBezTo>
                    <a:cubicBezTo>
                      <a:pt x="62" y="423"/>
                      <a:pt x="1" y="910"/>
                      <a:pt x="153" y="1274"/>
                    </a:cubicBezTo>
                    <a:cubicBezTo>
                      <a:pt x="174" y="1306"/>
                      <a:pt x="206" y="1319"/>
                      <a:pt x="239" y="1319"/>
                    </a:cubicBezTo>
                    <a:cubicBezTo>
                      <a:pt x="301" y="1319"/>
                      <a:pt x="365" y="1273"/>
                      <a:pt x="365" y="1214"/>
                    </a:cubicBezTo>
                    <a:cubicBezTo>
                      <a:pt x="365" y="1031"/>
                      <a:pt x="305" y="879"/>
                      <a:pt x="305" y="697"/>
                    </a:cubicBezTo>
                    <a:cubicBezTo>
                      <a:pt x="305" y="514"/>
                      <a:pt x="335" y="332"/>
                      <a:pt x="365" y="150"/>
                    </a:cubicBezTo>
                    <a:cubicBezTo>
                      <a:pt x="384" y="59"/>
                      <a:pt x="315" y="1"/>
                      <a:pt x="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6151373" y="2276273"/>
                <a:ext cx="52312" cy="96776"/>
              </a:xfrm>
              <a:custGeom>
                <a:rect b="b" l="l" r="r" t="t"/>
                <a:pathLst>
                  <a:path extrusionOk="0" h="3256" w="1760">
                    <a:moveTo>
                      <a:pt x="1530" y="1"/>
                    </a:moveTo>
                    <a:cubicBezTo>
                      <a:pt x="1492" y="1"/>
                      <a:pt x="1455" y="25"/>
                      <a:pt x="1455" y="58"/>
                    </a:cubicBezTo>
                    <a:cubicBezTo>
                      <a:pt x="1425" y="697"/>
                      <a:pt x="1364" y="1274"/>
                      <a:pt x="1060" y="1821"/>
                    </a:cubicBezTo>
                    <a:cubicBezTo>
                      <a:pt x="817" y="2338"/>
                      <a:pt x="422" y="2703"/>
                      <a:pt x="27" y="3128"/>
                    </a:cubicBezTo>
                    <a:cubicBezTo>
                      <a:pt x="1" y="3181"/>
                      <a:pt x="42" y="3256"/>
                      <a:pt x="93" y="3256"/>
                    </a:cubicBezTo>
                    <a:cubicBezTo>
                      <a:pt x="101" y="3256"/>
                      <a:pt x="110" y="3254"/>
                      <a:pt x="118" y="3250"/>
                    </a:cubicBezTo>
                    <a:cubicBezTo>
                      <a:pt x="1212" y="2733"/>
                      <a:pt x="1759" y="1183"/>
                      <a:pt x="1607" y="58"/>
                    </a:cubicBezTo>
                    <a:cubicBezTo>
                      <a:pt x="1594" y="17"/>
                      <a:pt x="1561" y="1"/>
                      <a:pt x="1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6153840" y="2366840"/>
                <a:ext cx="61585" cy="36261"/>
              </a:xfrm>
              <a:custGeom>
                <a:rect b="b" l="l" r="r" t="t"/>
                <a:pathLst>
                  <a:path extrusionOk="0" h="1220" w="2072">
                    <a:moveTo>
                      <a:pt x="177" y="1"/>
                    </a:moveTo>
                    <a:cubicBezTo>
                      <a:pt x="88" y="1"/>
                      <a:pt x="1" y="87"/>
                      <a:pt x="65" y="173"/>
                    </a:cubicBezTo>
                    <a:cubicBezTo>
                      <a:pt x="248" y="537"/>
                      <a:pt x="552" y="811"/>
                      <a:pt x="886" y="993"/>
                    </a:cubicBezTo>
                    <a:cubicBezTo>
                      <a:pt x="1113" y="1106"/>
                      <a:pt x="1424" y="1220"/>
                      <a:pt x="1706" y="1220"/>
                    </a:cubicBezTo>
                    <a:cubicBezTo>
                      <a:pt x="1802" y="1220"/>
                      <a:pt x="1895" y="1207"/>
                      <a:pt x="1980" y="1176"/>
                    </a:cubicBezTo>
                    <a:cubicBezTo>
                      <a:pt x="2072" y="1145"/>
                      <a:pt x="2072" y="993"/>
                      <a:pt x="1980" y="963"/>
                    </a:cubicBezTo>
                    <a:cubicBezTo>
                      <a:pt x="1676" y="872"/>
                      <a:pt x="1342" y="902"/>
                      <a:pt x="1038" y="750"/>
                    </a:cubicBezTo>
                    <a:cubicBezTo>
                      <a:pt x="734" y="598"/>
                      <a:pt x="461" y="355"/>
                      <a:pt x="278" y="51"/>
                    </a:cubicBezTo>
                    <a:cubicBezTo>
                      <a:pt x="251" y="15"/>
                      <a:pt x="214" y="1"/>
                      <a:pt x="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6242712" y="2247263"/>
                <a:ext cx="82926" cy="23808"/>
              </a:xfrm>
              <a:custGeom>
                <a:rect b="b" l="l" r="r" t="t"/>
                <a:pathLst>
                  <a:path extrusionOk="0" h="801" w="2790">
                    <a:moveTo>
                      <a:pt x="1240" y="1"/>
                    </a:moveTo>
                    <a:cubicBezTo>
                      <a:pt x="844" y="31"/>
                      <a:pt x="145" y="62"/>
                      <a:pt x="24" y="518"/>
                    </a:cubicBezTo>
                    <a:cubicBezTo>
                      <a:pt x="0" y="659"/>
                      <a:pt x="123" y="800"/>
                      <a:pt x="250" y="800"/>
                    </a:cubicBezTo>
                    <a:cubicBezTo>
                      <a:pt x="287" y="800"/>
                      <a:pt x="324" y="788"/>
                      <a:pt x="358" y="761"/>
                    </a:cubicBezTo>
                    <a:cubicBezTo>
                      <a:pt x="617" y="588"/>
                      <a:pt x="883" y="531"/>
                      <a:pt x="1153" y="531"/>
                    </a:cubicBezTo>
                    <a:cubicBezTo>
                      <a:pt x="1645" y="531"/>
                      <a:pt x="2148" y="722"/>
                      <a:pt x="2638" y="761"/>
                    </a:cubicBezTo>
                    <a:cubicBezTo>
                      <a:pt x="2759" y="761"/>
                      <a:pt x="2790" y="609"/>
                      <a:pt x="2729" y="518"/>
                    </a:cubicBezTo>
                    <a:cubicBezTo>
                      <a:pt x="2395" y="122"/>
                      <a:pt x="1726" y="1"/>
                      <a:pt x="1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6247260" y="2286676"/>
                <a:ext cx="70888" cy="14059"/>
              </a:xfrm>
              <a:custGeom>
                <a:rect b="b" l="l" r="r" t="t"/>
                <a:pathLst>
                  <a:path extrusionOk="0" h="473" w="2385">
                    <a:moveTo>
                      <a:pt x="1194" y="1"/>
                    </a:moveTo>
                    <a:cubicBezTo>
                      <a:pt x="801" y="1"/>
                      <a:pt x="410" y="84"/>
                      <a:pt x="84" y="286"/>
                    </a:cubicBezTo>
                    <a:cubicBezTo>
                      <a:pt x="1" y="341"/>
                      <a:pt x="44" y="472"/>
                      <a:pt x="144" y="472"/>
                    </a:cubicBezTo>
                    <a:cubicBezTo>
                      <a:pt x="154" y="472"/>
                      <a:pt x="164" y="471"/>
                      <a:pt x="175" y="468"/>
                    </a:cubicBezTo>
                    <a:cubicBezTo>
                      <a:pt x="630" y="354"/>
                      <a:pt x="1026" y="264"/>
                      <a:pt x="1444" y="264"/>
                    </a:cubicBezTo>
                    <a:cubicBezTo>
                      <a:pt x="1696" y="264"/>
                      <a:pt x="1956" y="297"/>
                      <a:pt x="2242" y="377"/>
                    </a:cubicBezTo>
                    <a:cubicBezTo>
                      <a:pt x="2251" y="379"/>
                      <a:pt x="2260" y="380"/>
                      <a:pt x="2268" y="380"/>
                    </a:cubicBezTo>
                    <a:cubicBezTo>
                      <a:pt x="2367" y="380"/>
                      <a:pt x="2384" y="223"/>
                      <a:pt x="2272" y="195"/>
                    </a:cubicBezTo>
                    <a:cubicBezTo>
                      <a:pt x="1946" y="76"/>
                      <a:pt x="1569" y="1"/>
                      <a:pt x="1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6259743" y="2289976"/>
                <a:ext cx="39709" cy="36053"/>
              </a:xfrm>
              <a:custGeom>
                <a:rect b="b" l="l" r="r" t="t"/>
                <a:pathLst>
                  <a:path extrusionOk="0" h="1213" w="1336">
                    <a:moveTo>
                      <a:pt x="1153" y="0"/>
                    </a:moveTo>
                    <a:cubicBezTo>
                      <a:pt x="1100" y="0"/>
                      <a:pt x="1047" y="38"/>
                      <a:pt x="1031" y="114"/>
                    </a:cubicBezTo>
                    <a:cubicBezTo>
                      <a:pt x="1027" y="151"/>
                      <a:pt x="1024" y="192"/>
                      <a:pt x="1020" y="234"/>
                    </a:cubicBezTo>
                    <a:lnTo>
                      <a:pt x="1020" y="234"/>
                    </a:lnTo>
                    <a:cubicBezTo>
                      <a:pt x="1006" y="214"/>
                      <a:pt x="990" y="194"/>
                      <a:pt x="971" y="175"/>
                    </a:cubicBezTo>
                    <a:cubicBezTo>
                      <a:pt x="893" y="84"/>
                      <a:pt x="805" y="54"/>
                      <a:pt x="712" y="54"/>
                    </a:cubicBezTo>
                    <a:cubicBezTo>
                      <a:pt x="587" y="54"/>
                      <a:pt x="455" y="110"/>
                      <a:pt x="332" y="144"/>
                    </a:cubicBezTo>
                    <a:cubicBezTo>
                      <a:pt x="312" y="150"/>
                      <a:pt x="294" y="159"/>
                      <a:pt x="279" y="168"/>
                    </a:cubicBezTo>
                    <a:lnTo>
                      <a:pt x="279" y="168"/>
                    </a:lnTo>
                    <a:cubicBezTo>
                      <a:pt x="251" y="152"/>
                      <a:pt x="217" y="144"/>
                      <a:pt x="184" y="144"/>
                    </a:cubicBezTo>
                    <a:cubicBezTo>
                      <a:pt x="119" y="144"/>
                      <a:pt x="59" y="175"/>
                      <a:pt x="59" y="236"/>
                    </a:cubicBezTo>
                    <a:cubicBezTo>
                      <a:pt x="1" y="641"/>
                      <a:pt x="136" y="1213"/>
                      <a:pt x="596" y="1213"/>
                    </a:cubicBezTo>
                    <a:cubicBezTo>
                      <a:pt x="619" y="1213"/>
                      <a:pt x="642" y="1211"/>
                      <a:pt x="667" y="1208"/>
                    </a:cubicBezTo>
                    <a:cubicBezTo>
                      <a:pt x="1183" y="1178"/>
                      <a:pt x="1335" y="540"/>
                      <a:pt x="1275" y="114"/>
                    </a:cubicBezTo>
                    <a:cubicBezTo>
                      <a:pt x="1259" y="38"/>
                      <a:pt x="1206" y="0"/>
                      <a:pt x="1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6284057" y="2293126"/>
                <a:ext cx="11770" cy="19914"/>
              </a:xfrm>
              <a:custGeom>
                <a:rect b="b" l="l" r="r" t="t"/>
                <a:pathLst>
                  <a:path extrusionOk="0" h="670" w="396">
                    <a:moveTo>
                      <a:pt x="198" y="0"/>
                    </a:moveTo>
                    <a:cubicBezTo>
                      <a:pt x="153" y="0"/>
                      <a:pt x="107" y="23"/>
                      <a:pt x="61" y="69"/>
                    </a:cubicBezTo>
                    <a:lnTo>
                      <a:pt x="92" y="69"/>
                    </a:lnTo>
                    <a:cubicBezTo>
                      <a:pt x="1" y="190"/>
                      <a:pt x="1" y="342"/>
                      <a:pt x="1" y="464"/>
                    </a:cubicBezTo>
                    <a:cubicBezTo>
                      <a:pt x="1" y="601"/>
                      <a:pt x="99" y="669"/>
                      <a:pt x="198" y="669"/>
                    </a:cubicBezTo>
                    <a:cubicBezTo>
                      <a:pt x="297" y="669"/>
                      <a:pt x="396" y="601"/>
                      <a:pt x="396" y="464"/>
                    </a:cubicBezTo>
                    <a:cubicBezTo>
                      <a:pt x="396" y="342"/>
                      <a:pt x="396" y="190"/>
                      <a:pt x="335" y="69"/>
                    </a:cubicBezTo>
                    <a:cubicBezTo>
                      <a:pt x="289" y="23"/>
                      <a:pt x="244"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6050077" y="2254516"/>
                <a:ext cx="83639" cy="23778"/>
              </a:xfrm>
              <a:custGeom>
                <a:rect b="b" l="l" r="r" t="t"/>
                <a:pathLst>
                  <a:path extrusionOk="0" h="800" w="2814">
                    <a:moveTo>
                      <a:pt x="1581" y="0"/>
                    </a:moveTo>
                    <a:cubicBezTo>
                      <a:pt x="1064" y="0"/>
                      <a:pt x="395" y="122"/>
                      <a:pt x="61" y="517"/>
                    </a:cubicBezTo>
                    <a:cubicBezTo>
                      <a:pt x="0" y="608"/>
                      <a:pt x="30" y="760"/>
                      <a:pt x="152" y="760"/>
                    </a:cubicBezTo>
                    <a:cubicBezTo>
                      <a:pt x="642" y="721"/>
                      <a:pt x="1145" y="530"/>
                      <a:pt x="1636" y="530"/>
                    </a:cubicBezTo>
                    <a:cubicBezTo>
                      <a:pt x="1906" y="530"/>
                      <a:pt x="2173" y="587"/>
                      <a:pt x="2432" y="760"/>
                    </a:cubicBezTo>
                    <a:cubicBezTo>
                      <a:pt x="2473" y="787"/>
                      <a:pt x="2516" y="799"/>
                      <a:pt x="2556" y="799"/>
                    </a:cubicBezTo>
                    <a:cubicBezTo>
                      <a:pt x="2696" y="799"/>
                      <a:pt x="2813" y="658"/>
                      <a:pt x="2766" y="517"/>
                    </a:cubicBezTo>
                    <a:cubicBezTo>
                      <a:pt x="2645" y="61"/>
                      <a:pt x="1945" y="30"/>
                      <a:pt x="1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6058429" y="2293899"/>
                <a:ext cx="70888" cy="14950"/>
              </a:xfrm>
              <a:custGeom>
                <a:rect b="b" l="l" r="r" t="t"/>
                <a:pathLst>
                  <a:path extrusionOk="0" h="503" w="2385">
                    <a:moveTo>
                      <a:pt x="1173" y="1"/>
                    </a:moveTo>
                    <a:cubicBezTo>
                      <a:pt x="794" y="1"/>
                      <a:pt x="410" y="76"/>
                      <a:pt x="84" y="195"/>
                    </a:cubicBezTo>
                    <a:cubicBezTo>
                      <a:pt x="1" y="250"/>
                      <a:pt x="19" y="381"/>
                      <a:pt x="114" y="381"/>
                    </a:cubicBezTo>
                    <a:cubicBezTo>
                      <a:pt x="124" y="381"/>
                      <a:pt x="134" y="380"/>
                      <a:pt x="145" y="377"/>
                    </a:cubicBezTo>
                    <a:cubicBezTo>
                      <a:pt x="398" y="303"/>
                      <a:pt x="636" y="274"/>
                      <a:pt x="870" y="274"/>
                    </a:cubicBezTo>
                    <a:cubicBezTo>
                      <a:pt x="1310" y="274"/>
                      <a:pt x="1735" y="380"/>
                      <a:pt x="2212" y="499"/>
                    </a:cubicBezTo>
                    <a:cubicBezTo>
                      <a:pt x="2221" y="501"/>
                      <a:pt x="2230" y="502"/>
                      <a:pt x="2238" y="502"/>
                    </a:cubicBezTo>
                    <a:cubicBezTo>
                      <a:pt x="2341" y="502"/>
                      <a:pt x="2385" y="342"/>
                      <a:pt x="2272" y="286"/>
                    </a:cubicBezTo>
                    <a:cubicBezTo>
                      <a:pt x="1961" y="84"/>
                      <a:pt x="1570" y="1"/>
                      <a:pt x="1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6077154" y="2297198"/>
                <a:ext cx="39739" cy="36856"/>
              </a:xfrm>
              <a:custGeom>
                <a:rect b="b" l="l" r="r" t="t"/>
                <a:pathLst>
                  <a:path extrusionOk="0" h="1240" w="1337">
                    <a:moveTo>
                      <a:pt x="153" y="0"/>
                    </a:moveTo>
                    <a:cubicBezTo>
                      <a:pt x="100" y="0"/>
                      <a:pt x="47" y="38"/>
                      <a:pt x="31" y="114"/>
                    </a:cubicBezTo>
                    <a:cubicBezTo>
                      <a:pt x="1" y="540"/>
                      <a:pt x="123" y="1178"/>
                      <a:pt x="670" y="1239"/>
                    </a:cubicBezTo>
                    <a:cubicBezTo>
                      <a:pt x="682" y="1240"/>
                      <a:pt x="694" y="1240"/>
                      <a:pt x="707" y="1240"/>
                    </a:cubicBezTo>
                    <a:cubicBezTo>
                      <a:pt x="1194" y="1240"/>
                      <a:pt x="1337" y="652"/>
                      <a:pt x="1278" y="266"/>
                    </a:cubicBezTo>
                    <a:cubicBezTo>
                      <a:pt x="1262" y="190"/>
                      <a:pt x="1194" y="152"/>
                      <a:pt x="1129" y="152"/>
                    </a:cubicBezTo>
                    <a:cubicBezTo>
                      <a:pt x="1102" y="152"/>
                      <a:pt x="1076" y="159"/>
                      <a:pt x="1054" y="172"/>
                    </a:cubicBezTo>
                    <a:lnTo>
                      <a:pt x="1054" y="172"/>
                    </a:lnTo>
                    <a:cubicBezTo>
                      <a:pt x="1041" y="161"/>
                      <a:pt x="1024" y="151"/>
                      <a:pt x="1004" y="145"/>
                    </a:cubicBezTo>
                    <a:cubicBezTo>
                      <a:pt x="860" y="127"/>
                      <a:pt x="727" y="77"/>
                      <a:pt x="598" y="77"/>
                    </a:cubicBezTo>
                    <a:cubicBezTo>
                      <a:pt x="509" y="77"/>
                      <a:pt x="422" y="101"/>
                      <a:pt x="335" y="175"/>
                    </a:cubicBezTo>
                    <a:cubicBezTo>
                      <a:pt x="317" y="197"/>
                      <a:pt x="301" y="221"/>
                      <a:pt x="287" y="245"/>
                    </a:cubicBezTo>
                    <a:lnTo>
                      <a:pt x="287" y="245"/>
                    </a:lnTo>
                    <a:cubicBezTo>
                      <a:pt x="283" y="200"/>
                      <a:pt x="279" y="156"/>
                      <a:pt x="275" y="114"/>
                    </a:cubicBezTo>
                    <a:cubicBezTo>
                      <a:pt x="259" y="38"/>
                      <a:pt x="206"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6155772" y="2451046"/>
                <a:ext cx="101681" cy="25234"/>
              </a:xfrm>
              <a:custGeom>
                <a:rect b="b" l="l" r="r" t="t"/>
                <a:pathLst>
                  <a:path extrusionOk="0" h="849" w="3421">
                    <a:moveTo>
                      <a:pt x="3268" y="0"/>
                    </a:moveTo>
                    <a:cubicBezTo>
                      <a:pt x="3253" y="0"/>
                      <a:pt x="3237" y="4"/>
                      <a:pt x="3222" y="14"/>
                    </a:cubicBezTo>
                    <a:cubicBezTo>
                      <a:pt x="2647" y="419"/>
                      <a:pt x="1817" y="585"/>
                      <a:pt x="1037" y="585"/>
                    </a:cubicBezTo>
                    <a:cubicBezTo>
                      <a:pt x="705" y="585"/>
                      <a:pt x="382" y="555"/>
                      <a:pt x="92" y="501"/>
                    </a:cubicBezTo>
                    <a:cubicBezTo>
                      <a:pt x="31" y="501"/>
                      <a:pt x="0" y="592"/>
                      <a:pt x="61" y="622"/>
                    </a:cubicBezTo>
                    <a:cubicBezTo>
                      <a:pt x="373" y="778"/>
                      <a:pt x="762" y="849"/>
                      <a:pt x="1172" y="849"/>
                    </a:cubicBezTo>
                    <a:cubicBezTo>
                      <a:pt x="1961" y="849"/>
                      <a:pt x="2824" y="586"/>
                      <a:pt x="3344" y="166"/>
                    </a:cubicBezTo>
                    <a:cubicBezTo>
                      <a:pt x="3420" y="115"/>
                      <a:pt x="3347" y="0"/>
                      <a:pt x="3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6165967" y="2448133"/>
                <a:ext cx="83788" cy="20687"/>
              </a:xfrm>
              <a:custGeom>
                <a:rect b="b" l="l" r="r" t="t"/>
                <a:pathLst>
                  <a:path extrusionOk="0" h="696" w="2819">
                    <a:moveTo>
                      <a:pt x="1783" y="0"/>
                    </a:moveTo>
                    <a:cubicBezTo>
                      <a:pt x="1162" y="0"/>
                      <a:pt x="524" y="214"/>
                      <a:pt x="53" y="568"/>
                    </a:cubicBezTo>
                    <a:cubicBezTo>
                      <a:pt x="0" y="621"/>
                      <a:pt x="38" y="696"/>
                      <a:pt x="108" y="696"/>
                    </a:cubicBezTo>
                    <a:cubicBezTo>
                      <a:pt x="119" y="696"/>
                      <a:pt x="131" y="694"/>
                      <a:pt x="144" y="690"/>
                    </a:cubicBezTo>
                    <a:cubicBezTo>
                      <a:pt x="702" y="331"/>
                      <a:pt x="1221" y="194"/>
                      <a:pt x="1787" y="194"/>
                    </a:cubicBezTo>
                    <a:cubicBezTo>
                      <a:pt x="2083" y="194"/>
                      <a:pt x="2393" y="232"/>
                      <a:pt x="2727" y="295"/>
                    </a:cubicBezTo>
                    <a:cubicBezTo>
                      <a:pt x="2788" y="295"/>
                      <a:pt x="2819" y="234"/>
                      <a:pt x="2758" y="204"/>
                    </a:cubicBezTo>
                    <a:cubicBezTo>
                      <a:pt x="2457" y="64"/>
                      <a:pt x="2123" y="0"/>
                      <a:pt x="17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6167750" y="2455742"/>
                <a:ext cx="84352" cy="46278"/>
              </a:xfrm>
              <a:custGeom>
                <a:rect b="b" l="l" r="r" t="t"/>
                <a:pathLst>
                  <a:path extrusionOk="0" h="1557" w="2838">
                    <a:moveTo>
                      <a:pt x="2743" y="1"/>
                    </a:moveTo>
                    <a:cubicBezTo>
                      <a:pt x="2711" y="1"/>
                      <a:pt x="2680" y="20"/>
                      <a:pt x="2667" y="69"/>
                    </a:cubicBezTo>
                    <a:cubicBezTo>
                      <a:pt x="2515" y="707"/>
                      <a:pt x="2242" y="1315"/>
                      <a:pt x="1482" y="1346"/>
                    </a:cubicBezTo>
                    <a:cubicBezTo>
                      <a:pt x="904" y="1346"/>
                      <a:pt x="448" y="951"/>
                      <a:pt x="84" y="555"/>
                    </a:cubicBezTo>
                    <a:cubicBezTo>
                      <a:pt x="76" y="547"/>
                      <a:pt x="65" y="543"/>
                      <a:pt x="55" y="543"/>
                    </a:cubicBezTo>
                    <a:cubicBezTo>
                      <a:pt x="27" y="543"/>
                      <a:pt x="1" y="572"/>
                      <a:pt x="23" y="616"/>
                    </a:cubicBezTo>
                    <a:cubicBezTo>
                      <a:pt x="289" y="1121"/>
                      <a:pt x="740" y="1556"/>
                      <a:pt x="1317" y="1556"/>
                    </a:cubicBezTo>
                    <a:cubicBezTo>
                      <a:pt x="1400" y="1556"/>
                      <a:pt x="1485" y="1547"/>
                      <a:pt x="1573" y="1528"/>
                    </a:cubicBezTo>
                    <a:cubicBezTo>
                      <a:pt x="2272" y="1376"/>
                      <a:pt x="2637" y="768"/>
                      <a:pt x="2819" y="99"/>
                    </a:cubicBezTo>
                    <a:cubicBezTo>
                      <a:pt x="2838" y="45"/>
                      <a:pt x="2790" y="1"/>
                      <a:pt x="2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6164986" y="2498603"/>
                <a:ext cx="187371" cy="122516"/>
              </a:xfrm>
              <a:custGeom>
                <a:rect b="b" l="l" r="r" t="t"/>
                <a:pathLst>
                  <a:path extrusionOk="0" h="4122" w="6304">
                    <a:moveTo>
                      <a:pt x="6214" y="1"/>
                    </a:moveTo>
                    <a:cubicBezTo>
                      <a:pt x="6181" y="1"/>
                      <a:pt x="6147" y="17"/>
                      <a:pt x="6134" y="56"/>
                    </a:cubicBezTo>
                    <a:cubicBezTo>
                      <a:pt x="5709" y="1150"/>
                      <a:pt x="5192" y="2427"/>
                      <a:pt x="4280" y="3217"/>
                    </a:cubicBezTo>
                    <a:cubicBezTo>
                      <a:pt x="3855" y="3595"/>
                      <a:pt x="3397" y="3761"/>
                      <a:pt x="2927" y="3761"/>
                    </a:cubicBezTo>
                    <a:cubicBezTo>
                      <a:pt x="2491" y="3761"/>
                      <a:pt x="2044" y="3618"/>
                      <a:pt x="1605" y="3369"/>
                    </a:cubicBezTo>
                    <a:cubicBezTo>
                      <a:pt x="1271" y="3186"/>
                      <a:pt x="967" y="2974"/>
                      <a:pt x="724" y="2730"/>
                    </a:cubicBezTo>
                    <a:cubicBezTo>
                      <a:pt x="525" y="2532"/>
                      <a:pt x="495" y="2424"/>
                      <a:pt x="626" y="2424"/>
                    </a:cubicBezTo>
                    <a:cubicBezTo>
                      <a:pt x="695" y="2424"/>
                      <a:pt x="809" y="2454"/>
                      <a:pt x="967" y="2518"/>
                    </a:cubicBezTo>
                    <a:cubicBezTo>
                      <a:pt x="1275" y="2441"/>
                      <a:pt x="1596" y="2427"/>
                      <a:pt x="1921" y="2427"/>
                    </a:cubicBezTo>
                    <a:cubicBezTo>
                      <a:pt x="2091" y="2427"/>
                      <a:pt x="2262" y="2431"/>
                      <a:pt x="2434" y="2431"/>
                    </a:cubicBezTo>
                    <a:cubicBezTo>
                      <a:pt x="2840" y="2431"/>
                      <a:pt x="3247" y="2411"/>
                      <a:pt x="3642" y="2275"/>
                    </a:cubicBezTo>
                    <a:cubicBezTo>
                      <a:pt x="4341" y="2062"/>
                      <a:pt x="5040" y="1667"/>
                      <a:pt x="5557" y="1150"/>
                    </a:cubicBezTo>
                    <a:cubicBezTo>
                      <a:pt x="5675" y="1032"/>
                      <a:pt x="5573" y="859"/>
                      <a:pt x="5450" y="859"/>
                    </a:cubicBezTo>
                    <a:cubicBezTo>
                      <a:pt x="5415" y="859"/>
                      <a:pt x="5378" y="873"/>
                      <a:pt x="5344" y="907"/>
                    </a:cubicBezTo>
                    <a:cubicBezTo>
                      <a:pt x="4428" y="1823"/>
                      <a:pt x="2987" y="2262"/>
                      <a:pt x="1624" y="2262"/>
                    </a:cubicBezTo>
                    <a:cubicBezTo>
                      <a:pt x="1132" y="2262"/>
                      <a:pt x="650" y="2205"/>
                      <a:pt x="207" y="2092"/>
                    </a:cubicBezTo>
                    <a:cubicBezTo>
                      <a:pt x="197" y="2089"/>
                      <a:pt x="187" y="2087"/>
                      <a:pt x="177" y="2087"/>
                    </a:cubicBezTo>
                    <a:cubicBezTo>
                      <a:pt x="92" y="2087"/>
                      <a:pt x="1" y="2193"/>
                      <a:pt x="55" y="2275"/>
                    </a:cubicBezTo>
                    <a:cubicBezTo>
                      <a:pt x="692" y="3166"/>
                      <a:pt x="1756" y="4122"/>
                      <a:pt x="2924" y="4122"/>
                    </a:cubicBezTo>
                    <a:cubicBezTo>
                      <a:pt x="3150" y="4122"/>
                      <a:pt x="3380" y="4086"/>
                      <a:pt x="3611" y="4007"/>
                    </a:cubicBezTo>
                    <a:cubicBezTo>
                      <a:pt x="5040" y="3521"/>
                      <a:pt x="5922" y="1454"/>
                      <a:pt x="6286" y="86"/>
                    </a:cubicBezTo>
                    <a:cubicBezTo>
                      <a:pt x="6304" y="33"/>
                      <a:pt x="6260" y="1"/>
                      <a:pt x="6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6174735" y="2498365"/>
                <a:ext cx="178692" cy="110270"/>
              </a:xfrm>
              <a:custGeom>
                <a:rect b="b" l="l" r="r" t="t"/>
                <a:pathLst>
                  <a:path extrusionOk="0" h="3710" w="6012">
                    <a:moveTo>
                      <a:pt x="4836" y="1471"/>
                    </a:moveTo>
                    <a:lnTo>
                      <a:pt x="4836" y="1471"/>
                    </a:lnTo>
                    <a:cubicBezTo>
                      <a:pt x="4797" y="1525"/>
                      <a:pt x="4758" y="1579"/>
                      <a:pt x="4718" y="1632"/>
                    </a:cubicBezTo>
                    <a:lnTo>
                      <a:pt x="4718" y="1632"/>
                    </a:lnTo>
                    <a:cubicBezTo>
                      <a:pt x="4696" y="1611"/>
                      <a:pt x="4670" y="1595"/>
                      <a:pt x="4641" y="1586"/>
                    </a:cubicBezTo>
                    <a:lnTo>
                      <a:pt x="4641" y="1586"/>
                    </a:lnTo>
                    <a:cubicBezTo>
                      <a:pt x="4708" y="1549"/>
                      <a:pt x="4773" y="1511"/>
                      <a:pt x="4836" y="1471"/>
                    </a:cubicBezTo>
                    <a:close/>
                    <a:moveTo>
                      <a:pt x="4172" y="2298"/>
                    </a:moveTo>
                    <a:cubicBezTo>
                      <a:pt x="4100" y="2376"/>
                      <a:pt x="4027" y="2454"/>
                      <a:pt x="3952" y="2529"/>
                    </a:cubicBezTo>
                    <a:lnTo>
                      <a:pt x="3952" y="2529"/>
                    </a:lnTo>
                    <a:cubicBezTo>
                      <a:pt x="3956" y="2496"/>
                      <a:pt x="3954" y="2462"/>
                      <a:pt x="3947" y="2431"/>
                    </a:cubicBezTo>
                    <a:lnTo>
                      <a:pt x="3947" y="2431"/>
                    </a:lnTo>
                    <a:cubicBezTo>
                      <a:pt x="4022" y="2388"/>
                      <a:pt x="4097" y="2343"/>
                      <a:pt x="4172" y="2298"/>
                    </a:cubicBezTo>
                    <a:close/>
                    <a:moveTo>
                      <a:pt x="2009" y="3093"/>
                    </a:moveTo>
                    <a:lnTo>
                      <a:pt x="2009" y="3093"/>
                    </a:lnTo>
                    <a:cubicBezTo>
                      <a:pt x="2007" y="3106"/>
                      <a:pt x="2006" y="3119"/>
                      <a:pt x="2006" y="3133"/>
                    </a:cubicBezTo>
                    <a:lnTo>
                      <a:pt x="2006" y="3133"/>
                    </a:lnTo>
                    <a:cubicBezTo>
                      <a:pt x="1974" y="3122"/>
                      <a:pt x="1941" y="3111"/>
                      <a:pt x="1909" y="3099"/>
                    </a:cubicBezTo>
                    <a:lnTo>
                      <a:pt x="1909" y="3099"/>
                    </a:lnTo>
                    <a:cubicBezTo>
                      <a:pt x="1942" y="3097"/>
                      <a:pt x="1976" y="3095"/>
                      <a:pt x="2009" y="3093"/>
                    </a:cubicBezTo>
                    <a:close/>
                    <a:moveTo>
                      <a:pt x="5761" y="0"/>
                    </a:moveTo>
                    <a:cubicBezTo>
                      <a:pt x="5702" y="0"/>
                      <a:pt x="5641" y="28"/>
                      <a:pt x="5594" y="94"/>
                    </a:cubicBezTo>
                    <a:cubicBezTo>
                      <a:pt x="4651" y="1644"/>
                      <a:pt x="1824" y="1918"/>
                      <a:pt x="213" y="2191"/>
                    </a:cubicBezTo>
                    <a:cubicBezTo>
                      <a:pt x="1" y="2222"/>
                      <a:pt x="31" y="2495"/>
                      <a:pt x="153" y="2587"/>
                    </a:cubicBezTo>
                    <a:cubicBezTo>
                      <a:pt x="226" y="2636"/>
                      <a:pt x="301" y="2685"/>
                      <a:pt x="377" y="2735"/>
                    </a:cubicBezTo>
                    <a:lnTo>
                      <a:pt x="377" y="2735"/>
                    </a:lnTo>
                    <a:cubicBezTo>
                      <a:pt x="379" y="2813"/>
                      <a:pt x="417" y="2895"/>
                      <a:pt x="487" y="2951"/>
                    </a:cubicBezTo>
                    <a:cubicBezTo>
                      <a:pt x="1059" y="3375"/>
                      <a:pt x="1748" y="3710"/>
                      <a:pt x="2463" y="3710"/>
                    </a:cubicBezTo>
                    <a:cubicBezTo>
                      <a:pt x="2546" y="3710"/>
                      <a:pt x="2629" y="3705"/>
                      <a:pt x="2712" y="3696"/>
                    </a:cubicBezTo>
                    <a:lnTo>
                      <a:pt x="2712" y="3696"/>
                    </a:lnTo>
                    <a:cubicBezTo>
                      <a:pt x="2743" y="3697"/>
                      <a:pt x="2774" y="3698"/>
                      <a:pt x="2806" y="3698"/>
                    </a:cubicBezTo>
                    <a:cubicBezTo>
                      <a:pt x="3063" y="3698"/>
                      <a:pt x="3324" y="3656"/>
                      <a:pt x="3587" y="3559"/>
                    </a:cubicBezTo>
                    <a:cubicBezTo>
                      <a:pt x="4712" y="3134"/>
                      <a:pt x="5290" y="1918"/>
                      <a:pt x="5745" y="884"/>
                    </a:cubicBezTo>
                    <a:cubicBezTo>
                      <a:pt x="5778" y="797"/>
                      <a:pt x="5760" y="718"/>
                      <a:pt x="5716" y="662"/>
                    </a:cubicBezTo>
                    <a:lnTo>
                      <a:pt x="5716" y="662"/>
                    </a:lnTo>
                    <a:cubicBezTo>
                      <a:pt x="5795" y="550"/>
                      <a:pt x="5866" y="432"/>
                      <a:pt x="5928" y="307"/>
                    </a:cubicBezTo>
                    <a:cubicBezTo>
                      <a:pt x="6012" y="139"/>
                      <a:pt x="5893" y="0"/>
                      <a:pt x="5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6239888" y="2535549"/>
                <a:ext cx="89673" cy="77546"/>
              </a:xfrm>
              <a:custGeom>
                <a:rect b="b" l="l" r="r" t="t"/>
                <a:pathLst>
                  <a:path extrusionOk="0" h="2609" w="3017">
                    <a:moveTo>
                      <a:pt x="2786" y="0"/>
                    </a:moveTo>
                    <a:cubicBezTo>
                      <a:pt x="2728" y="0"/>
                      <a:pt x="2673" y="27"/>
                      <a:pt x="2642" y="89"/>
                    </a:cubicBezTo>
                    <a:cubicBezTo>
                      <a:pt x="2550" y="241"/>
                      <a:pt x="2459" y="393"/>
                      <a:pt x="2338" y="515"/>
                    </a:cubicBezTo>
                    <a:cubicBezTo>
                      <a:pt x="2155" y="667"/>
                      <a:pt x="2094" y="636"/>
                      <a:pt x="1943" y="758"/>
                    </a:cubicBezTo>
                    <a:cubicBezTo>
                      <a:pt x="1888" y="803"/>
                      <a:pt x="1842" y="853"/>
                      <a:pt x="1800" y="907"/>
                    </a:cubicBezTo>
                    <a:lnTo>
                      <a:pt x="1800" y="907"/>
                    </a:lnTo>
                    <a:cubicBezTo>
                      <a:pt x="1641" y="1034"/>
                      <a:pt x="1540" y="1207"/>
                      <a:pt x="1449" y="1401"/>
                    </a:cubicBezTo>
                    <a:lnTo>
                      <a:pt x="1449" y="1401"/>
                    </a:lnTo>
                    <a:cubicBezTo>
                      <a:pt x="1222" y="1697"/>
                      <a:pt x="964" y="1830"/>
                      <a:pt x="605" y="1913"/>
                    </a:cubicBezTo>
                    <a:cubicBezTo>
                      <a:pt x="392" y="1943"/>
                      <a:pt x="271" y="1974"/>
                      <a:pt x="88" y="2095"/>
                    </a:cubicBezTo>
                    <a:cubicBezTo>
                      <a:pt x="25" y="2159"/>
                      <a:pt x="4" y="2239"/>
                      <a:pt x="14" y="2315"/>
                    </a:cubicBezTo>
                    <a:lnTo>
                      <a:pt x="14" y="2315"/>
                    </a:lnTo>
                    <a:cubicBezTo>
                      <a:pt x="0" y="2432"/>
                      <a:pt x="66" y="2553"/>
                      <a:pt x="212" y="2553"/>
                    </a:cubicBezTo>
                    <a:cubicBezTo>
                      <a:pt x="213" y="2553"/>
                      <a:pt x="215" y="2553"/>
                      <a:pt x="216" y="2553"/>
                    </a:cubicBezTo>
                    <a:lnTo>
                      <a:pt x="216" y="2553"/>
                    </a:lnTo>
                    <a:cubicBezTo>
                      <a:pt x="364" y="2585"/>
                      <a:pt x="512" y="2609"/>
                      <a:pt x="665" y="2609"/>
                    </a:cubicBezTo>
                    <a:cubicBezTo>
                      <a:pt x="793" y="2609"/>
                      <a:pt x="924" y="2592"/>
                      <a:pt x="1061" y="2551"/>
                    </a:cubicBezTo>
                    <a:cubicBezTo>
                      <a:pt x="1161" y="2526"/>
                      <a:pt x="1220" y="2419"/>
                      <a:pt x="1204" y="2297"/>
                    </a:cubicBezTo>
                    <a:lnTo>
                      <a:pt x="1204" y="2297"/>
                    </a:lnTo>
                    <a:cubicBezTo>
                      <a:pt x="1218" y="2292"/>
                      <a:pt x="1231" y="2285"/>
                      <a:pt x="1243" y="2278"/>
                    </a:cubicBezTo>
                    <a:cubicBezTo>
                      <a:pt x="1487" y="2126"/>
                      <a:pt x="1699" y="1943"/>
                      <a:pt x="1851" y="1731"/>
                    </a:cubicBezTo>
                    <a:cubicBezTo>
                      <a:pt x="2064" y="1457"/>
                      <a:pt x="2186" y="1214"/>
                      <a:pt x="2429" y="1001"/>
                    </a:cubicBezTo>
                    <a:cubicBezTo>
                      <a:pt x="2462" y="972"/>
                      <a:pt x="2493" y="944"/>
                      <a:pt x="2523" y="915"/>
                    </a:cubicBezTo>
                    <a:lnTo>
                      <a:pt x="2523" y="915"/>
                    </a:lnTo>
                    <a:cubicBezTo>
                      <a:pt x="2542" y="904"/>
                      <a:pt x="2562" y="892"/>
                      <a:pt x="2581" y="880"/>
                    </a:cubicBezTo>
                    <a:cubicBezTo>
                      <a:pt x="2756" y="754"/>
                      <a:pt x="2870" y="567"/>
                      <a:pt x="2938" y="369"/>
                    </a:cubicBezTo>
                    <a:lnTo>
                      <a:pt x="2938" y="369"/>
                    </a:lnTo>
                    <a:cubicBezTo>
                      <a:pt x="2951" y="347"/>
                      <a:pt x="2963" y="325"/>
                      <a:pt x="2976" y="302"/>
                    </a:cubicBezTo>
                    <a:lnTo>
                      <a:pt x="2961" y="296"/>
                    </a:lnTo>
                    <a:lnTo>
                      <a:pt x="2961" y="296"/>
                    </a:lnTo>
                    <a:cubicBezTo>
                      <a:pt x="2967" y="278"/>
                      <a:pt x="2971" y="260"/>
                      <a:pt x="2976" y="241"/>
                    </a:cubicBezTo>
                    <a:cubicBezTo>
                      <a:pt x="3016" y="101"/>
                      <a:pt x="2898" y="0"/>
                      <a:pt x="2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5327300" y="1967212"/>
                <a:ext cx="226783" cy="410081"/>
              </a:xfrm>
              <a:custGeom>
                <a:rect b="b" l="l" r="r" t="t"/>
                <a:pathLst>
                  <a:path extrusionOk="0" h="13797" w="7630">
                    <a:moveTo>
                      <a:pt x="244" y="0"/>
                    </a:moveTo>
                    <a:cubicBezTo>
                      <a:pt x="198" y="0"/>
                      <a:pt x="153" y="31"/>
                      <a:pt x="153" y="91"/>
                    </a:cubicBezTo>
                    <a:cubicBezTo>
                      <a:pt x="1" y="2158"/>
                      <a:pt x="183" y="4225"/>
                      <a:pt x="365" y="6323"/>
                    </a:cubicBezTo>
                    <a:cubicBezTo>
                      <a:pt x="517" y="7812"/>
                      <a:pt x="700" y="9362"/>
                      <a:pt x="1429" y="10730"/>
                    </a:cubicBezTo>
                    <a:cubicBezTo>
                      <a:pt x="2381" y="12528"/>
                      <a:pt x="4551" y="13797"/>
                      <a:pt x="6620" y="13797"/>
                    </a:cubicBezTo>
                    <a:cubicBezTo>
                      <a:pt x="6930" y="13797"/>
                      <a:pt x="7238" y="13768"/>
                      <a:pt x="7539" y="13709"/>
                    </a:cubicBezTo>
                    <a:cubicBezTo>
                      <a:pt x="7630" y="13678"/>
                      <a:pt x="7599" y="13557"/>
                      <a:pt x="7539" y="13557"/>
                    </a:cubicBezTo>
                    <a:cubicBezTo>
                      <a:pt x="4256" y="13496"/>
                      <a:pt x="1794" y="11855"/>
                      <a:pt x="1004" y="8633"/>
                    </a:cubicBezTo>
                    <a:cubicBezTo>
                      <a:pt x="335" y="5927"/>
                      <a:pt x="304" y="2827"/>
                      <a:pt x="335" y="91"/>
                    </a:cubicBezTo>
                    <a:cubicBezTo>
                      <a:pt x="335" y="31"/>
                      <a:pt x="289" y="0"/>
                      <a:pt x="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5255935" y="2067111"/>
                <a:ext cx="92645" cy="140855"/>
              </a:xfrm>
              <a:custGeom>
                <a:rect b="b" l="l" r="r" t="t"/>
                <a:pathLst>
                  <a:path extrusionOk="0" h="4739" w="3117">
                    <a:moveTo>
                      <a:pt x="1229" y="0"/>
                    </a:moveTo>
                    <a:cubicBezTo>
                      <a:pt x="1030" y="0"/>
                      <a:pt x="831" y="48"/>
                      <a:pt x="639" y="165"/>
                    </a:cubicBezTo>
                    <a:cubicBezTo>
                      <a:pt x="31" y="530"/>
                      <a:pt x="0" y="1351"/>
                      <a:pt x="91" y="1959"/>
                    </a:cubicBezTo>
                    <a:cubicBezTo>
                      <a:pt x="247" y="2971"/>
                      <a:pt x="1202" y="4739"/>
                      <a:pt x="2387" y="4739"/>
                    </a:cubicBezTo>
                    <a:cubicBezTo>
                      <a:pt x="2589" y="4739"/>
                      <a:pt x="2797" y="4688"/>
                      <a:pt x="3009" y="4573"/>
                    </a:cubicBezTo>
                    <a:cubicBezTo>
                      <a:pt x="3116" y="4519"/>
                      <a:pt x="3059" y="4349"/>
                      <a:pt x="2961" y="4349"/>
                    </a:cubicBezTo>
                    <a:cubicBezTo>
                      <a:pt x="2948" y="4349"/>
                      <a:pt x="2933" y="4352"/>
                      <a:pt x="2918" y="4360"/>
                    </a:cubicBezTo>
                    <a:cubicBezTo>
                      <a:pt x="2792" y="4392"/>
                      <a:pt x="2669" y="4407"/>
                      <a:pt x="2549" y="4407"/>
                    </a:cubicBezTo>
                    <a:cubicBezTo>
                      <a:pt x="1540" y="4407"/>
                      <a:pt x="758" y="3338"/>
                      <a:pt x="487" y="2414"/>
                    </a:cubicBezTo>
                    <a:cubicBezTo>
                      <a:pt x="365" y="2019"/>
                      <a:pt x="213" y="1411"/>
                      <a:pt x="365" y="1016"/>
                    </a:cubicBezTo>
                    <a:cubicBezTo>
                      <a:pt x="551" y="486"/>
                      <a:pt x="894" y="300"/>
                      <a:pt x="1283" y="300"/>
                    </a:cubicBezTo>
                    <a:cubicBezTo>
                      <a:pt x="1718" y="300"/>
                      <a:pt x="2213" y="532"/>
                      <a:pt x="2614" y="773"/>
                    </a:cubicBezTo>
                    <a:cubicBezTo>
                      <a:pt x="2629" y="783"/>
                      <a:pt x="2643" y="787"/>
                      <a:pt x="2656" y="787"/>
                    </a:cubicBezTo>
                    <a:cubicBezTo>
                      <a:pt x="2721" y="787"/>
                      <a:pt x="2752" y="672"/>
                      <a:pt x="2675" y="621"/>
                    </a:cubicBezTo>
                    <a:cubicBezTo>
                      <a:pt x="2278" y="335"/>
                      <a:pt x="1754" y="0"/>
                      <a:pt x="1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5278524" y="2086372"/>
                <a:ext cx="34359" cy="37391"/>
              </a:xfrm>
              <a:custGeom>
                <a:rect b="b" l="l" r="r" t="t"/>
                <a:pathLst>
                  <a:path extrusionOk="0" h="1258" w="1156">
                    <a:moveTo>
                      <a:pt x="1011" y="1"/>
                    </a:moveTo>
                    <a:cubicBezTo>
                      <a:pt x="752" y="1"/>
                      <a:pt x="475" y="200"/>
                      <a:pt x="304" y="399"/>
                    </a:cubicBezTo>
                    <a:cubicBezTo>
                      <a:pt x="122" y="611"/>
                      <a:pt x="0" y="885"/>
                      <a:pt x="0" y="1189"/>
                    </a:cubicBezTo>
                    <a:cubicBezTo>
                      <a:pt x="0" y="1235"/>
                      <a:pt x="31" y="1257"/>
                      <a:pt x="61" y="1257"/>
                    </a:cubicBezTo>
                    <a:cubicBezTo>
                      <a:pt x="91" y="1257"/>
                      <a:pt x="122" y="1235"/>
                      <a:pt x="122" y="1189"/>
                    </a:cubicBezTo>
                    <a:cubicBezTo>
                      <a:pt x="152" y="915"/>
                      <a:pt x="274" y="672"/>
                      <a:pt x="486" y="459"/>
                    </a:cubicBezTo>
                    <a:cubicBezTo>
                      <a:pt x="669" y="247"/>
                      <a:pt x="882" y="216"/>
                      <a:pt x="1094" y="95"/>
                    </a:cubicBezTo>
                    <a:cubicBezTo>
                      <a:pt x="1155" y="64"/>
                      <a:pt x="1125" y="4"/>
                      <a:pt x="1064" y="4"/>
                    </a:cubicBezTo>
                    <a:cubicBezTo>
                      <a:pt x="1046" y="2"/>
                      <a:pt x="1029" y="1"/>
                      <a:pt x="1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5287887" y="2095318"/>
                <a:ext cx="27701" cy="70769"/>
              </a:xfrm>
              <a:custGeom>
                <a:rect b="b" l="l" r="r" t="t"/>
                <a:pathLst>
                  <a:path extrusionOk="0" h="2381" w="932">
                    <a:moveTo>
                      <a:pt x="121" y="1"/>
                    </a:moveTo>
                    <a:cubicBezTo>
                      <a:pt x="63" y="1"/>
                      <a:pt x="1" y="53"/>
                      <a:pt x="20" y="128"/>
                    </a:cubicBezTo>
                    <a:cubicBezTo>
                      <a:pt x="202" y="827"/>
                      <a:pt x="384" y="1739"/>
                      <a:pt x="810" y="2347"/>
                    </a:cubicBezTo>
                    <a:cubicBezTo>
                      <a:pt x="821" y="2370"/>
                      <a:pt x="842" y="2380"/>
                      <a:pt x="863" y="2380"/>
                    </a:cubicBezTo>
                    <a:cubicBezTo>
                      <a:pt x="897" y="2380"/>
                      <a:pt x="931" y="2354"/>
                      <a:pt x="931" y="2317"/>
                    </a:cubicBezTo>
                    <a:cubicBezTo>
                      <a:pt x="840" y="1921"/>
                      <a:pt x="658" y="1557"/>
                      <a:pt x="536" y="1192"/>
                    </a:cubicBezTo>
                    <a:cubicBezTo>
                      <a:pt x="384" y="827"/>
                      <a:pt x="293" y="462"/>
                      <a:pt x="202" y="67"/>
                    </a:cubicBezTo>
                    <a:cubicBezTo>
                      <a:pt x="190" y="21"/>
                      <a:pt x="156"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5533281" y="1966290"/>
                <a:ext cx="226812" cy="411003"/>
              </a:xfrm>
              <a:custGeom>
                <a:rect b="b" l="l" r="r" t="t"/>
                <a:pathLst>
                  <a:path extrusionOk="0" h="13828" w="7631">
                    <a:moveTo>
                      <a:pt x="7391" y="1"/>
                    </a:moveTo>
                    <a:cubicBezTo>
                      <a:pt x="7341" y="1"/>
                      <a:pt x="7296" y="31"/>
                      <a:pt x="7296" y="92"/>
                    </a:cubicBezTo>
                    <a:lnTo>
                      <a:pt x="7296" y="122"/>
                    </a:lnTo>
                    <a:cubicBezTo>
                      <a:pt x="7326" y="2888"/>
                      <a:pt x="7265" y="5928"/>
                      <a:pt x="6627" y="8664"/>
                    </a:cubicBezTo>
                    <a:cubicBezTo>
                      <a:pt x="5867" y="11886"/>
                      <a:pt x="3344" y="13527"/>
                      <a:pt x="122" y="13588"/>
                    </a:cubicBezTo>
                    <a:cubicBezTo>
                      <a:pt x="31" y="13588"/>
                      <a:pt x="1" y="13709"/>
                      <a:pt x="92" y="13740"/>
                    </a:cubicBezTo>
                    <a:cubicBezTo>
                      <a:pt x="396" y="13799"/>
                      <a:pt x="707" y="13827"/>
                      <a:pt x="1019" y="13827"/>
                    </a:cubicBezTo>
                    <a:cubicBezTo>
                      <a:pt x="3109" y="13827"/>
                      <a:pt x="5280" y="12555"/>
                      <a:pt x="6232" y="10731"/>
                    </a:cubicBezTo>
                    <a:cubicBezTo>
                      <a:pt x="6901" y="9484"/>
                      <a:pt x="7083" y="8086"/>
                      <a:pt x="7235" y="6688"/>
                    </a:cubicBezTo>
                    <a:cubicBezTo>
                      <a:pt x="7448" y="4499"/>
                      <a:pt x="7630" y="2311"/>
                      <a:pt x="7508" y="92"/>
                    </a:cubicBezTo>
                    <a:cubicBezTo>
                      <a:pt x="7493" y="31"/>
                      <a:pt x="7440" y="1"/>
                      <a:pt x="7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5738816" y="2067171"/>
                <a:ext cx="92645" cy="140795"/>
              </a:xfrm>
              <a:custGeom>
                <a:rect b="b" l="l" r="r" t="t"/>
                <a:pathLst>
                  <a:path extrusionOk="0" h="4737" w="3117">
                    <a:moveTo>
                      <a:pt x="1893" y="1"/>
                    </a:moveTo>
                    <a:cubicBezTo>
                      <a:pt x="1372" y="1"/>
                      <a:pt x="841" y="325"/>
                      <a:pt x="442" y="619"/>
                    </a:cubicBezTo>
                    <a:cubicBezTo>
                      <a:pt x="360" y="673"/>
                      <a:pt x="400" y="776"/>
                      <a:pt x="474" y="776"/>
                    </a:cubicBezTo>
                    <a:cubicBezTo>
                      <a:pt x="483" y="776"/>
                      <a:pt x="492" y="774"/>
                      <a:pt x="502" y="771"/>
                    </a:cubicBezTo>
                    <a:lnTo>
                      <a:pt x="533" y="771"/>
                    </a:lnTo>
                    <a:cubicBezTo>
                      <a:pt x="899" y="551"/>
                      <a:pt x="1376" y="298"/>
                      <a:pt x="1803" y="298"/>
                    </a:cubicBezTo>
                    <a:cubicBezTo>
                      <a:pt x="2085" y="298"/>
                      <a:pt x="2346" y="408"/>
                      <a:pt x="2539" y="710"/>
                    </a:cubicBezTo>
                    <a:cubicBezTo>
                      <a:pt x="2873" y="1227"/>
                      <a:pt x="2812" y="1835"/>
                      <a:pt x="2630" y="2412"/>
                    </a:cubicBezTo>
                    <a:cubicBezTo>
                      <a:pt x="2358" y="3336"/>
                      <a:pt x="1601" y="4405"/>
                      <a:pt x="576" y="4405"/>
                    </a:cubicBezTo>
                    <a:cubicBezTo>
                      <a:pt x="453" y="4405"/>
                      <a:pt x="328" y="4390"/>
                      <a:pt x="198" y="4358"/>
                    </a:cubicBezTo>
                    <a:cubicBezTo>
                      <a:pt x="183" y="4350"/>
                      <a:pt x="169" y="4347"/>
                      <a:pt x="155" y="4347"/>
                    </a:cubicBezTo>
                    <a:cubicBezTo>
                      <a:pt x="58" y="4347"/>
                      <a:pt x="1" y="4517"/>
                      <a:pt x="107" y="4571"/>
                    </a:cubicBezTo>
                    <a:cubicBezTo>
                      <a:pt x="324" y="4686"/>
                      <a:pt x="536" y="4737"/>
                      <a:pt x="739" y="4737"/>
                    </a:cubicBezTo>
                    <a:cubicBezTo>
                      <a:pt x="1937" y="4737"/>
                      <a:pt x="2869" y="2969"/>
                      <a:pt x="3025" y="1957"/>
                    </a:cubicBezTo>
                    <a:cubicBezTo>
                      <a:pt x="3116" y="1379"/>
                      <a:pt x="3116" y="619"/>
                      <a:pt x="2569" y="224"/>
                    </a:cubicBezTo>
                    <a:cubicBezTo>
                      <a:pt x="2354" y="65"/>
                      <a:pt x="2124" y="1"/>
                      <a:pt x="1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5774514" y="2085569"/>
                <a:ext cx="34359" cy="38193"/>
              </a:xfrm>
              <a:custGeom>
                <a:rect b="b" l="l" r="r" t="t"/>
                <a:pathLst>
                  <a:path extrusionOk="0" h="1285" w="1156">
                    <a:moveTo>
                      <a:pt x="92" y="0"/>
                    </a:moveTo>
                    <a:cubicBezTo>
                      <a:pt x="31" y="31"/>
                      <a:pt x="0" y="91"/>
                      <a:pt x="61" y="122"/>
                    </a:cubicBezTo>
                    <a:cubicBezTo>
                      <a:pt x="274" y="243"/>
                      <a:pt x="487" y="274"/>
                      <a:pt x="700" y="486"/>
                    </a:cubicBezTo>
                    <a:cubicBezTo>
                      <a:pt x="882" y="669"/>
                      <a:pt x="1003" y="942"/>
                      <a:pt x="1034" y="1216"/>
                    </a:cubicBezTo>
                    <a:cubicBezTo>
                      <a:pt x="1034" y="1262"/>
                      <a:pt x="1064" y="1284"/>
                      <a:pt x="1095" y="1284"/>
                    </a:cubicBezTo>
                    <a:cubicBezTo>
                      <a:pt x="1125" y="1284"/>
                      <a:pt x="1155" y="1262"/>
                      <a:pt x="1155" y="1216"/>
                    </a:cubicBezTo>
                    <a:cubicBezTo>
                      <a:pt x="1155" y="912"/>
                      <a:pt x="1034" y="638"/>
                      <a:pt x="851" y="426"/>
                    </a:cubicBezTo>
                    <a:cubicBezTo>
                      <a:pt x="669" y="213"/>
                      <a:pt x="365" y="0"/>
                      <a:pt x="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5771809" y="2095289"/>
                <a:ext cx="27672" cy="70740"/>
              </a:xfrm>
              <a:custGeom>
                <a:rect b="b" l="l" r="r" t="t"/>
                <a:pathLst>
                  <a:path extrusionOk="0" h="2380" w="931">
                    <a:moveTo>
                      <a:pt x="816" y="0"/>
                    </a:moveTo>
                    <a:cubicBezTo>
                      <a:pt x="778" y="0"/>
                      <a:pt x="742" y="20"/>
                      <a:pt x="730" y="68"/>
                    </a:cubicBezTo>
                    <a:cubicBezTo>
                      <a:pt x="639" y="463"/>
                      <a:pt x="517" y="828"/>
                      <a:pt x="395" y="1193"/>
                    </a:cubicBezTo>
                    <a:cubicBezTo>
                      <a:pt x="274" y="1558"/>
                      <a:pt x="91" y="1922"/>
                      <a:pt x="0" y="2287"/>
                    </a:cubicBezTo>
                    <a:cubicBezTo>
                      <a:pt x="0" y="2346"/>
                      <a:pt x="38" y="2380"/>
                      <a:pt x="73" y="2380"/>
                    </a:cubicBezTo>
                    <a:cubicBezTo>
                      <a:pt x="93" y="2380"/>
                      <a:pt x="111" y="2369"/>
                      <a:pt x="122" y="2348"/>
                    </a:cubicBezTo>
                    <a:cubicBezTo>
                      <a:pt x="547" y="1740"/>
                      <a:pt x="730" y="828"/>
                      <a:pt x="912" y="99"/>
                    </a:cubicBezTo>
                    <a:cubicBezTo>
                      <a:pt x="930" y="44"/>
                      <a:pt x="872" y="0"/>
                      <a:pt x="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5395069" y="2325435"/>
                <a:ext cx="14475" cy="176641"/>
              </a:xfrm>
              <a:custGeom>
                <a:rect b="b" l="l" r="r" t="t"/>
                <a:pathLst>
                  <a:path extrusionOk="0" h="5943" w="487">
                    <a:moveTo>
                      <a:pt x="243" y="0"/>
                    </a:moveTo>
                    <a:cubicBezTo>
                      <a:pt x="213" y="0"/>
                      <a:pt x="183" y="15"/>
                      <a:pt x="183" y="46"/>
                    </a:cubicBezTo>
                    <a:cubicBezTo>
                      <a:pt x="122" y="1961"/>
                      <a:pt x="0" y="3936"/>
                      <a:pt x="122" y="5851"/>
                    </a:cubicBezTo>
                    <a:cubicBezTo>
                      <a:pt x="137" y="5912"/>
                      <a:pt x="190" y="5942"/>
                      <a:pt x="240" y="5942"/>
                    </a:cubicBezTo>
                    <a:cubicBezTo>
                      <a:pt x="289" y="5942"/>
                      <a:pt x="335" y="5912"/>
                      <a:pt x="335" y="5851"/>
                    </a:cubicBezTo>
                    <a:cubicBezTo>
                      <a:pt x="487" y="3936"/>
                      <a:pt x="365" y="1961"/>
                      <a:pt x="304" y="46"/>
                    </a:cubicBezTo>
                    <a:cubicBezTo>
                      <a:pt x="304" y="15"/>
                      <a:pt x="274"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5690487" y="2305996"/>
                <a:ext cx="12692" cy="178246"/>
              </a:xfrm>
              <a:custGeom>
                <a:rect b="b" l="l" r="r" t="t"/>
                <a:pathLst>
                  <a:path extrusionOk="0" h="5997" w="427">
                    <a:moveTo>
                      <a:pt x="183" y="1"/>
                    </a:moveTo>
                    <a:cubicBezTo>
                      <a:pt x="137" y="1"/>
                      <a:pt x="92" y="31"/>
                      <a:pt x="92" y="92"/>
                    </a:cubicBezTo>
                    <a:cubicBezTo>
                      <a:pt x="92" y="2007"/>
                      <a:pt x="1" y="3922"/>
                      <a:pt x="1" y="5837"/>
                    </a:cubicBezTo>
                    <a:cubicBezTo>
                      <a:pt x="1" y="5943"/>
                      <a:pt x="77" y="5996"/>
                      <a:pt x="153" y="5996"/>
                    </a:cubicBezTo>
                    <a:cubicBezTo>
                      <a:pt x="229" y="5996"/>
                      <a:pt x="305" y="5943"/>
                      <a:pt x="305" y="5837"/>
                    </a:cubicBezTo>
                    <a:cubicBezTo>
                      <a:pt x="426" y="3922"/>
                      <a:pt x="365" y="2007"/>
                      <a:pt x="274" y="92"/>
                    </a:cubicBezTo>
                    <a:cubicBezTo>
                      <a:pt x="274" y="31"/>
                      <a:pt x="229"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5700622" y="2412465"/>
                <a:ext cx="303586" cy="145313"/>
              </a:xfrm>
              <a:custGeom>
                <a:rect b="b" l="l" r="r" t="t"/>
                <a:pathLst>
                  <a:path extrusionOk="0" h="4889" w="10214">
                    <a:moveTo>
                      <a:pt x="96" y="0"/>
                    </a:moveTo>
                    <a:cubicBezTo>
                      <a:pt x="43" y="0"/>
                      <a:pt x="1" y="100"/>
                      <a:pt x="55" y="127"/>
                    </a:cubicBezTo>
                    <a:cubicBezTo>
                      <a:pt x="3368" y="1707"/>
                      <a:pt x="6681" y="3258"/>
                      <a:pt x="9933" y="4869"/>
                    </a:cubicBezTo>
                    <a:cubicBezTo>
                      <a:pt x="9962" y="4883"/>
                      <a:pt x="9988" y="4889"/>
                      <a:pt x="10013" y="4889"/>
                    </a:cubicBezTo>
                    <a:cubicBezTo>
                      <a:pt x="10147" y="4889"/>
                      <a:pt x="10214" y="4707"/>
                      <a:pt x="10085" y="4656"/>
                    </a:cubicBezTo>
                    <a:cubicBezTo>
                      <a:pt x="6833" y="3014"/>
                      <a:pt x="3550" y="1282"/>
                      <a:pt x="116" y="5"/>
                    </a:cubicBezTo>
                    <a:cubicBezTo>
                      <a:pt x="109" y="2"/>
                      <a:pt x="102"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5090199" y="2416121"/>
                <a:ext cx="319992" cy="108844"/>
              </a:xfrm>
              <a:custGeom>
                <a:rect b="b" l="l" r="r" t="t"/>
                <a:pathLst>
                  <a:path extrusionOk="0" h="3662" w="10766">
                    <a:moveTo>
                      <a:pt x="10615" y="1"/>
                    </a:moveTo>
                    <a:cubicBezTo>
                      <a:pt x="10607" y="1"/>
                      <a:pt x="10600" y="2"/>
                      <a:pt x="10592" y="4"/>
                    </a:cubicBezTo>
                    <a:cubicBezTo>
                      <a:pt x="7066" y="916"/>
                      <a:pt x="3509" y="2071"/>
                      <a:pt x="135" y="3408"/>
                    </a:cubicBezTo>
                    <a:cubicBezTo>
                      <a:pt x="0" y="3462"/>
                      <a:pt x="9" y="3661"/>
                      <a:pt x="142" y="3661"/>
                    </a:cubicBezTo>
                    <a:cubicBezTo>
                      <a:pt x="158" y="3661"/>
                      <a:pt x="176" y="3658"/>
                      <a:pt x="196" y="3651"/>
                    </a:cubicBezTo>
                    <a:cubicBezTo>
                      <a:pt x="3692" y="2527"/>
                      <a:pt x="7157" y="1372"/>
                      <a:pt x="10652" y="217"/>
                    </a:cubicBezTo>
                    <a:cubicBezTo>
                      <a:pt x="10766" y="188"/>
                      <a:pt x="10720" y="1"/>
                      <a:pt x="10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4870486" y="2525680"/>
                <a:ext cx="218074" cy="535659"/>
              </a:xfrm>
              <a:custGeom>
                <a:rect b="b" l="l" r="r" t="t"/>
                <a:pathLst>
                  <a:path extrusionOk="0" h="18022" w="7337">
                    <a:moveTo>
                      <a:pt x="7237" y="1"/>
                    </a:moveTo>
                    <a:cubicBezTo>
                      <a:pt x="7219" y="1"/>
                      <a:pt x="7202" y="8"/>
                      <a:pt x="7193" y="26"/>
                    </a:cubicBezTo>
                    <a:cubicBezTo>
                      <a:pt x="3910" y="5497"/>
                      <a:pt x="1418" y="11728"/>
                      <a:pt x="20" y="17929"/>
                    </a:cubicBezTo>
                    <a:cubicBezTo>
                      <a:pt x="0" y="17988"/>
                      <a:pt x="44" y="18022"/>
                      <a:pt x="85" y="18022"/>
                    </a:cubicBezTo>
                    <a:cubicBezTo>
                      <a:pt x="108" y="18022"/>
                      <a:pt x="131" y="18011"/>
                      <a:pt x="141" y="17990"/>
                    </a:cubicBezTo>
                    <a:cubicBezTo>
                      <a:pt x="2056" y="11759"/>
                      <a:pt x="4397" y="5892"/>
                      <a:pt x="7315" y="87"/>
                    </a:cubicBezTo>
                    <a:cubicBezTo>
                      <a:pt x="7336" y="44"/>
                      <a:pt x="7282" y="1"/>
                      <a:pt x="7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5045436" y="3248846"/>
                <a:ext cx="162939" cy="385144"/>
              </a:xfrm>
              <a:custGeom>
                <a:rect b="b" l="l" r="r" t="t"/>
                <a:pathLst>
                  <a:path extrusionOk="0" h="12958" w="5482">
                    <a:moveTo>
                      <a:pt x="58" y="1"/>
                    </a:moveTo>
                    <a:cubicBezTo>
                      <a:pt x="28" y="1"/>
                      <a:pt x="0" y="23"/>
                      <a:pt x="0" y="73"/>
                    </a:cubicBezTo>
                    <a:cubicBezTo>
                      <a:pt x="851" y="2475"/>
                      <a:pt x="1733" y="4876"/>
                      <a:pt x="2644" y="7277"/>
                    </a:cubicBezTo>
                    <a:cubicBezTo>
                      <a:pt x="3374" y="9192"/>
                      <a:pt x="4073" y="11198"/>
                      <a:pt x="5289" y="12900"/>
                    </a:cubicBezTo>
                    <a:cubicBezTo>
                      <a:pt x="5309" y="12941"/>
                      <a:pt x="5340" y="12958"/>
                      <a:pt x="5369" y="12958"/>
                    </a:cubicBezTo>
                    <a:cubicBezTo>
                      <a:pt x="5427" y="12958"/>
                      <a:pt x="5481" y="12890"/>
                      <a:pt x="5441" y="12809"/>
                    </a:cubicBezTo>
                    <a:cubicBezTo>
                      <a:pt x="3252" y="8736"/>
                      <a:pt x="1824" y="4298"/>
                      <a:pt x="122" y="43"/>
                    </a:cubicBezTo>
                    <a:cubicBezTo>
                      <a:pt x="108" y="16"/>
                      <a:pt x="82"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5063478" y="2622429"/>
                <a:ext cx="73236" cy="706534"/>
              </a:xfrm>
              <a:custGeom>
                <a:rect b="b" l="l" r="r" t="t"/>
                <a:pathLst>
                  <a:path extrusionOk="0" h="23771" w="2464">
                    <a:moveTo>
                      <a:pt x="991" y="1"/>
                    </a:moveTo>
                    <a:cubicBezTo>
                      <a:pt x="943" y="1"/>
                      <a:pt x="894" y="41"/>
                      <a:pt x="913" y="115"/>
                    </a:cubicBezTo>
                    <a:cubicBezTo>
                      <a:pt x="2159" y="4127"/>
                      <a:pt x="2189" y="8139"/>
                      <a:pt x="1612" y="12273"/>
                    </a:cubicBezTo>
                    <a:cubicBezTo>
                      <a:pt x="1095" y="16012"/>
                      <a:pt x="1" y="19811"/>
                      <a:pt x="62" y="23610"/>
                    </a:cubicBezTo>
                    <a:cubicBezTo>
                      <a:pt x="62" y="23717"/>
                      <a:pt x="145" y="23770"/>
                      <a:pt x="225" y="23770"/>
                    </a:cubicBezTo>
                    <a:cubicBezTo>
                      <a:pt x="305" y="23770"/>
                      <a:pt x="381" y="23717"/>
                      <a:pt x="366" y="23610"/>
                    </a:cubicBezTo>
                    <a:cubicBezTo>
                      <a:pt x="335" y="19446"/>
                      <a:pt x="1582" y="15312"/>
                      <a:pt x="2068" y="11209"/>
                    </a:cubicBezTo>
                    <a:cubicBezTo>
                      <a:pt x="2463" y="7501"/>
                      <a:pt x="2463" y="3580"/>
                      <a:pt x="1065" y="54"/>
                    </a:cubicBezTo>
                    <a:cubicBezTo>
                      <a:pt x="1053" y="18"/>
                      <a:pt x="1022" y="1"/>
                      <a:pt x="9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4998830" y="3573720"/>
                <a:ext cx="233262" cy="273061"/>
              </a:xfrm>
              <a:custGeom>
                <a:rect b="b" l="l" r="r" t="t"/>
                <a:pathLst>
                  <a:path extrusionOk="0" h="9187" w="7848">
                    <a:moveTo>
                      <a:pt x="7757" y="0"/>
                    </a:moveTo>
                    <a:cubicBezTo>
                      <a:pt x="7724" y="0"/>
                      <a:pt x="7690" y="17"/>
                      <a:pt x="7678" y="55"/>
                    </a:cubicBezTo>
                    <a:cubicBezTo>
                      <a:pt x="7070" y="1940"/>
                      <a:pt x="5611" y="3429"/>
                      <a:pt x="4334" y="4919"/>
                    </a:cubicBezTo>
                    <a:cubicBezTo>
                      <a:pt x="3088" y="6408"/>
                      <a:pt x="1659" y="7745"/>
                      <a:pt x="79" y="8961"/>
                    </a:cubicBezTo>
                    <a:cubicBezTo>
                      <a:pt x="0" y="9040"/>
                      <a:pt x="57" y="9186"/>
                      <a:pt x="152" y="9186"/>
                    </a:cubicBezTo>
                    <a:cubicBezTo>
                      <a:pt x="167" y="9186"/>
                      <a:pt x="183" y="9182"/>
                      <a:pt x="200" y="9174"/>
                    </a:cubicBezTo>
                    <a:cubicBezTo>
                      <a:pt x="2054" y="7958"/>
                      <a:pt x="3544" y="6317"/>
                      <a:pt x="4942" y="4615"/>
                    </a:cubicBezTo>
                    <a:cubicBezTo>
                      <a:pt x="6097" y="3247"/>
                      <a:pt x="7343" y="1879"/>
                      <a:pt x="7830" y="86"/>
                    </a:cubicBezTo>
                    <a:cubicBezTo>
                      <a:pt x="7847" y="33"/>
                      <a:pt x="7803" y="0"/>
                      <a:pt x="7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4998800" y="3847084"/>
                <a:ext cx="142430" cy="903445"/>
              </a:xfrm>
              <a:custGeom>
                <a:rect b="b" l="l" r="r" t="t"/>
                <a:pathLst>
                  <a:path extrusionOk="0" h="30396" w="4792">
                    <a:moveTo>
                      <a:pt x="95" y="0"/>
                    </a:moveTo>
                    <a:cubicBezTo>
                      <a:pt x="48" y="0"/>
                      <a:pt x="1" y="44"/>
                      <a:pt x="19" y="99"/>
                    </a:cubicBezTo>
                    <a:lnTo>
                      <a:pt x="19" y="129"/>
                    </a:lnTo>
                    <a:cubicBezTo>
                      <a:pt x="992" y="5114"/>
                      <a:pt x="2329" y="10008"/>
                      <a:pt x="2998" y="15084"/>
                    </a:cubicBezTo>
                    <a:cubicBezTo>
                      <a:pt x="3697" y="20160"/>
                      <a:pt x="3636" y="25236"/>
                      <a:pt x="4153" y="30281"/>
                    </a:cubicBezTo>
                    <a:cubicBezTo>
                      <a:pt x="4168" y="30357"/>
                      <a:pt x="4213" y="30395"/>
                      <a:pt x="4259" y="30395"/>
                    </a:cubicBezTo>
                    <a:cubicBezTo>
                      <a:pt x="4305" y="30395"/>
                      <a:pt x="4350" y="30357"/>
                      <a:pt x="4365" y="30281"/>
                    </a:cubicBezTo>
                    <a:cubicBezTo>
                      <a:pt x="4791" y="25418"/>
                      <a:pt x="4062" y="20190"/>
                      <a:pt x="3423" y="15357"/>
                    </a:cubicBezTo>
                    <a:cubicBezTo>
                      <a:pt x="2724" y="10281"/>
                      <a:pt x="1903" y="4932"/>
                      <a:pt x="171" y="68"/>
                    </a:cubicBezTo>
                    <a:cubicBezTo>
                      <a:pt x="159" y="20"/>
                      <a:pt x="127" y="0"/>
                      <a:pt x="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5586604" y="3666367"/>
                <a:ext cx="26661" cy="329801"/>
              </a:xfrm>
              <a:custGeom>
                <a:rect b="b" l="l" r="r" t="t"/>
                <a:pathLst>
                  <a:path extrusionOk="0" h="11096" w="897">
                    <a:moveTo>
                      <a:pt x="201" y="1"/>
                    </a:moveTo>
                    <a:cubicBezTo>
                      <a:pt x="160" y="1"/>
                      <a:pt x="122" y="24"/>
                      <a:pt x="122" y="69"/>
                    </a:cubicBezTo>
                    <a:cubicBezTo>
                      <a:pt x="0" y="3686"/>
                      <a:pt x="243" y="7394"/>
                      <a:pt x="638" y="10981"/>
                    </a:cubicBezTo>
                    <a:cubicBezTo>
                      <a:pt x="638" y="11057"/>
                      <a:pt x="707" y="11095"/>
                      <a:pt x="771" y="11095"/>
                    </a:cubicBezTo>
                    <a:cubicBezTo>
                      <a:pt x="836" y="11095"/>
                      <a:pt x="897" y="11057"/>
                      <a:pt x="882" y="10981"/>
                    </a:cubicBezTo>
                    <a:cubicBezTo>
                      <a:pt x="669" y="7334"/>
                      <a:pt x="547" y="3717"/>
                      <a:pt x="304" y="69"/>
                    </a:cubicBezTo>
                    <a:cubicBezTo>
                      <a:pt x="289" y="24"/>
                      <a:pt x="243" y="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5153152" y="3534604"/>
                <a:ext cx="666260" cy="104950"/>
              </a:xfrm>
              <a:custGeom>
                <a:rect b="b" l="l" r="r" t="t"/>
                <a:pathLst>
                  <a:path extrusionOk="0" h="3531" w="22416">
                    <a:moveTo>
                      <a:pt x="149" y="0"/>
                    </a:moveTo>
                    <a:cubicBezTo>
                      <a:pt x="46" y="0"/>
                      <a:pt x="0" y="160"/>
                      <a:pt x="84" y="216"/>
                    </a:cubicBezTo>
                    <a:lnTo>
                      <a:pt x="115" y="216"/>
                    </a:lnTo>
                    <a:cubicBezTo>
                      <a:pt x="4942" y="2317"/>
                      <a:pt x="10788" y="3530"/>
                      <a:pt x="16360" y="3530"/>
                    </a:cubicBezTo>
                    <a:cubicBezTo>
                      <a:pt x="18366" y="3530"/>
                      <a:pt x="20337" y="3373"/>
                      <a:pt x="22212" y="3043"/>
                    </a:cubicBezTo>
                    <a:cubicBezTo>
                      <a:pt x="22415" y="2985"/>
                      <a:pt x="22342" y="2707"/>
                      <a:pt x="22151" y="2707"/>
                    </a:cubicBezTo>
                    <a:cubicBezTo>
                      <a:pt x="22141" y="2707"/>
                      <a:pt x="22131" y="2707"/>
                      <a:pt x="22121" y="2709"/>
                    </a:cubicBezTo>
                    <a:cubicBezTo>
                      <a:pt x="20375" y="3018"/>
                      <a:pt x="18621" y="3155"/>
                      <a:pt x="16867" y="3155"/>
                    </a:cubicBezTo>
                    <a:cubicBezTo>
                      <a:pt x="11200" y="3155"/>
                      <a:pt x="5537" y="1721"/>
                      <a:pt x="176" y="4"/>
                    </a:cubicBezTo>
                    <a:cubicBezTo>
                      <a:pt x="166" y="1"/>
                      <a:pt x="157" y="0"/>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5006201" y="3779315"/>
                <a:ext cx="41968" cy="48121"/>
              </a:xfrm>
              <a:custGeom>
                <a:rect b="b" l="l" r="r" t="t"/>
                <a:pathLst>
                  <a:path extrusionOk="0" h="1619" w="1412">
                    <a:moveTo>
                      <a:pt x="126" y="0"/>
                    </a:moveTo>
                    <a:cubicBezTo>
                      <a:pt x="64" y="0"/>
                      <a:pt x="0" y="65"/>
                      <a:pt x="43" y="129"/>
                    </a:cubicBezTo>
                    <a:cubicBezTo>
                      <a:pt x="226" y="433"/>
                      <a:pt x="408" y="707"/>
                      <a:pt x="621" y="980"/>
                    </a:cubicBezTo>
                    <a:cubicBezTo>
                      <a:pt x="803" y="1193"/>
                      <a:pt x="1016" y="1528"/>
                      <a:pt x="1290" y="1619"/>
                    </a:cubicBezTo>
                    <a:cubicBezTo>
                      <a:pt x="1350" y="1619"/>
                      <a:pt x="1411" y="1588"/>
                      <a:pt x="1381" y="1528"/>
                    </a:cubicBezTo>
                    <a:cubicBezTo>
                      <a:pt x="1290" y="1284"/>
                      <a:pt x="1016" y="1072"/>
                      <a:pt x="864" y="889"/>
                    </a:cubicBezTo>
                    <a:cubicBezTo>
                      <a:pt x="621" y="616"/>
                      <a:pt x="408" y="342"/>
                      <a:pt x="195" y="38"/>
                    </a:cubicBezTo>
                    <a:cubicBezTo>
                      <a:pt x="178" y="11"/>
                      <a:pt x="152"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5812708" y="3584272"/>
                <a:ext cx="98025" cy="32754"/>
              </a:xfrm>
              <a:custGeom>
                <a:rect b="b" l="l" r="r" t="t"/>
                <a:pathLst>
                  <a:path extrusionOk="0" h="1102" w="3298">
                    <a:moveTo>
                      <a:pt x="3154" y="0"/>
                    </a:moveTo>
                    <a:cubicBezTo>
                      <a:pt x="3144" y="0"/>
                      <a:pt x="3134" y="2"/>
                      <a:pt x="3123" y="4"/>
                    </a:cubicBezTo>
                    <a:cubicBezTo>
                      <a:pt x="2636" y="96"/>
                      <a:pt x="2150" y="369"/>
                      <a:pt x="1633" y="551"/>
                    </a:cubicBezTo>
                    <a:cubicBezTo>
                      <a:pt x="1147" y="703"/>
                      <a:pt x="630" y="825"/>
                      <a:pt x="114" y="916"/>
                    </a:cubicBezTo>
                    <a:cubicBezTo>
                      <a:pt x="0" y="916"/>
                      <a:pt x="19" y="1102"/>
                      <a:pt x="121" y="1102"/>
                    </a:cubicBezTo>
                    <a:cubicBezTo>
                      <a:pt x="128" y="1102"/>
                      <a:pt x="136" y="1101"/>
                      <a:pt x="144" y="1099"/>
                    </a:cubicBezTo>
                    <a:cubicBezTo>
                      <a:pt x="1147" y="1068"/>
                      <a:pt x="2393" y="734"/>
                      <a:pt x="3214" y="187"/>
                    </a:cubicBezTo>
                    <a:cubicBezTo>
                      <a:pt x="3297" y="131"/>
                      <a:pt x="3254" y="0"/>
                      <a:pt x="3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5352089" y="2434698"/>
                <a:ext cx="174441" cy="338480"/>
              </a:xfrm>
              <a:custGeom>
                <a:rect b="b" l="l" r="r" t="t"/>
                <a:pathLst>
                  <a:path extrusionOk="0" h="11388" w="5869">
                    <a:moveTo>
                      <a:pt x="103" y="1"/>
                    </a:moveTo>
                    <a:cubicBezTo>
                      <a:pt x="51" y="1"/>
                      <a:pt x="1" y="40"/>
                      <a:pt x="18" y="108"/>
                    </a:cubicBezTo>
                    <a:cubicBezTo>
                      <a:pt x="1112" y="4121"/>
                      <a:pt x="2936" y="8194"/>
                      <a:pt x="5671" y="11355"/>
                    </a:cubicBezTo>
                    <a:cubicBezTo>
                      <a:pt x="5686" y="11378"/>
                      <a:pt x="5707" y="11387"/>
                      <a:pt x="5729" y="11387"/>
                    </a:cubicBezTo>
                    <a:cubicBezTo>
                      <a:pt x="5795" y="11387"/>
                      <a:pt x="5869" y="11302"/>
                      <a:pt x="5823" y="11233"/>
                    </a:cubicBezTo>
                    <a:cubicBezTo>
                      <a:pt x="3452" y="7707"/>
                      <a:pt x="1446" y="4181"/>
                      <a:pt x="200" y="78"/>
                    </a:cubicBezTo>
                    <a:cubicBezTo>
                      <a:pt x="187" y="25"/>
                      <a:pt x="144" y="1"/>
                      <a:pt x="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5515952" y="2434133"/>
                <a:ext cx="221552" cy="341630"/>
              </a:xfrm>
              <a:custGeom>
                <a:rect b="b" l="l" r="r" t="t"/>
                <a:pathLst>
                  <a:path extrusionOk="0" h="11494" w="7454">
                    <a:moveTo>
                      <a:pt x="7323" y="0"/>
                    </a:moveTo>
                    <a:cubicBezTo>
                      <a:pt x="7286" y="0"/>
                      <a:pt x="7252" y="20"/>
                      <a:pt x="7240" y="67"/>
                    </a:cubicBezTo>
                    <a:cubicBezTo>
                      <a:pt x="6298" y="4048"/>
                      <a:pt x="3471" y="8760"/>
                      <a:pt x="128" y="11161"/>
                    </a:cubicBezTo>
                    <a:cubicBezTo>
                      <a:pt x="0" y="11263"/>
                      <a:pt x="87" y="11493"/>
                      <a:pt x="225" y="11493"/>
                    </a:cubicBezTo>
                    <a:cubicBezTo>
                      <a:pt x="252" y="11493"/>
                      <a:pt x="281" y="11485"/>
                      <a:pt x="310" y="11465"/>
                    </a:cubicBezTo>
                    <a:cubicBezTo>
                      <a:pt x="2073" y="10158"/>
                      <a:pt x="3380" y="8486"/>
                      <a:pt x="4505" y="6632"/>
                    </a:cubicBezTo>
                    <a:cubicBezTo>
                      <a:pt x="5751" y="4626"/>
                      <a:pt x="7088" y="2498"/>
                      <a:pt x="7453" y="127"/>
                    </a:cubicBezTo>
                    <a:cubicBezTo>
                      <a:pt x="7453" y="52"/>
                      <a:pt x="7384" y="0"/>
                      <a:pt x="73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6010515" y="2559714"/>
                <a:ext cx="132117" cy="81975"/>
              </a:xfrm>
              <a:custGeom>
                <a:rect b="b" l="l" r="r" t="t"/>
                <a:pathLst>
                  <a:path extrusionOk="0" h="2758" w="4445">
                    <a:moveTo>
                      <a:pt x="95" y="1"/>
                    </a:moveTo>
                    <a:cubicBezTo>
                      <a:pt x="43" y="1"/>
                      <a:pt x="0" y="100"/>
                      <a:pt x="54" y="127"/>
                    </a:cubicBezTo>
                    <a:cubicBezTo>
                      <a:pt x="1605" y="826"/>
                      <a:pt x="2912" y="1738"/>
                      <a:pt x="4279" y="2741"/>
                    </a:cubicBezTo>
                    <a:cubicBezTo>
                      <a:pt x="4291" y="2753"/>
                      <a:pt x="4304" y="2758"/>
                      <a:pt x="4318" y="2758"/>
                    </a:cubicBezTo>
                    <a:cubicBezTo>
                      <a:pt x="4378" y="2758"/>
                      <a:pt x="4445" y="2664"/>
                      <a:pt x="4371" y="2589"/>
                    </a:cubicBezTo>
                    <a:cubicBezTo>
                      <a:pt x="3124" y="1556"/>
                      <a:pt x="1696" y="462"/>
                      <a:pt x="115" y="6"/>
                    </a:cubicBezTo>
                    <a:cubicBezTo>
                      <a:pt x="109" y="2"/>
                      <a:pt x="10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5290800" y="2457555"/>
                <a:ext cx="233530" cy="396676"/>
              </a:xfrm>
              <a:custGeom>
                <a:rect b="b" l="l" r="r" t="t"/>
                <a:pathLst>
                  <a:path extrusionOk="0" h="13346" w="7857">
                    <a:moveTo>
                      <a:pt x="115" y="1"/>
                    </a:moveTo>
                    <a:cubicBezTo>
                      <a:pt x="64" y="1"/>
                      <a:pt x="0" y="65"/>
                      <a:pt x="43" y="130"/>
                    </a:cubicBezTo>
                    <a:cubicBezTo>
                      <a:pt x="1928" y="4537"/>
                      <a:pt x="3599" y="10251"/>
                      <a:pt x="7551" y="13321"/>
                    </a:cubicBezTo>
                    <a:cubicBezTo>
                      <a:pt x="7574" y="13339"/>
                      <a:pt x="7600" y="13346"/>
                      <a:pt x="7626" y="13346"/>
                    </a:cubicBezTo>
                    <a:cubicBezTo>
                      <a:pt x="7740" y="13346"/>
                      <a:pt x="7857" y="13207"/>
                      <a:pt x="7733" y="13109"/>
                    </a:cubicBezTo>
                    <a:cubicBezTo>
                      <a:pt x="3873" y="9887"/>
                      <a:pt x="2262" y="4446"/>
                      <a:pt x="165" y="38"/>
                    </a:cubicBezTo>
                    <a:cubicBezTo>
                      <a:pt x="156" y="12"/>
                      <a:pt x="136" y="1"/>
                      <a:pt x="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5509681" y="2456069"/>
                <a:ext cx="282185" cy="395636"/>
              </a:xfrm>
              <a:custGeom>
                <a:rect b="b" l="l" r="r" t="t"/>
                <a:pathLst>
                  <a:path extrusionOk="0" h="13311" w="9494">
                    <a:moveTo>
                      <a:pt x="9345" y="0"/>
                    </a:moveTo>
                    <a:cubicBezTo>
                      <a:pt x="9293" y="0"/>
                      <a:pt x="9239" y="27"/>
                      <a:pt x="9214" y="88"/>
                    </a:cubicBezTo>
                    <a:cubicBezTo>
                      <a:pt x="7482" y="5256"/>
                      <a:pt x="4473" y="9693"/>
                      <a:pt x="126" y="13007"/>
                    </a:cubicBezTo>
                    <a:cubicBezTo>
                      <a:pt x="1" y="13107"/>
                      <a:pt x="82" y="13311"/>
                      <a:pt x="217" y="13311"/>
                    </a:cubicBezTo>
                    <a:cubicBezTo>
                      <a:pt x="245" y="13311"/>
                      <a:pt x="276" y="13301"/>
                      <a:pt x="308" y="13280"/>
                    </a:cubicBezTo>
                    <a:cubicBezTo>
                      <a:pt x="4685" y="9997"/>
                      <a:pt x="7938" y="5438"/>
                      <a:pt x="9458" y="149"/>
                    </a:cubicBezTo>
                    <a:cubicBezTo>
                      <a:pt x="9494" y="59"/>
                      <a:pt x="9422" y="0"/>
                      <a:pt x="9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5426278" y="2612680"/>
                <a:ext cx="217717" cy="43781"/>
              </a:xfrm>
              <a:custGeom>
                <a:rect b="b" l="l" r="r" t="t"/>
                <a:pathLst>
                  <a:path extrusionOk="0" h="1473" w="7325">
                    <a:moveTo>
                      <a:pt x="171" y="1"/>
                    </a:moveTo>
                    <a:cubicBezTo>
                      <a:pt x="87" y="1"/>
                      <a:pt x="1" y="95"/>
                      <a:pt x="75" y="169"/>
                    </a:cubicBezTo>
                    <a:cubicBezTo>
                      <a:pt x="958" y="1088"/>
                      <a:pt x="2570" y="1472"/>
                      <a:pt x="4142" y="1472"/>
                    </a:cubicBezTo>
                    <a:cubicBezTo>
                      <a:pt x="5274" y="1472"/>
                      <a:pt x="6385" y="1273"/>
                      <a:pt x="7187" y="929"/>
                    </a:cubicBezTo>
                    <a:cubicBezTo>
                      <a:pt x="7324" y="847"/>
                      <a:pt x="7239" y="616"/>
                      <a:pt x="7110" y="616"/>
                    </a:cubicBezTo>
                    <a:cubicBezTo>
                      <a:pt x="7095" y="616"/>
                      <a:pt x="7081" y="619"/>
                      <a:pt x="7066" y="625"/>
                    </a:cubicBezTo>
                    <a:cubicBezTo>
                      <a:pt x="6304" y="935"/>
                      <a:pt x="5230" y="1113"/>
                      <a:pt x="4129" y="1113"/>
                    </a:cubicBezTo>
                    <a:cubicBezTo>
                      <a:pt x="2639" y="1113"/>
                      <a:pt x="1101" y="786"/>
                      <a:pt x="227" y="17"/>
                    </a:cubicBezTo>
                    <a:cubicBezTo>
                      <a:pt x="210" y="6"/>
                      <a:pt x="191"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5333809" y="3509250"/>
                <a:ext cx="430768" cy="54927"/>
              </a:xfrm>
              <a:custGeom>
                <a:rect b="b" l="l" r="r" t="t"/>
                <a:pathLst>
                  <a:path extrusionOk="0" h="1848" w="14493">
                    <a:moveTo>
                      <a:pt x="67" y="1"/>
                    </a:moveTo>
                    <a:cubicBezTo>
                      <a:pt x="19" y="1"/>
                      <a:pt x="1" y="100"/>
                      <a:pt x="55" y="127"/>
                    </a:cubicBezTo>
                    <a:cubicBezTo>
                      <a:pt x="3024" y="1203"/>
                      <a:pt x="6240" y="1848"/>
                      <a:pt x="9440" y="1848"/>
                    </a:cubicBezTo>
                    <a:cubicBezTo>
                      <a:pt x="11121" y="1848"/>
                      <a:pt x="12798" y="1670"/>
                      <a:pt x="14432" y="1282"/>
                    </a:cubicBezTo>
                    <a:cubicBezTo>
                      <a:pt x="14488" y="1282"/>
                      <a:pt x="14493" y="1157"/>
                      <a:pt x="14424" y="1157"/>
                    </a:cubicBezTo>
                    <a:cubicBezTo>
                      <a:pt x="14418" y="1157"/>
                      <a:pt x="14410" y="1158"/>
                      <a:pt x="14402" y="1161"/>
                    </a:cubicBezTo>
                    <a:cubicBezTo>
                      <a:pt x="12726" y="1357"/>
                      <a:pt x="11085" y="1469"/>
                      <a:pt x="9462" y="1469"/>
                    </a:cubicBezTo>
                    <a:cubicBezTo>
                      <a:pt x="6315" y="1469"/>
                      <a:pt x="3234" y="1048"/>
                      <a:pt x="85" y="6"/>
                    </a:cubicBezTo>
                    <a:cubicBezTo>
                      <a:pt x="79" y="2"/>
                      <a:pt x="73"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5530755" y="3694129"/>
                <a:ext cx="17031" cy="38907"/>
              </a:xfrm>
              <a:custGeom>
                <a:rect b="b" l="l" r="r" t="t"/>
                <a:pathLst>
                  <a:path extrusionOk="0" h="1309" w="573">
                    <a:moveTo>
                      <a:pt x="154" y="0"/>
                    </a:moveTo>
                    <a:cubicBezTo>
                      <a:pt x="97" y="0"/>
                      <a:pt x="42" y="40"/>
                      <a:pt x="25" y="108"/>
                    </a:cubicBezTo>
                    <a:cubicBezTo>
                      <a:pt x="0" y="428"/>
                      <a:pt x="36" y="767"/>
                      <a:pt x="147" y="1063"/>
                    </a:cubicBezTo>
                    <a:lnTo>
                      <a:pt x="147" y="1063"/>
                    </a:lnTo>
                    <a:cubicBezTo>
                      <a:pt x="147" y="1099"/>
                      <a:pt x="147" y="1136"/>
                      <a:pt x="147" y="1172"/>
                    </a:cubicBezTo>
                    <a:cubicBezTo>
                      <a:pt x="147" y="1263"/>
                      <a:pt x="215" y="1308"/>
                      <a:pt x="283" y="1308"/>
                    </a:cubicBezTo>
                    <a:cubicBezTo>
                      <a:pt x="323" y="1308"/>
                      <a:pt x="362" y="1293"/>
                      <a:pt x="389" y="1263"/>
                    </a:cubicBezTo>
                    <a:lnTo>
                      <a:pt x="389" y="1263"/>
                    </a:lnTo>
                    <a:cubicBezTo>
                      <a:pt x="389" y="1263"/>
                      <a:pt x="389" y="1263"/>
                      <a:pt x="390" y="1263"/>
                    </a:cubicBezTo>
                    <a:cubicBezTo>
                      <a:pt x="402" y="1267"/>
                      <a:pt x="414" y="1269"/>
                      <a:pt x="425" y="1269"/>
                    </a:cubicBezTo>
                    <a:cubicBezTo>
                      <a:pt x="497" y="1269"/>
                      <a:pt x="546" y="1190"/>
                      <a:pt x="572" y="1111"/>
                    </a:cubicBezTo>
                    <a:cubicBezTo>
                      <a:pt x="572" y="833"/>
                      <a:pt x="521" y="581"/>
                      <a:pt x="420" y="331"/>
                    </a:cubicBezTo>
                    <a:lnTo>
                      <a:pt x="420" y="331"/>
                    </a:lnTo>
                    <a:lnTo>
                      <a:pt x="420" y="321"/>
                    </a:lnTo>
                    <a:lnTo>
                      <a:pt x="416" y="321"/>
                    </a:lnTo>
                    <a:lnTo>
                      <a:pt x="416" y="321"/>
                    </a:lnTo>
                    <a:cubicBezTo>
                      <a:pt x="408" y="301"/>
                      <a:pt x="399" y="280"/>
                      <a:pt x="390" y="260"/>
                    </a:cubicBezTo>
                    <a:cubicBezTo>
                      <a:pt x="369" y="218"/>
                      <a:pt x="334" y="198"/>
                      <a:pt x="296" y="194"/>
                    </a:cubicBezTo>
                    <a:lnTo>
                      <a:pt x="296" y="194"/>
                    </a:lnTo>
                    <a:cubicBezTo>
                      <a:pt x="287" y="155"/>
                      <a:pt x="278" y="116"/>
                      <a:pt x="268" y="77"/>
                    </a:cubicBezTo>
                    <a:cubicBezTo>
                      <a:pt x="241" y="24"/>
                      <a:pt x="197"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5538066" y="1750857"/>
                <a:ext cx="252701" cy="154795"/>
              </a:xfrm>
              <a:custGeom>
                <a:rect b="b" l="l" r="r" t="t"/>
                <a:pathLst>
                  <a:path extrusionOk="0" h="5208" w="8502">
                    <a:moveTo>
                      <a:pt x="7354" y="0"/>
                    </a:moveTo>
                    <a:cubicBezTo>
                      <a:pt x="7312" y="0"/>
                      <a:pt x="7267" y="47"/>
                      <a:pt x="7287" y="106"/>
                    </a:cubicBezTo>
                    <a:cubicBezTo>
                      <a:pt x="8501" y="3153"/>
                      <a:pt x="5626" y="4804"/>
                      <a:pt x="2913" y="4804"/>
                    </a:cubicBezTo>
                    <a:cubicBezTo>
                      <a:pt x="1891" y="4804"/>
                      <a:pt x="892" y="4570"/>
                      <a:pt x="144" y="4088"/>
                    </a:cubicBezTo>
                    <a:cubicBezTo>
                      <a:pt x="131" y="4084"/>
                      <a:pt x="119" y="4082"/>
                      <a:pt x="108" y="4082"/>
                    </a:cubicBezTo>
                    <a:cubicBezTo>
                      <a:pt x="38" y="4082"/>
                      <a:pt x="0" y="4157"/>
                      <a:pt x="53" y="4209"/>
                    </a:cubicBezTo>
                    <a:cubicBezTo>
                      <a:pt x="945" y="4863"/>
                      <a:pt x="2063" y="5207"/>
                      <a:pt x="3175" y="5207"/>
                    </a:cubicBezTo>
                    <a:cubicBezTo>
                      <a:pt x="4183" y="5207"/>
                      <a:pt x="5186" y="4924"/>
                      <a:pt x="6010" y="4331"/>
                    </a:cubicBezTo>
                    <a:cubicBezTo>
                      <a:pt x="7317" y="3389"/>
                      <a:pt x="8199" y="1595"/>
                      <a:pt x="7408" y="45"/>
                    </a:cubicBezTo>
                    <a:cubicBezTo>
                      <a:pt x="7398" y="13"/>
                      <a:pt x="7376" y="0"/>
                      <a:pt x="7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5638085" y="1771009"/>
                <a:ext cx="97133" cy="85333"/>
              </a:xfrm>
              <a:custGeom>
                <a:rect b="b" l="l" r="r" t="t"/>
                <a:pathLst>
                  <a:path extrusionOk="0" h="2871" w="3268">
                    <a:moveTo>
                      <a:pt x="2880" y="1"/>
                    </a:moveTo>
                    <a:cubicBezTo>
                      <a:pt x="2863" y="1"/>
                      <a:pt x="2845" y="18"/>
                      <a:pt x="2827" y="36"/>
                    </a:cubicBezTo>
                    <a:cubicBezTo>
                      <a:pt x="2736" y="765"/>
                      <a:pt x="2584" y="1434"/>
                      <a:pt x="2037" y="1981"/>
                    </a:cubicBezTo>
                    <a:cubicBezTo>
                      <a:pt x="1552" y="2466"/>
                      <a:pt x="907" y="2683"/>
                      <a:pt x="252" y="2683"/>
                    </a:cubicBezTo>
                    <a:cubicBezTo>
                      <a:pt x="209" y="2683"/>
                      <a:pt x="166" y="2682"/>
                      <a:pt x="122" y="2680"/>
                    </a:cubicBezTo>
                    <a:cubicBezTo>
                      <a:pt x="1" y="2680"/>
                      <a:pt x="1" y="2863"/>
                      <a:pt x="122" y="2863"/>
                    </a:cubicBezTo>
                    <a:cubicBezTo>
                      <a:pt x="188" y="2868"/>
                      <a:pt x="254" y="2870"/>
                      <a:pt x="320" y="2870"/>
                    </a:cubicBezTo>
                    <a:cubicBezTo>
                      <a:pt x="1780" y="2870"/>
                      <a:pt x="3268" y="1606"/>
                      <a:pt x="2919" y="36"/>
                    </a:cubicBezTo>
                    <a:cubicBezTo>
                      <a:pt x="2906" y="10"/>
                      <a:pt x="2893" y="1"/>
                      <a:pt x="2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5655592" y="1693937"/>
                <a:ext cx="52995" cy="133513"/>
              </a:xfrm>
              <a:custGeom>
                <a:rect b="b" l="l" r="r" t="t"/>
                <a:pathLst>
                  <a:path extrusionOk="0" h="4492" w="1783">
                    <a:moveTo>
                      <a:pt x="877" y="0"/>
                    </a:moveTo>
                    <a:cubicBezTo>
                      <a:pt x="835" y="0"/>
                      <a:pt x="790" y="47"/>
                      <a:pt x="810" y="106"/>
                    </a:cubicBezTo>
                    <a:cubicBezTo>
                      <a:pt x="1053" y="836"/>
                      <a:pt x="1205" y="1595"/>
                      <a:pt x="1114" y="2386"/>
                    </a:cubicBezTo>
                    <a:cubicBezTo>
                      <a:pt x="992" y="3237"/>
                      <a:pt x="567" y="3723"/>
                      <a:pt x="50" y="4392"/>
                    </a:cubicBezTo>
                    <a:cubicBezTo>
                      <a:pt x="0" y="4441"/>
                      <a:pt x="32" y="4491"/>
                      <a:pt x="95" y="4491"/>
                    </a:cubicBezTo>
                    <a:cubicBezTo>
                      <a:pt x="109" y="4491"/>
                      <a:pt x="124" y="4489"/>
                      <a:pt x="141" y="4483"/>
                    </a:cubicBezTo>
                    <a:cubicBezTo>
                      <a:pt x="1783" y="3753"/>
                      <a:pt x="1509" y="1352"/>
                      <a:pt x="931" y="45"/>
                    </a:cubicBezTo>
                    <a:cubicBezTo>
                      <a:pt x="921" y="13"/>
                      <a:pt x="899"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5648636" y="1721014"/>
                <a:ext cx="26512" cy="66103"/>
              </a:xfrm>
              <a:custGeom>
                <a:rect b="b" l="l" r="r" t="t"/>
                <a:pathLst>
                  <a:path extrusionOk="0" h="2224" w="892">
                    <a:moveTo>
                      <a:pt x="168" y="1"/>
                    </a:moveTo>
                    <a:cubicBezTo>
                      <a:pt x="126" y="1"/>
                      <a:pt x="82" y="47"/>
                      <a:pt x="102" y="107"/>
                    </a:cubicBezTo>
                    <a:cubicBezTo>
                      <a:pt x="466" y="806"/>
                      <a:pt x="527" y="1444"/>
                      <a:pt x="71" y="2083"/>
                    </a:cubicBezTo>
                    <a:cubicBezTo>
                      <a:pt x="1" y="2153"/>
                      <a:pt x="76" y="2224"/>
                      <a:pt x="156" y="2224"/>
                    </a:cubicBezTo>
                    <a:cubicBezTo>
                      <a:pt x="179" y="2224"/>
                      <a:pt x="203" y="2218"/>
                      <a:pt x="223" y="2204"/>
                    </a:cubicBezTo>
                    <a:cubicBezTo>
                      <a:pt x="892" y="1657"/>
                      <a:pt x="618" y="654"/>
                      <a:pt x="223" y="46"/>
                    </a:cubicBezTo>
                    <a:cubicBezTo>
                      <a:pt x="213" y="14"/>
                      <a:pt x="191"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5321355" y="1748984"/>
                <a:ext cx="309203" cy="142192"/>
              </a:xfrm>
              <a:custGeom>
                <a:rect b="b" l="l" r="r" t="t"/>
                <a:pathLst>
                  <a:path extrusionOk="0" h="4784" w="10403">
                    <a:moveTo>
                      <a:pt x="10299" y="1"/>
                    </a:moveTo>
                    <a:cubicBezTo>
                      <a:pt x="10270" y="1"/>
                      <a:pt x="10242" y="14"/>
                      <a:pt x="10231" y="47"/>
                    </a:cubicBezTo>
                    <a:cubicBezTo>
                      <a:pt x="9831" y="895"/>
                      <a:pt x="9225" y="1164"/>
                      <a:pt x="8544" y="1164"/>
                    </a:cubicBezTo>
                    <a:cubicBezTo>
                      <a:pt x="7469" y="1164"/>
                      <a:pt x="6207" y="493"/>
                      <a:pt x="5277" y="382"/>
                    </a:cubicBezTo>
                    <a:cubicBezTo>
                      <a:pt x="5105" y="356"/>
                      <a:pt x="4933" y="344"/>
                      <a:pt x="4760" y="344"/>
                    </a:cubicBezTo>
                    <a:cubicBezTo>
                      <a:pt x="4105" y="344"/>
                      <a:pt x="3446" y="519"/>
                      <a:pt x="2845" y="807"/>
                    </a:cubicBezTo>
                    <a:cubicBezTo>
                      <a:pt x="1264" y="1537"/>
                      <a:pt x="413" y="3057"/>
                      <a:pt x="18" y="4698"/>
                    </a:cubicBezTo>
                    <a:cubicBezTo>
                      <a:pt x="0" y="4751"/>
                      <a:pt x="44" y="4783"/>
                      <a:pt x="90" y="4783"/>
                    </a:cubicBezTo>
                    <a:cubicBezTo>
                      <a:pt x="123" y="4783"/>
                      <a:pt x="157" y="4766"/>
                      <a:pt x="170" y="4728"/>
                    </a:cubicBezTo>
                    <a:cubicBezTo>
                      <a:pt x="748" y="2661"/>
                      <a:pt x="2298" y="655"/>
                      <a:pt x="4638" y="625"/>
                    </a:cubicBezTo>
                    <a:cubicBezTo>
                      <a:pt x="4665" y="624"/>
                      <a:pt x="4691" y="624"/>
                      <a:pt x="4717" y="624"/>
                    </a:cubicBezTo>
                    <a:cubicBezTo>
                      <a:pt x="5868" y="624"/>
                      <a:pt x="6852" y="1266"/>
                      <a:pt x="7982" y="1385"/>
                    </a:cubicBezTo>
                    <a:cubicBezTo>
                      <a:pt x="8092" y="1394"/>
                      <a:pt x="8199" y="1398"/>
                      <a:pt x="8303" y="1398"/>
                    </a:cubicBezTo>
                    <a:cubicBezTo>
                      <a:pt x="9263" y="1398"/>
                      <a:pt x="9972" y="1010"/>
                      <a:pt x="10383" y="78"/>
                    </a:cubicBezTo>
                    <a:cubicBezTo>
                      <a:pt x="10402" y="39"/>
                      <a:pt x="10349" y="1"/>
                      <a:pt x="10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5301114" y="1872484"/>
                <a:ext cx="44911" cy="87889"/>
              </a:xfrm>
              <a:custGeom>
                <a:rect b="b" l="l" r="r" t="t"/>
                <a:pathLst>
                  <a:path extrusionOk="0" h="2957" w="1511">
                    <a:moveTo>
                      <a:pt x="1436" y="1"/>
                    </a:moveTo>
                    <a:cubicBezTo>
                      <a:pt x="1421" y="1"/>
                      <a:pt x="1407" y="8"/>
                      <a:pt x="1398" y="26"/>
                    </a:cubicBezTo>
                    <a:cubicBezTo>
                      <a:pt x="851" y="847"/>
                      <a:pt x="152" y="1911"/>
                      <a:pt x="0" y="2914"/>
                    </a:cubicBezTo>
                    <a:cubicBezTo>
                      <a:pt x="0" y="2935"/>
                      <a:pt x="46" y="2957"/>
                      <a:pt x="83" y="2957"/>
                    </a:cubicBezTo>
                    <a:cubicBezTo>
                      <a:pt x="99" y="2957"/>
                      <a:pt x="113" y="2953"/>
                      <a:pt x="122" y="2944"/>
                    </a:cubicBezTo>
                    <a:cubicBezTo>
                      <a:pt x="365" y="2488"/>
                      <a:pt x="517" y="1941"/>
                      <a:pt x="730" y="1455"/>
                    </a:cubicBezTo>
                    <a:cubicBezTo>
                      <a:pt x="942" y="999"/>
                      <a:pt x="1216" y="512"/>
                      <a:pt x="1489" y="87"/>
                    </a:cubicBezTo>
                    <a:cubicBezTo>
                      <a:pt x="1511" y="44"/>
                      <a:pt x="1472" y="1"/>
                      <a:pt x="1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5290265" y="1917812"/>
                <a:ext cx="50201" cy="149772"/>
              </a:xfrm>
              <a:custGeom>
                <a:rect b="b" l="l" r="r" t="t"/>
                <a:pathLst>
                  <a:path extrusionOk="0" h="5039" w="1689">
                    <a:moveTo>
                      <a:pt x="1569" y="1"/>
                    </a:moveTo>
                    <a:cubicBezTo>
                      <a:pt x="1552" y="1"/>
                      <a:pt x="1534" y="7"/>
                      <a:pt x="1520" y="21"/>
                    </a:cubicBezTo>
                    <a:cubicBezTo>
                      <a:pt x="335" y="1389"/>
                      <a:pt x="0" y="3577"/>
                      <a:pt x="1277" y="5006"/>
                    </a:cubicBezTo>
                    <a:cubicBezTo>
                      <a:pt x="1300" y="5029"/>
                      <a:pt x="1324" y="5038"/>
                      <a:pt x="1348" y="5038"/>
                    </a:cubicBezTo>
                    <a:cubicBezTo>
                      <a:pt x="1418" y="5038"/>
                      <a:pt x="1475" y="4953"/>
                      <a:pt x="1429" y="4884"/>
                    </a:cubicBezTo>
                    <a:cubicBezTo>
                      <a:pt x="608" y="3273"/>
                      <a:pt x="426" y="1632"/>
                      <a:pt x="1642" y="112"/>
                    </a:cubicBezTo>
                    <a:cubicBezTo>
                      <a:pt x="1688" y="65"/>
                      <a:pt x="1628" y="1"/>
                      <a:pt x="1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5746217" y="1871770"/>
                <a:ext cx="56324" cy="129828"/>
              </a:xfrm>
              <a:custGeom>
                <a:rect b="b" l="l" r="r" t="t"/>
                <a:pathLst>
                  <a:path extrusionOk="0" h="4368" w="1895">
                    <a:moveTo>
                      <a:pt x="115" y="0"/>
                    </a:moveTo>
                    <a:cubicBezTo>
                      <a:pt x="57" y="0"/>
                      <a:pt x="0" y="71"/>
                      <a:pt x="71" y="141"/>
                    </a:cubicBezTo>
                    <a:cubicBezTo>
                      <a:pt x="588" y="688"/>
                      <a:pt x="922" y="1357"/>
                      <a:pt x="1074" y="2087"/>
                    </a:cubicBezTo>
                    <a:cubicBezTo>
                      <a:pt x="1196" y="2847"/>
                      <a:pt x="1013" y="3515"/>
                      <a:pt x="892" y="4275"/>
                    </a:cubicBezTo>
                    <a:cubicBezTo>
                      <a:pt x="892" y="4334"/>
                      <a:pt x="930" y="4368"/>
                      <a:pt x="973" y="4368"/>
                    </a:cubicBezTo>
                    <a:cubicBezTo>
                      <a:pt x="997" y="4368"/>
                      <a:pt x="1022" y="4357"/>
                      <a:pt x="1044" y="4336"/>
                    </a:cubicBezTo>
                    <a:cubicBezTo>
                      <a:pt x="1895" y="3029"/>
                      <a:pt x="1165" y="1023"/>
                      <a:pt x="162" y="20"/>
                    </a:cubicBezTo>
                    <a:cubicBezTo>
                      <a:pt x="148" y="6"/>
                      <a:pt x="132" y="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5772047" y="1945692"/>
                <a:ext cx="34121" cy="113154"/>
              </a:xfrm>
              <a:custGeom>
                <a:rect b="b" l="l" r="r" t="t"/>
                <a:pathLst>
                  <a:path extrusionOk="0" h="3807" w="1148">
                    <a:moveTo>
                      <a:pt x="864" y="1"/>
                    </a:moveTo>
                    <a:cubicBezTo>
                      <a:pt x="824" y="1"/>
                      <a:pt x="783" y="33"/>
                      <a:pt x="783" y="86"/>
                    </a:cubicBezTo>
                    <a:cubicBezTo>
                      <a:pt x="783" y="755"/>
                      <a:pt x="874" y="1423"/>
                      <a:pt x="783" y="2092"/>
                    </a:cubicBezTo>
                    <a:cubicBezTo>
                      <a:pt x="722" y="2822"/>
                      <a:pt x="235" y="3126"/>
                      <a:pt x="23" y="3733"/>
                    </a:cubicBezTo>
                    <a:cubicBezTo>
                      <a:pt x="0" y="3778"/>
                      <a:pt x="43" y="3806"/>
                      <a:pt x="80" y="3806"/>
                    </a:cubicBezTo>
                    <a:cubicBezTo>
                      <a:pt x="93" y="3806"/>
                      <a:pt x="106" y="3802"/>
                      <a:pt x="114" y="3794"/>
                    </a:cubicBezTo>
                    <a:cubicBezTo>
                      <a:pt x="509" y="3429"/>
                      <a:pt x="904" y="3004"/>
                      <a:pt x="995" y="2457"/>
                    </a:cubicBezTo>
                    <a:cubicBezTo>
                      <a:pt x="1147" y="1697"/>
                      <a:pt x="1026" y="815"/>
                      <a:pt x="934" y="56"/>
                    </a:cubicBezTo>
                    <a:cubicBezTo>
                      <a:pt x="922" y="17"/>
                      <a:pt x="893" y="1"/>
                      <a:pt x="8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5688673" y="1900364"/>
                <a:ext cx="70502" cy="69372"/>
              </a:xfrm>
              <a:custGeom>
                <a:rect b="b" l="l" r="r" t="t"/>
                <a:pathLst>
                  <a:path extrusionOk="0" h="2334" w="2372">
                    <a:moveTo>
                      <a:pt x="92" y="0"/>
                    </a:moveTo>
                    <a:cubicBezTo>
                      <a:pt x="46" y="0"/>
                      <a:pt x="1" y="30"/>
                      <a:pt x="1" y="91"/>
                    </a:cubicBezTo>
                    <a:cubicBezTo>
                      <a:pt x="1" y="1160"/>
                      <a:pt x="860" y="2333"/>
                      <a:pt x="2000" y="2333"/>
                    </a:cubicBezTo>
                    <a:cubicBezTo>
                      <a:pt x="2092" y="2333"/>
                      <a:pt x="2185" y="2326"/>
                      <a:pt x="2280" y="2310"/>
                    </a:cubicBezTo>
                    <a:cubicBezTo>
                      <a:pt x="2372" y="2280"/>
                      <a:pt x="2372" y="2128"/>
                      <a:pt x="2280" y="2097"/>
                    </a:cubicBezTo>
                    <a:cubicBezTo>
                      <a:pt x="1764" y="1976"/>
                      <a:pt x="1277" y="1915"/>
                      <a:pt x="882" y="1550"/>
                    </a:cubicBezTo>
                    <a:cubicBezTo>
                      <a:pt x="457" y="1185"/>
                      <a:pt x="214" y="638"/>
                      <a:pt x="183" y="91"/>
                    </a:cubicBezTo>
                    <a:cubicBezTo>
                      <a:pt x="183" y="30"/>
                      <a:pt x="138" y="0"/>
                      <a:pt x="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5535094" y="1839580"/>
                <a:ext cx="61288" cy="29187"/>
              </a:xfrm>
              <a:custGeom>
                <a:rect b="b" l="l" r="r" t="t"/>
                <a:pathLst>
                  <a:path extrusionOk="0" h="982" w="2062">
                    <a:moveTo>
                      <a:pt x="1980" y="0"/>
                    </a:moveTo>
                    <a:cubicBezTo>
                      <a:pt x="1969" y="0"/>
                      <a:pt x="1957" y="3"/>
                      <a:pt x="1946" y="9"/>
                    </a:cubicBezTo>
                    <a:cubicBezTo>
                      <a:pt x="1703" y="191"/>
                      <a:pt x="1460" y="404"/>
                      <a:pt x="1186" y="556"/>
                    </a:cubicBezTo>
                    <a:cubicBezTo>
                      <a:pt x="852" y="708"/>
                      <a:pt x="487" y="799"/>
                      <a:pt x="92" y="829"/>
                    </a:cubicBezTo>
                    <a:cubicBezTo>
                      <a:pt x="1" y="829"/>
                      <a:pt x="1" y="981"/>
                      <a:pt x="92" y="981"/>
                    </a:cubicBezTo>
                    <a:cubicBezTo>
                      <a:pt x="791" y="951"/>
                      <a:pt x="1642" y="708"/>
                      <a:pt x="2037" y="69"/>
                    </a:cubicBezTo>
                    <a:cubicBezTo>
                      <a:pt x="2062" y="45"/>
                      <a:pt x="2027"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5530695" y="1800286"/>
                <a:ext cx="50053" cy="55106"/>
              </a:xfrm>
              <a:custGeom>
                <a:rect b="b" l="l" r="r" t="t"/>
                <a:pathLst>
                  <a:path extrusionOk="0" h="1854" w="1684">
                    <a:moveTo>
                      <a:pt x="1661" y="1"/>
                    </a:moveTo>
                    <a:cubicBezTo>
                      <a:pt x="1646" y="1"/>
                      <a:pt x="1623" y="8"/>
                      <a:pt x="1608" y="24"/>
                    </a:cubicBezTo>
                    <a:cubicBezTo>
                      <a:pt x="1182" y="692"/>
                      <a:pt x="726" y="1300"/>
                      <a:pt x="27" y="1756"/>
                    </a:cubicBezTo>
                    <a:cubicBezTo>
                      <a:pt x="1" y="1782"/>
                      <a:pt x="20" y="1853"/>
                      <a:pt x="64" y="1853"/>
                    </a:cubicBezTo>
                    <a:cubicBezTo>
                      <a:pt x="71" y="1853"/>
                      <a:pt x="79" y="1851"/>
                      <a:pt x="88" y="1847"/>
                    </a:cubicBezTo>
                    <a:cubicBezTo>
                      <a:pt x="756" y="1422"/>
                      <a:pt x="1395" y="814"/>
                      <a:pt x="1668" y="24"/>
                    </a:cubicBezTo>
                    <a:cubicBezTo>
                      <a:pt x="1684" y="8"/>
                      <a:pt x="1676" y="1"/>
                      <a:pt x="1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5507452" y="1804358"/>
                <a:ext cx="21341" cy="66430"/>
              </a:xfrm>
              <a:custGeom>
                <a:rect b="b" l="l" r="r" t="t"/>
                <a:pathLst>
                  <a:path extrusionOk="0" h="2235" w="718">
                    <a:moveTo>
                      <a:pt x="478" y="0"/>
                    </a:moveTo>
                    <a:cubicBezTo>
                      <a:pt x="444" y="0"/>
                      <a:pt x="414" y="23"/>
                      <a:pt x="414" y="69"/>
                    </a:cubicBezTo>
                    <a:cubicBezTo>
                      <a:pt x="292" y="403"/>
                      <a:pt x="323" y="768"/>
                      <a:pt x="262" y="1102"/>
                    </a:cubicBezTo>
                    <a:cubicBezTo>
                      <a:pt x="231" y="1437"/>
                      <a:pt x="140" y="1801"/>
                      <a:pt x="19" y="2136"/>
                    </a:cubicBezTo>
                    <a:cubicBezTo>
                      <a:pt x="0" y="2190"/>
                      <a:pt x="59" y="2234"/>
                      <a:pt x="115" y="2234"/>
                    </a:cubicBezTo>
                    <a:cubicBezTo>
                      <a:pt x="152" y="2234"/>
                      <a:pt x="189" y="2215"/>
                      <a:pt x="201" y="2166"/>
                    </a:cubicBezTo>
                    <a:cubicBezTo>
                      <a:pt x="414" y="1558"/>
                      <a:pt x="718" y="707"/>
                      <a:pt x="566" y="69"/>
                    </a:cubicBezTo>
                    <a:cubicBezTo>
                      <a:pt x="551" y="23"/>
                      <a:pt x="513"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5463848" y="1830604"/>
                <a:ext cx="30258" cy="38818"/>
              </a:xfrm>
              <a:custGeom>
                <a:rect b="b" l="l" r="r" t="t"/>
                <a:pathLst>
                  <a:path extrusionOk="0" h="1306" w="1018">
                    <a:moveTo>
                      <a:pt x="64" y="1"/>
                    </a:moveTo>
                    <a:cubicBezTo>
                      <a:pt x="20" y="1"/>
                      <a:pt x="0" y="76"/>
                      <a:pt x="27" y="128"/>
                    </a:cubicBezTo>
                    <a:cubicBezTo>
                      <a:pt x="179" y="280"/>
                      <a:pt x="361" y="402"/>
                      <a:pt x="513" y="584"/>
                    </a:cubicBezTo>
                    <a:cubicBezTo>
                      <a:pt x="665" y="766"/>
                      <a:pt x="787" y="1010"/>
                      <a:pt x="847" y="1253"/>
                    </a:cubicBezTo>
                    <a:cubicBezTo>
                      <a:pt x="859" y="1289"/>
                      <a:pt x="890" y="1306"/>
                      <a:pt x="921" y="1306"/>
                    </a:cubicBezTo>
                    <a:cubicBezTo>
                      <a:pt x="969" y="1306"/>
                      <a:pt x="1018" y="1266"/>
                      <a:pt x="999" y="1192"/>
                    </a:cubicBezTo>
                    <a:cubicBezTo>
                      <a:pt x="878" y="736"/>
                      <a:pt x="604" y="159"/>
                      <a:pt x="87" y="7"/>
                    </a:cubicBezTo>
                    <a:cubicBezTo>
                      <a:pt x="79" y="2"/>
                      <a:pt x="71"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5393612" y="1866480"/>
                <a:ext cx="85512" cy="19617"/>
              </a:xfrm>
              <a:custGeom>
                <a:rect b="b" l="l" r="r" t="t"/>
                <a:pathLst>
                  <a:path extrusionOk="0" h="660" w="2877">
                    <a:moveTo>
                      <a:pt x="1670" y="0"/>
                    </a:moveTo>
                    <a:cubicBezTo>
                      <a:pt x="1092" y="0"/>
                      <a:pt x="511" y="154"/>
                      <a:pt x="80" y="532"/>
                    </a:cubicBezTo>
                    <a:cubicBezTo>
                      <a:pt x="1" y="585"/>
                      <a:pt x="81" y="660"/>
                      <a:pt x="143" y="660"/>
                    </a:cubicBezTo>
                    <a:cubicBezTo>
                      <a:pt x="153" y="660"/>
                      <a:pt x="162" y="658"/>
                      <a:pt x="171" y="654"/>
                    </a:cubicBezTo>
                    <a:cubicBezTo>
                      <a:pt x="752" y="373"/>
                      <a:pt x="1280" y="185"/>
                      <a:pt x="1850" y="185"/>
                    </a:cubicBezTo>
                    <a:cubicBezTo>
                      <a:pt x="2146" y="185"/>
                      <a:pt x="2453" y="236"/>
                      <a:pt x="2785" y="350"/>
                    </a:cubicBezTo>
                    <a:cubicBezTo>
                      <a:pt x="2846" y="350"/>
                      <a:pt x="2876" y="228"/>
                      <a:pt x="2815" y="198"/>
                    </a:cubicBezTo>
                    <a:cubicBezTo>
                      <a:pt x="2468" y="74"/>
                      <a:pt x="2070" y="0"/>
                      <a:pt x="1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5327300" y="1888594"/>
                <a:ext cx="117463" cy="153873"/>
              </a:xfrm>
              <a:custGeom>
                <a:rect b="b" l="l" r="r" t="t"/>
                <a:pathLst>
                  <a:path extrusionOk="0" h="5177" w="3952">
                    <a:moveTo>
                      <a:pt x="3861" y="1"/>
                    </a:moveTo>
                    <a:cubicBezTo>
                      <a:pt x="2797" y="122"/>
                      <a:pt x="2067" y="1126"/>
                      <a:pt x="1429" y="1855"/>
                    </a:cubicBezTo>
                    <a:cubicBezTo>
                      <a:pt x="669" y="2767"/>
                      <a:pt x="1" y="3831"/>
                      <a:pt x="1" y="5047"/>
                    </a:cubicBezTo>
                    <a:cubicBezTo>
                      <a:pt x="1" y="5130"/>
                      <a:pt x="65" y="5177"/>
                      <a:pt x="128" y="5177"/>
                    </a:cubicBezTo>
                    <a:cubicBezTo>
                      <a:pt x="179" y="5177"/>
                      <a:pt x="230" y="5145"/>
                      <a:pt x="244" y="5077"/>
                    </a:cubicBezTo>
                    <a:cubicBezTo>
                      <a:pt x="456" y="3922"/>
                      <a:pt x="882" y="2980"/>
                      <a:pt x="1642" y="2068"/>
                    </a:cubicBezTo>
                    <a:cubicBezTo>
                      <a:pt x="2219" y="1369"/>
                      <a:pt x="2949" y="396"/>
                      <a:pt x="3861" y="183"/>
                    </a:cubicBezTo>
                    <a:cubicBezTo>
                      <a:pt x="3952" y="153"/>
                      <a:pt x="3952" y="1"/>
                      <a:pt x="38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5337227" y="1979636"/>
                <a:ext cx="30228" cy="59445"/>
              </a:xfrm>
              <a:custGeom>
                <a:rect b="b" l="l" r="r" t="t"/>
                <a:pathLst>
                  <a:path extrusionOk="0" h="2000" w="1017">
                    <a:moveTo>
                      <a:pt x="891" y="0"/>
                    </a:moveTo>
                    <a:cubicBezTo>
                      <a:pt x="865" y="0"/>
                      <a:pt x="839" y="12"/>
                      <a:pt x="822" y="38"/>
                    </a:cubicBezTo>
                    <a:lnTo>
                      <a:pt x="822" y="69"/>
                    </a:lnTo>
                    <a:cubicBezTo>
                      <a:pt x="457" y="555"/>
                      <a:pt x="1" y="1284"/>
                      <a:pt x="92" y="1923"/>
                    </a:cubicBezTo>
                    <a:cubicBezTo>
                      <a:pt x="92" y="1961"/>
                      <a:pt x="129" y="2000"/>
                      <a:pt x="163" y="2000"/>
                    </a:cubicBezTo>
                    <a:cubicBezTo>
                      <a:pt x="183" y="2000"/>
                      <a:pt x="202" y="1987"/>
                      <a:pt x="214" y="1953"/>
                    </a:cubicBezTo>
                    <a:cubicBezTo>
                      <a:pt x="335" y="1680"/>
                      <a:pt x="366" y="1406"/>
                      <a:pt x="487" y="1102"/>
                    </a:cubicBezTo>
                    <a:cubicBezTo>
                      <a:pt x="609" y="768"/>
                      <a:pt x="761" y="433"/>
                      <a:pt x="974" y="129"/>
                    </a:cubicBezTo>
                    <a:cubicBezTo>
                      <a:pt x="1017" y="65"/>
                      <a:pt x="953"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5479512" y="2124626"/>
                <a:ext cx="123378" cy="36856"/>
              </a:xfrm>
              <a:custGeom>
                <a:rect b="b" l="l" r="r" t="t"/>
                <a:pathLst>
                  <a:path extrusionOk="0" h="1240" w="4151">
                    <a:moveTo>
                      <a:pt x="3983" y="1"/>
                    </a:moveTo>
                    <a:cubicBezTo>
                      <a:pt x="3915" y="1"/>
                      <a:pt x="3846" y="39"/>
                      <a:pt x="3846" y="115"/>
                    </a:cubicBezTo>
                    <a:cubicBezTo>
                      <a:pt x="3846" y="267"/>
                      <a:pt x="3846" y="419"/>
                      <a:pt x="3846" y="571"/>
                    </a:cubicBezTo>
                    <a:cubicBezTo>
                      <a:pt x="3724" y="815"/>
                      <a:pt x="3542" y="962"/>
                      <a:pt x="3317" y="962"/>
                    </a:cubicBezTo>
                    <a:cubicBezTo>
                      <a:pt x="3263" y="962"/>
                      <a:pt x="3206" y="953"/>
                      <a:pt x="3147" y="935"/>
                    </a:cubicBezTo>
                    <a:cubicBezTo>
                      <a:pt x="3056" y="956"/>
                      <a:pt x="2958" y="962"/>
                      <a:pt x="2858" y="962"/>
                    </a:cubicBezTo>
                    <a:cubicBezTo>
                      <a:pt x="2657" y="962"/>
                      <a:pt x="2448" y="935"/>
                      <a:pt x="2266" y="935"/>
                    </a:cubicBezTo>
                    <a:cubicBezTo>
                      <a:pt x="2213" y="933"/>
                      <a:pt x="2156" y="932"/>
                      <a:pt x="2096" y="932"/>
                    </a:cubicBezTo>
                    <a:cubicBezTo>
                      <a:pt x="1969" y="932"/>
                      <a:pt x="1828" y="936"/>
                      <a:pt x="1683" y="936"/>
                    </a:cubicBezTo>
                    <a:cubicBezTo>
                      <a:pt x="1071" y="936"/>
                      <a:pt x="397" y="867"/>
                      <a:pt x="442" y="145"/>
                    </a:cubicBezTo>
                    <a:cubicBezTo>
                      <a:pt x="442" y="96"/>
                      <a:pt x="398" y="65"/>
                      <a:pt x="353" y="65"/>
                    </a:cubicBezTo>
                    <a:cubicBezTo>
                      <a:pt x="314" y="65"/>
                      <a:pt x="274" y="89"/>
                      <a:pt x="260" y="145"/>
                    </a:cubicBezTo>
                    <a:cubicBezTo>
                      <a:pt x="1" y="1109"/>
                      <a:pt x="743" y="1218"/>
                      <a:pt x="1486" y="1218"/>
                    </a:cubicBezTo>
                    <a:cubicBezTo>
                      <a:pt x="1703" y="1218"/>
                      <a:pt x="1921" y="1209"/>
                      <a:pt x="2114" y="1209"/>
                    </a:cubicBezTo>
                    <a:cubicBezTo>
                      <a:pt x="2357" y="1209"/>
                      <a:pt x="2668" y="1239"/>
                      <a:pt x="2972" y="1239"/>
                    </a:cubicBezTo>
                    <a:cubicBezTo>
                      <a:pt x="3276" y="1239"/>
                      <a:pt x="3573" y="1209"/>
                      <a:pt x="3785" y="1087"/>
                    </a:cubicBezTo>
                    <a:cubicBezTo>
                      <a:pt x="4150" y="905"/>
                      <a:pt x="4089" y="479"/>
                      <a:pt x="4120" y="115"/>
                    </a:cubicBezTo>
                    <a:cubicBezTo>
                      <a:pt x="4120" y="39"/>
                      <a:pt x="4051" y="1"/>
                      <a:pt x="39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5461203" y="2219175"/>
                <a:ext cx="162196" cy="19914"/>
              </a:xfrm>
              <a:custGeom>
                <a:rect b="b" l="l" r="r" t="t"/>
                <a:pathLst>
                  <a:path extrusionOk="0" h="670" w="5457">
                    <a:moveTo>
                      <a:pt x="5310" y="0"/>
                    </a:moveTo>
                    <a:cubicBezTo>
                      <a:pt x="5301" y="0"/>
                      <a:pt x="5292" y="1"/>
                      <a:pt x="5283" y="4"/>
                    </a:cubicBezTo>
                    <a:cubicBezTo>
                      <a:pt x="4343" y="259"/>
                      <a:pt x="3453" y="388"/>
                      <a:pt x="2561" y="388"/>
                    </a:cubicBezTo>
                    <a:cubicBezTo>
                      <a:pt x="1751" y="388"/>
                      <a:pt x="939" y="281"/>
                      <a:pt x="85" y="64"/>
                    </a:cubicBezTo>
                    <a:cubicBezTo>
                      <a:pt x="79" y="61"/>
                      <a:pt x="72" y="60"/>
                      <a:pt x="66" y="60"/>
                    </a:cubicBezTo>
                    <a:cubicBezTo>
                      <a:pt x="19" y="60"/>
                      <a:pt x="1" y="159"/>
                      <a:pt x="55" y="186"/>
                    </a:cubicBezTo>
                    <a:cubicBezTo>
                      <a:pt x="921" y="501"/>
                      <a:pt x="1861" y="669"/>
                      <a:pt x="2798" y="669"/>
                    </a:cubicBezTo>
                    <a:cubicBezTo>
                      <a:pt x="3670" y="669"/>
                      <a:pt x="4538" y="524"/>
                      <a:pt x="5344" y="216"/>
                    </a:cubicBezTo>
                    <a:cubicBezTo>
                      <a:pt x="5456" y="160"/>
                      <a:pt x="5413" y="0"/>
                      <a:pt x="5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5450175" y="2184577"/>
                <a:ext cx="21430" cy="57543"/>
              </a:xfrm>
              <a:custGeom>
                <a:rect b="b" l="l" r="r" t="t"/>
                <a:pathLst>
                  <a:path extrusionOk="0" h="1936" w="721">
                    <a:moveTo>
                      <a:pt x="646" y="0"/>
                    </a:moveTo>
                    <a:cubicBezTo>
                      <a:pt x="631" y="0"/>
                      <a:pt x="617" y="4"/>
                      <a:pt x="608" y="13"/>
                    </a:cubicBezTo>
                    <a:cubicBezTo>
                      <a:pt x="274" y="560"/>
                      <a:pt x="0" y="1228"/>
                      <a:pt x="31" y="1867"/>
                    </a:cubicBezTo>
                    <a:cubicBezTo>
                      <a:pt x="31" y="1912"/>
                      <a:pt x="61" y="1935"/>
                      <a:pt x="95" y="1935"/>
                    </a:cubicBezTo>
                    <a:cubicBezTo>
                      <a:pt x="130" y="1935"/>
                      <a:pt x="168" y="1912"/>
                      <a:pt x="183" y="1867"/>
                    </a:cubicBezTo>
                    <a:cubicBezTo>
                      <a:pt x="365" y="1289"/>
                      <a:pt x="456" y="651"/>
                      <a:pt x="699" y="43"/>
                    </a:cubicBezTo>
                    <a:cubicBezTo>
                      <a:pt x="721" y="22"/>
                      <a:pt x="68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5613920" y="2187966"/>
                <a:ext cx="25116" cy="47288"/>
              </a:xfrm>
              <a:custGeom>
                <a:rect b="b" l="l" r="r" t="t"/>
                <a:pathLst>
                  <a:path extrusionOk="0" h="1591" w="845">
                    <a:moveTo>
                      <a:pt x="86" y="0"/>
                    </a:moveTo>
                    <a:cubicBezTo>
                      <a:pt x="48" y="0"/>
                      <a:pt x="0" y="65"/>
                      <a:pt x="23" y="111"/>
                    </a:cubicBezTo>
                    <a:cubicBezTo>
                      <a:pt x="388" y="567"/>
                      <a:pt x="540" y="1054"/>
                      <a:pt x="753" y="1570"/>
                    </a:cubicBezTo>
                    <a:cubicBezTo>
                      <a:pt x="765" y="1583"/>
                      <a:pt x="783" y="1590"/>
                      <a:pt x="800" y="1590"/>
                    </a:cubicBezTo>
                    <a:cubicBezTo>
                      <a:pt x="823" y="1590"/>
                      <a:pt x="844" y="1576"/>
                      <a:pt x="844" y="1540"/>
                    </a:cubicBezTo>
                    <a:cubicBezTo>
                      <a:pt x="844" y="993"/>
                      <a:pt x="510" y="415"/>
                      <a:pt x="115" y="20"/>
                    </a:cubicBezTo>
                    <a:cubicBezTo>
                      <a:pt x="107" y="6"/>
                      <a:pt x="97"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5504509" y="2259182"/>
                <a:ext cx="77605" cy="13613"/>
              </a:xfrm>
              <a:custGeom>
                <a:rect b="b" l="l" r="r" t="t"/>
                <a:pathLst>
                  <a:path extrusionOk="0" h="458" w="2611">
                    <a:moveTo>
                      <a:pt x="1611" y="0"/>
                    </a:moveTo>
                    <a:cubicBezTo>
                      <a:pt x="1064" y="0"/>
                      <a:pt x="503" y="150"/>
                      <a:pt x="26" y="360"/>
                    </a:cubicBezTo>
                    <a:cubicBezTo>
                      <a:pt x="0" y="386"/>
                      <a:pt x="19" y="457"/>
                      <a:pt x="64" y="457"/>
                    </a:cubicBezTo>
                    <a:cubicBezTo>
                      <a:pt x="71" y="457"/>
                      <a:pt x="79" y="455"/>
                      <a:pt x="87" y="451"/>
                    </a:cubicBezTo>
                    <a:cubicBezTo>
                      <a:pt x="573" y="271"/>
                      <a:pt x="1037" y="219"/>
                      <a:pt x="1518" y="219"/>
                    </a:cubicBezTo>
                    <a:cubicBezTo>
                      <a:pt x="1850" y="219"/>
                      <a:pt x="2189" y="244"/>
                      <a:pt x="2549" y="269"/>
                    </a:cubicBezTo>
                    <a:cubicBezTo>
                      <a:pt x="2610" y="269"/>
                      <a:pt x="2610" y="177"/>
                      <a:pt x="2549" y="177"/>
                    </a:cubicBezTo>
                    <a:cubicBezTo>
                      <a:pt x="2255" y="53"/>
                      <a:pt x="1935" y="0"/>
                      <a:pt x="1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5358271" y="2006833"/>
                <a:ext cx="114283" cy="34597"/>
              </a:xfrm>
              <a:custGeom>
                <a:rect b="b" l="l" r="r" t="t"/>
                <a:pathLst>
                  <a:path extrusionOk="0" h="1164" w="3845">
                    <a:moveTo>
                      <a:pt x="2378" y="1"/>
                    </a:moveTo>
                    <a:cubicBezTo>
                      <a:pt x="1521" y="1"/>
                      <a:pt x="620" y="350"/>
                      <a:pt x="83" y="947"/>
                    </a:cubicBezTo>
                    <a:cubicBezTo>
                      <a:pt x="0" y="1030"/>
                      <a:pt x="68" y="1164"/>
                      <a:pt x="196" y="1164"/>
                    </a:cubicBezTo>
                    <a:cubicBezTo>
                      <a:pt x="209" y="1164"/>
                      <a:pt x="222" y="1162"/>
                      <a:pt x="235" y="1160"/>
                    </a:cubicBezTo>
                    <a:cubicBezTo>
                      <a:pt x="813" y="1038"/>
                      <a:pt x="1299" y="673"/>
                      <a:pt x="1907" y="643"/>
                    </a:cubicBezTo>
                    <a:cubicBezTo>
                      <a:pt x="1984" y="634"/>
                      <a:pt x="2061" y="631"/>
                      <a:pt x="2137" y="631"/>
                    </a:cubicBezTo>
                    <a:cubicBezTo>
                      <a:pt x="2600" y="631"/>
                      <a:pt x="3044" y="769"/>
                      <a:pt x="3487" y="795"/>
                    </a:cubicBezTo>
                    <a:cubicBezTo>
                      <a:pt x="3498" y="796"/>
                      <a:pt x="3507" y="797"/>
                      <a:pt x="3517" y="797"/>
                    </a:cubicBezTo>
                    <a:cubicBezTo>
                      <a:pt x="3767" y="797"/>
                      <a:pt x="3844" y="426"/>
                      <a:pt x="3639" y="309"/>
                    </a:cubicBezTo>
                    <a:cubicBezTo>
                      <a:pt x="3272" y="98"/>
                      <a:pt x="2831" y="1"/>
                      <a:pt x="2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5383328" y="2049664"/>
                <a:ext cx="72701" cy="11889"/>
              </a:xfrm>
              <a:custGeom>
                <a:rect b="b" l="l" r="r" t="t"/>
                <a:pathLst>
                  <a:path extrusionOk="0" h="400" w="2446">
                    <a:moveTo>
                      <a:pt x="1369" y="0"/>
                    </a:moveTo>
                    <a:cubicBezTo>
                      <a:pt x="917" y="0"/>
                      <a:pt x="451" y="98"/>
                      <a:pt x="91" y="235"/>
                    </a:cubicBezTo>
                    <a:cubicBezTo>
                      <a:pt x="0" y="266"/>
                      <a:pt x="30" y="387"/>
                      <a:pt x="122" y="387"/>
                    </a:cubicBezTo>
                    <a:cubicBezTo>
                      <a:pt x="467" y="301"/>
                      <a:pt x="910" y="225"/>
                      <a:pt x="1334" y="225"/>
                    </a:cubicBezTo>
                    <a:cubicBezTo>
                      <a:pt x="1657" y="225"/>
                      <a:pt x="1969" y="269"/>
                      <a:pt x="2219" y="387"/>
                    </a:cubicBezTo>
                    <a:cubicBezTo>
                      <a:pt x="2236" y="396"/>
                      <a:pt x="2253" y="400"/>
                      <a:pt x="2269" y="400"/>
                    </a:cubicBezTo>
                    <a:cubicBezTo>
                      <a:pt x="2370" y="400"/>
                      <a:pt x="2445" y="257"/>
                      <a:pt x="2341" y="205"/>
                    </a:cubicBezTo>
                    <a:cubicBezTo>
                      <a:pt x="2062" y="59"/>
                      <a:pt x="1720" y="0"/>
                      <a:pt x="1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5405888" y="2051477"/>
                <a:ext cx="42503" cy="34419"/>
              </a:xfrm>
              <a:custGeom>
                <a:rect b="b" l="l" r="r" t="t"/>
                <a:pathLst>
                  <a:path extrusionOk="0" h="1158" w="1430">
                    <a:moveTo>
                      <a:pt x="558" y="799"/>
                    </a:moveTo>
                    <a:cubicBezTo>
                      <a:pt x="568" y="805"/>
                      <a:pt x="578" y="810"/>
                      <a:pt x="589" y="815"/>
                    </a:cubicBezTo>
                    <a:lnTo>
                      <a:pt x="589" y="815"/>
                    </a:lnTo>
                    <a:cubicBezTo>
                      <a:pt x="594" y="824"/>
                      <a:pt x="599" y="834"/>
                      <a:pt x="604" y="843"/>
                    </a:cubicBezTo>
                    <a:lnTo>
                      <a:pt x="604" y="843"/>
                    </a:lnTo>
                    <a:cubicBezTo>
                      <a:pt x="576" y="839"/>
                      <a:pt x="550" y="832"/>
                      <a:pt x="527" y="822"/>
                    </a:cubicBezTo>
                    <a:lnTo>
                      <a:pt x="527" y="822"/>
                    </a:lnTo>
                    <a:cubicBezTo>
                      <a:pt x="538" y="815"/>
                      <a:pt x="548" y="807"/>
                      <a:pt x="558" y="799"/>
                    </a:cubicBezTo>
                    <a:close/>
                    <a:moveTo>
                      <a:pt x="696" y="1"/>
                    </a:moveTo>
                    <a:cubicBezTo>
                      <a:pt x="637" y="1"/>
                      <a:pt x="584" y="17"/>
                      <a:pt x="539" y="44"/>
                    </a:cubicBezTo>
                    <a:lnTo>
                      <a:pt x="539" y="44"/>
                    </a:lnTo>
                    <a:cubicBezTo>
                      <a:pt x="504" y="20"/>
                      <a:pt x="462" y="6"/>
                      <a:pt x="420" y="6"/>
                    </a:cubicBezTo>
                    <a:cubicBezTo>
                      <a:pt x="357" y="6"/>
                      <a:pt x="292" y="38"/>
                      <a:pt x="244" y="114"/>
                    </a:cubicBezTo>
                    <a:cubicBezTo>
                      <a:pt x="244" y="83"/>
                      <a:pt x="214" y="68"/>
                      <a:pt x="180" y="68"/>
                    </a:cubicBezTo>
                    <a:cubicBezTo>
                      <a:pt x="145" y="68"/>
                      <a:pt x="107" y="83"/>
                      <a:pt x="92" y="114"/>
                    </a:cubicBezTo>
                    <a:lnTo>
                      <a:pt x="92" y="144"/>
                    </a:lnTo>
                    <a:cubicBezTo>
                      <a:pt x="1" y="539"/>
                      <a:pt x="123" y="1117"/>
                      <a:pt x="609" y="1147"/>
                    </a:cubicBezTo>
                    <a:cubicBezTo>
                      <a:pt x="655" y="1154"/>
                      <a:pt x="702" y="1157"/>
                      <a:pt x="749" y="1157"/>
                    </a:cubicBezTo>
                    <a:cubicBezTo>
                      <a:pt x="922" y="1157"/>
                      <a:pt x="1098" y="1108"/>
                      <a:pt x="1217" y="965"/>
                    </a:cubicBezTo>
                    <a:cubicBezTo>
                      <a:pt x="1399" y="782"/>
                      <a:pt x="1430" y="509"/>
                      <a:pt x="1399" y="266"/>
                    </a:cubicBezTo>
                    <a:cubicBezTo>
                      <a:pt x="1382" y="180"/>
                      <a:pt x="1297" y="123"/>
                      <a:pt x="1220" y="123"/>
                    </a:cubicBezTo>
                    <a:cubicBezTo>
                      <a:pt x="1205" y="123"/>
                      <a:pt x="1191" y="125"/>
                      <a:pt x="1178" y="129"/>
                    </a:cubicBezTo>
                    <a:lnTo>
                      <a:pt x="1178" y="129"/>
                    </a:lnTo>
                    <a:cubicBezTo>
                      <a:pt x="1118" y="73"/>
                      <a:pt x="1037" y="34"/>
                      <a:pt x="943" y="22"/>
                    </a:cubicBezTo>
                    <a:cubicBezTo>
                      <a:pt x="911" y="22"/>
                      <a:pt x="880" y="27"/>
                      <a:pt x="850" y="34"/>
                    </a:cubicBezTo>
                    <a:lnTo>
                      <a:pt x="850" y="34"/>
                    </a:lnTo>
                    <a:cubicBezTo>
                      <a:pt x="841" y="30"/>
                      <a:pt x="831" y="26"/>
                      <a:pt x="822" y="22"/>
                    </a:cubicBezTo>
                    <a:cubicBezTo>
                      <a:pt x="777" y="8"/>
                      <a:pt x="736"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5412219" y="2081705"/>
                <a:ext cx="32279" cy="9303"/>
              </a:xfrm>
              <a:custGeom>
                <a:rect b="b" l="l" r="r" t="t"/>
                <a:pathLst>
                  <a:path extrusionOk="0" h="313" w="1086">
                    <a:moveTo>
                      <a:pt x="131" y="0"/>
                    </a:moveTo>
                    <a:cubicBezTo>
                      <a:pt x="108" y="0"/>
                      <a:pt x="85" y="3"/>
                      <a:pt x="62" y="9"/>
                    </a:cubicBezTo>
                    <a:cubicBezTo>
                      <a:pt x="1" y="39"/>
                      <a:pt x="1" y="100"/>
                      <a:pt x="31" y="130"/>
                    </a:cubicBezTo>
                    <a:cubicBezTo>
                      <a:pt x="107" y="267"/>
                      <a:pt x="282" y="312"/>
                      <a:pt x="468" y="312"/>
                    </a:cubicBezTo>
                    <a:cubicBezTo>
                      <a:pt x="654" y="312"/>
                      <a:pt x="852" y="267"/>
                      <a:pt x="973" y="221"/>
                    </a:cubicBezTo>
                    <a:cubicBezTo>
                      <a:pt x="1086" y="193"/>
                      <a:pt x="1042" y="36"/>
                      <a:pt x="939" y="36"/>
                    </a:cubicBezTo>
                    <a:cubicBezTo>
                      <a:pt x="931" y="36"/>
                      <a:pt x="922" y="37"/>
                      <a:pt x="913" y="39"/>
                    </a:cubicBezTo>
                    <a:cubicBezTo>
                      <a:pt x="761" y="69"/>
                      <a:pt x="609" y="69"/>
                      <a:pt x="426" y="69"/>
                    </a:cubicBezTo>
                    <a:cubicBezTo>
                      <a:pt x="328" y="45"/>
                      <a:pt x="230"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5603992" y="2006803"/>
                <a:ext cx="114224" cy="34627"/>
              </a:xfrm>
              <a:custGeom>
                <a:rect b="b" l="l" r="r" t="t"/>
                <a:pathLst>
                  <a:path extrusionOk="0" h="1165" w="3843">
                    <a:moveTo>
                      <a:pt x="1467" y="1"/>
                    </a:moveTo>
                    <a:cubicBezTo>
                      <a:pt x="1016" y="1"/>
                      <a:pt x="576" y="98"/>
                      <a:pt x="205" y="310"/>
                    </a:cubicBezTo>
                    <a:cubicBezTo>
                      <a:pt x="0" y="427"/>
                      <a:pt x="49" y="798"/>
                      <a:pt x="298" y="798"/>
                    </a:cubicBezTo>
                    <a:cubicBezTo>
                      <a:pt x="307" y="798"/>
                      <a:pt x="317" y="797"/>
                      <a:pt x="327" y="796"/>
                    </a:cubicBezTo>
                    <a:cubicBezTo>
                      <a:pt x="797" y="770"/>
                      <a:pt x="1244" y="632"/>
                      <a:pt x="1708" y="632"/>
                    </a:cubicBezTo>
                    <a:cubicBezTo>
                      <a:pt x="1784" y="632"/>
                      <a:pt x="1861" y="635"/>
                      <a:pt x="1938" y="644"/>
                    </a:cubicBezTo>
                    <a:cubicBezTo>
                      <a:pt x="2546" y="674"/>
                      <a:pt x="3032" y="1039"/>
                      <a:pt x="3610" y="1161"/>
                    </a:cubicBezTo>
                    <a:cubicBezTo>
                      <a:pt x="3620" y="1163"/>
                      <a:pt x="3631" y="1165"/>
                      <a:pt x="3642" y="1165"/>
                    </a:cubicBezTo>
                    <a:cubicBezTo>
                      <a:pt x="3751" y="1165"/>
                      <a:pt x="3842" y="1028"/>
                      <a:pt x="3731" y="918"/>
                    </a:cubicBezTo>
                    <a:cubicBezTo>
                      <a:pt x="3196" y="343"/>
                      <a:pt x="2312" y="1"/>
                      <a:pt x="1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5620518" y="2049664"/>
                <a:ext cx="71810" cy="11889"/>
              </a:xfrm>
              <a:custGeom>
                <a:rect b="b" l="l" r="r" t="t"/>
                <a:pathLst>
                  <a:path extrusionOk="0" h="400" w="2416">
                    <a:moveTo>
                      <a:pt x="1077" y="0"/>
                    </a:moveTo>
                    <a:cubicBezTo>
                      <a:pt x="726" y="0"/>
                      <a:pt x="384" y="59"/>
                      <a:pt x="105" y="205"/>
                    </a:cubicBezTo>
                    <a:cubicBezTo>
                      <a:pt x="1" y="257"/>
                      <a:pt x="54" y="400"/>
                      <a:pt x="148" y="400"/>
                    </a:cubicBezTo>
                    <a:cubicBezTo>
                      <a:pt x="163" y="400"/>
                      <a:pt x="180" y="396"/>
                      <a:pt x="197" y="387"/>
                    </a:cubicBezTo>
                    <a:cubicBezTo>
                      <a:pt x="446" y="269"/>
                      <a:pt x="764" y="225"/>
                      <a:pt x="1094" y="225"/>
                    </a:cubicBezTo>
                    <a:cubicBezTo>
                      <a:pt x="1527" y="225"/>
                      <a:pt x="1979" y="301"/>
                      <a:pt x="2324" y="387"/>
                    </a:cubicBezTo>
                    <a:cubicBezTo>
                      <a:pt x="2385" y="387"/>
                      <a:pt x="2415" y="266"/>
                      <a:pt x="2355" y="266"/>
                    </a:cubicBezTo>
                    <a:lnTo>
                      <a:pt x="2355" y="235"/>
                    </a:lnTo>
                    <a:cubicBezTo>
                      <a:pt x="1995" y="98"/>
                      <a:pt x="1529" y="0"/>
                      <a:pt x="1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5628157" y="2051150"/>
                <a:ext cx="42473" cy="34746"/>
              </a:xfrm>
              <a:custGeom>
                <a:rect b="b" l="l" r="r" t="t"/>
                <a:pathLst>
                  <a:path extrusionOk="0" h="1169" w="1429">
                    <a:moveTo>
                      <a:pt x="849" y="816"/>
                    </a:moveTo>
                    <a:lnTo>
                      <a:pt x="849" y="816"/>
                    </a:lnTo>
                    <a:cubicBezTo>
                      <a:pt x="860" y="825"/>
                      <a:pt x="872" y="833"/>
                      <a:pt x="884" y="840"/>
                    </a:cubicBezTo>
                    <a:lnTo>
                      <a:pt x="884" y="840"/>
                    </a:lnTo>
                    <a:cubicBezTo>
                      <a:pt x="865" y="847"/>
                      <a:pt x="844" y="852"/>
                      <a:pt x="821" y="854"/>
                    </a:cubicBezTo>
                    <a:cubicBezTo>
                      <a:pt x="814" y="856"/>
                      <a:pt x="807" y="857"/>
                      <a:pt x="800" y="859"/>
                    </a:cubicBezTo>
                    <a:lnTo>
                      <a:pt x="800" y="859"/>
                    </a:lnTo>
                    <a:cubicBezTo>
                      <a:pt x="806" y="850"/>
                      <a:pt x="811" y="840"/>
                      <a:pt x="817" y="830"/>
                    </a:cubicBezTo>
                    <a:lnTo>
                      <a:pt x="817" y="830"/>
                    </a:lnTo>
                    <a:cubicBezTo>
                      <a:pt x="826" y="826"/>
                      <a:pt x="835" y="822"/>
                      <a:pt x="844" y="817"/>
                    </a:cubicBezTo>
                    <a:lnTo>
                      <a:pt x="844" y="817"/>
                    </a:lnTo>
                    <a:cubicBezTo>
                      <a:pt x="845" y="816"/>
                      <a:pt x="847" y="816"/>
                      <a:pt x="849" y="816"/>
                    </a:cubicBezTo>
                    <a:close/>
                    <a:moveTo>
                      <a:pt x="745" y="0"/>
                    </a:moveTo>
                    <a:cubicBezTo>
                      <a:pt x="664" y="0"/>
                      <a:pt x="592" y="25"/>
                      <a:pt x="533" y="66"/>
                    </a:cubicBezTo>
                    <a:lnTo>
                      <a:pt x="533" y="66"/>
                    </a:lnTo>
                    <a:cubicBezTo>
                      <a:pt x="519" y="64"/>
                      <a:pt x="504" y="64"/>
                      <a:pt x="490" y="64"/>
                    </a:cubicBezTo>
                    <a:cubicBezTo>
                      <a:pt x="399" y="64"/>
                      <a:pt x="311" y="97"/>
                      <a:pt x="242" y="154"/>
                    </a:cubicBezTo>
                    <a:lnTo>
                      <a:pt x="242" y="154"/>
                    </a:lnTo>
                    <a:cubicBezTo>
                      <a:pt x="227" y="146"/>
                      <a:pt x="210" y="143"/>
                      <a:pt x="192" y="143"/>
                    </a:cubicBezTo>
                    <a:cubicBezTo>
                      <a:pt x="116" y="143"/>
                      <a:pt x="31" y="205"/>
                      <a:pt x="31" y="277"/>
                    </a:cubicBezTo>
                    <a:cubicBezTo>
                      <a:pt x="0" y="520"/>
                      <a:pt x="0" y="793"/>
                      <a:pt x="183" y="976"/>
                    </a:cubicBezTo>
                    <a:cubicBezTo>
                      <a:pt x="302" y="1119"/>
                      <a:pt x="477" y="1168"/>
                      <a:pt x="665" y="1168"/>
                    </a:cubicBezTo>
                    <a:cubicBezTo>
                      <a:pt x="716" y="1168"/>
                      <a:pt x="769" y="1165"/>
                      <a:pt x="821" y="1158"/>
                    </a:cubicBezTo>
                    <a:cubicBezTo>
                      <a:pt x="1307" y="1128"/>
                      <a:pt x="1429" y="550"/>
                      <a:pt x="1307" y="155"/>
                    </a:cubicBezTo>
                    <a:cubicBezTo>
                      <a:pt x="1307" y="109"/>
                      <a:pt x="1277" y="87"/>
                      <a:pt x="1243" y="87"/>
                    </a:cubicBezTo>
                    <a:cubicBezTo>
                      <a:pt x="1213" y="87"/>
                      <a:pt x="1181" y="104"/>
                      <a:pt x="1163" y="137"/>
                    </a:cubicBezTo>
                    <a:lnTo>
                      <a:pt x="1163" y="137"/>
                    </a:lnTo>
                    <a:cubicBezTo>
                      <a:pt x="1161" y="133"/>
                      <a:pt x="1158" y="129"/>
                      <a:pt x="1155" y="125"/>
                    </a:cubicBezTo>
                    <a:cubicBezTo>
                      <a:pt x="1118" y="59"/>
                      <a:pt x="1060" y="31"/>
                      <a:pt x="1000" y="31"/>
                    </a:cubicBezTo>
                    <a:cubicBezTo>
                      <a:pt x="968" y="31"/>
                      <a:pt x="936" y="39"/>
                      <a:pt x="906" y="53"/>
                    </a:cubicBezTo>
                    <a:lnTo>
                      <a:pt x="906" y="53"/>
                    </a:lnTo>
                    <a:cubicBezTo>
                      <a:pt x="874" y="30"/>
                      <a:pt x="835" y="13"/>
                      <a:pt x="791" y="3"/>
                    </a:cubicBezTo>
                    <a:cubicBezTo>
                      <a:pt x="775" y="1"/>
                      <a:pt x="760" y="0"/>
                      <a:pt x="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5631100" y="2081705"/>
                <a:ext cx="33230" cy="9303"/>
              </a:xfrm>
              <a:custGeom>
                <a:rect b="b" l="l" r="r" t="t"/>
                <a:pathLst>
                  <a:path extrusionOk="0" h="313" w="1118">
                    <a:moveTo>
                      <a:pt x="956" y="0"/>
                    </a:moveTo>
                    <a:cubicBezTo>
                      <a:pt x="858" y="0"/>
                      <a:pt x="760" y="45"/>
                      <a:pt x="661" y="69"/>
                    </a:cubicBezTo>
                    <a:cubicBezTo>
                      <a:pt x="509" y="69"/>
                      <a:pt x="327" y="69"/>
                      <a:pt x="175" y="9"/>
                    </a:cubicBezTo>
                    <a:cubicBezTo>
                      <a:pt x="167" y="7"/>
                      <a:pt x="159" y="6"/>
                      <a:pt x="151" y="6"/>
                    </a:cubicBezTo>
                    <a:cubicBezTo>
                      <a:pt x="46" y="6"/>
                      <a:pt x="1" y="193"/>
                      <a:pt x="114" y="221"/>
                    </a:cubicBezTo>
                    <a:lnTo>
                      <a:pt x="144" y="221"/>
                    </a:lnTo>
                    <a:cubicBezTo>
                      <a:pt x="266" y="267"/>
                      <a:pt x="456" y="312"/>
                      <a:pt x="638" y="312"/>
                    </a:cubicBezTo>
                    <a:cubicBezTo>
                      <a:pt x="821" y="312"/>
                      <a:pt x="996" y="267"/>
                      <a:pt x="1087" y="130"/>
                    </a:cubicBezTo>
                    <a:cubicBezTo>
                      <a:pt x="1117" y="100"/>
                      <a:pt x="1087" y="39"/>
                      <a:pt x="1026" y="9"/>
                    </a:cubicBezTo>
                    <a:cubicBezTo>
                      <a:pt x="1003" y="3"/>
                      <a:pt x="980" y="0"/>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619" name="Google Shape;619;p28"/>
          <p:cNvPicPr preferRelativeResize="0"/>
          <p:nvPr/>
        </p:nvPicPr>
        <p:blipFill>
          <a:blip r:embed="rId8">
            <a:alphaModFix/>
          </a:blip>
          <a:stretch>
            <a:fillRect/>
          </a:stretch>
        </p:blipFill>
        <p:spPr>
          <a:xfrm>
            <a:off x="6486654" y="3417475"/>
            <a:ext cx="415200" cy="415200"/>
          </a:xfrm>
          <a:prstGeom prst="rect">
            <a:avLst/>
          </a:prstGeom>
          <a:noFill/>
          <a:ln>
            <a:noFill/>
          </a:ln>
        </p:spPr>
      </p:pic>
      <p:sp>
        <p:nvSpPr>
          <p:cNvPr id="620" name="Google Shape;620;p28"/>
          <p:cNvSpPr txBox="1"/>
          <p:nvPr/>
        </p:nvSpPr>
        <p:spPr>
          <a:xfrm>
            <a:off x="7480600" y="1338700"/>
            <a:ext cx="939300" cy="4926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oppins"/>
                <a:ea typeface="Poppins"/>
                <a:cs typeface="Poppins"/>
                <a:sym typeface="Poppins"/>
              </a:rPr>
              <a:t>FRAUD DETECTION</a:t>
            </a:r>
            <a:endParaRPr b="1" sz="1000">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29"/>
          <p:cNvSpPr/>
          <p:nvPr/>
        </p:nvSpPr>
        <p:spPr>
          <a:xfrm>
            <a:off x="3191400" y="-28225"/>
            <a:ext cx="1495500" cy="5949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a:hlinkClick action="ppaction://hlinksldjump" r:id="rId3"/>
          </p:cNvPr>
          <p:cNvSpPr txBox="1"/>
          <p:nvPr>
            <p:ph idx="4294967295" type="subTitle"/>
          </p:nvPr>
        </p:nvSpPr>
        <p:spPr>
          <a:xfrm>
            <a:off x="3191400"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EXPLORATORY</a:t>
            </a:r>
            <a:endParaRPr b="1" sz="900"/>
          </a:p>
          <a:p>
            <a:pPr indent="0" lvl="0" marL="0" rtl="0" algn="ctr">
              <a:spcBef>
                <a:spcPts val="0"/>
              </a:spcBef>
              <a:spcAft>
                <a:spcPts val="0"/>
              </a:spcAft>
              <a:buNone/>
            </a:pPr>
            <a:r>
              <a:rPr b="1" lang="en" sz="900"/>
              <a:t>DATA ANALYSIS</a:t>
            </a:r>
            <a:endParaRPr b="1" sz="900"/>
          </a:p>
        </p:txBody>
      </p:sp>
      <p:pic>
        <p:nvPicPr>
          <p:cNvPr id="627" name="Google Shape;627;p29"/>
          <p:cNvPicPr preferRelativeResize="0"/>
          <p:nvPr/>
        </p:nvPicPr>
        <p:blipFill>
          <a:blip r:embed="rId4">
            <a:alphaModFix/>
          </a:blip>
          <a:stretch>
            <a:fillRect/>
          </a:stretch>
        </p:blipFill>
        <p:spPr>
          <a:xfrm>
            <a:off x="4285727" y="138172"/>
            <a:ext cx="270900" cy="287313"/>
          </a:xfrm>
          <a:prstGeom prst="rect">
            <a:avLst/>
          </a:prstGeom>
          <a:noFill/>
          <a:ln>
            <a:noFill/>
          </a:ln>
        </p:spPr>
      </p:pic>
      <p:sp>
        <p:nvSpPr>
          <p:cNvPr id="628" name="Google Shape;628;p29"/>
          <p:cNvSpPr/>
          <p:nvPr/>
        </p:nvSpPr>
        <p:spPr>
          <a:xfrm>
            <a:off x="4660175" y="-21925"/>
            <a:ext cx="4483800" cy="594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4660175" y="24275"/>
            <a:ext cx="1185600" cy="515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a:hlinkClick action="ppaction://hlinksldjump" r:id="rId5"/>
          </p:cNvPr>
          <p:cNvSpPr txBox="1"/>
          <p:nvPr>
            <p:ph idx="4294967295" type="subTitle"/>
          </p:nvPr>
        </p:nvSpPr>
        <p:spPr>
          <a:xfrm>
            <a:off x="4571313" y="19537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Fraudulent</a:t>
            </a:r>
            <a:br>
              <a:rPr b="1" lang="en" sz="900"/>
            </a:br>
            <a:r>
              <a:rPr b="1" lang="en" sz="900"/>
              <a:t>Score</a:t>
            </a:r>
            <a:endParaRPr b="1" sz="900"/>
          </a:p>
        </p:txBody>
      </p:sp>
      <p:sp>
        <p:nvSpPr>
          <p:cNvPr id="631" name="Google Shape;631;p29"/>
          <p:cNvSpPr/>
          <p:nvPr/>
        </p:nvSpPr>
        <p:spPr>
          <a:xfrm>
            <a:off x="7648450" y="1175"/>
            <a:ext cx="1495500" cy="561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a:hlinkClick action="ppaction://hlinksldjump" r:id="rId6"/>
          </p:cNvPr>
          <p:cNvSpPr txBox="1"/>
          <p:nvPr>
            <p:ph idx="4294967295" type="subTitle"/>
          </p:nvPr>
        </p:nvSpPr>
        <p:spPr>
          <a:xfrm>
            <a:off x="7491525" y="195375"/>
            <a:ext cx="12696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Profile</a:t>
            </a:r>
            <a:endParaRPr b="1" sz="900"/>
          </a:p>
          <a:p>
            <a:pPr indent="0" lvl="0" marL="0" rtl="0" algn="ctr">
              <a:spcBef>
                <a:spcPts val="0"/>
              </a:spcBef>
              <a:spcAft>
                <a:spcPts val="0"/>
              </a:spcAft>
              <a:buNone/>
            </a:pPr>
            <a:r>
              <a:rPr b="1" lang="en" sz="900"/>
              <a:t>Score</a:t>
            </a:r>
            <a:endParaRPr b="1" sz="900"/>
          </a:p>
        </p:txBody>
      </p:sp>
      <p:sp>
        <p:nvSpPr>
          <p:cNvPr id="633" name="Google Shape;633;p29"/>
          <p:cNvSpPr/>
          <p:nvPr/>
        </p:nvSpPr>
        <p:spPr>
          <a:xfrm>
            <a:off x="6049050" y="-11425"/>
            <a:ext cx="1495500" cy="561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a:hlinkClick action="ppaction://hlinksldjump" r:id="rId7"/>
          </p:cNvPr>
          <p:cNvSpPr txBox="1"/>
          <p:nvPr>
            <p:ph idx="4294967295" type="subTitle"/>
          </p:nvPr>
        </p:nvSpPr>
        <p:spPr>
          <a:xfrm>
            <a:off x="6109888"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Connectivity</a:t>
            </a:r>
            <a:endParaRPr b="1" sz="900"/>
          </a:p>
          <a:p>
            <a:pPr indent="0" lvl="0" marL="0" rtl="0" algn="ctr">
              <a:spcBef>
                <a:spcPts val="0"/>
              </a:spcBef>
              <a:spcAft>
                <a:spcPts val="0"/>
              </a:spcAft>
              <a:buNone/>
            </a:pPr>
            <a:r>
              <a:rPr b="1" lang="en" sz="900"/>
              <a:t>Score</a:t>
            </a:r>
            <a:endParaRPr b="1" sz="900"/>
          </a:p>
        </p:txBody>
      </p:sp>
      <p:sp>
        <p:nvSpPr>
          <p:cNvPr id="635" name="Google Shape;635;p29"/>
          <p:cNvSpPr/>
          <p:nvPr/>
        </p:nvSpPr>
        <p:spPr>
          <a:xfrm>
            <a:off x="1597325" y="994650"/>
            <a:ext cx="371100" cy="2613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6" name="Google Shape;636;p29"/>
          <p:cNvPicPr preferRelativeResize="0"/>
          <p:nvPr/>
        </p:nvPicPr>
        <p:blipFill>
          <a:blip r:embed="rId8">
            <a:alphaModFix/>
          </a:blip>
          <a:stretch>
            <a:fillRect/>
          </a:stretch>
        </p:blipFill>
        <p:spPr>
          <a:xfrm>
            <a:off x="2150928" y="885610"/>
            <a:ext cx="550171" cy="502486"/>
          </a:xfrm>
          <a:prstGeom prst="rect">
            <a:avLst/>
          </a:prstGeom>
          <a:noFill/>
          <a:ln>
            <a:noFill/>
          </a:ln>
        </p:spPr>
      </p:pic>
      <p:pic>
        <p:nvPicPr>
          <p:cNvPr id="637" name="Google Shape;637;p29"/>
          <p:cNvPicPr preferRelativeResize="0"/>
          <p:nvPr/>
        </p:nvPicPr>
        <p:blipFill>
          <a:blip r:embed="rId9">
            <a:alphaModFix/>
          </a:blip>
          <a:stretch>
            <a:fillRect/>
          </a:stretch>
        </p:blipFill>
        <p:spPr>
          <a:xfrm>
            <a:off x="3335750" y="859033"/>
            <a:ext cx="550171" cy="502486"/>
          </a:xfrm>
          <a:prstGeom prst="rect">
            <a:avLst/>
          </a:prstGeom>
          <a:noFill/>
          <a:ln>
            <a:noFill/>
          </a:ln>
        </p:spPr>
      </p:pic>
      <p:pic>
        <p:nvPicPr>
          <p:cNvPr id="638" name="Google Shape;638;p29"/>
          <p:cNvPicPr preferRelativeResize="0"/>
          <p:nvPr/>
        </p:nvPicPr>
        <p:blipFill>
          <a:blip r:embed="rId10">
            <a:alphaModFix/>
          </a:blip>
          <a:stretch>
            <a:fillRect/>
          </a:stretch>
        </p:blipFill>
        <p:spPr>
          <a:xfrm>
            <a:off x="4520587" y="903258"/>
            <a:ext cx="550171" cy="502486"/>
          </a:xfrm>
          <a:prstGeom prst="rect">
            <a:avLst/>
          </a:prstGeom>
          <a:noFill/>
          <a:ln>
            <a:noFill/>
          </a:ln>
        </p:spPr>
      </p:pic>
      <p:sp>
        <p:nvSpPr>
          <p:cNvPr id="639" name="Google Shape;639;p29"/>
          <p:cNvSpPr/>
          <p:nvPr/>
        </p:nvSpPr>
        <p:spPr>
          <a:xfrm>
            <a:off x="5224289" y="1000697"/>
            <a:ext cx="550200" cy="2613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0" name="Google Shape;640;p29"/>
          <p:cNvPicPr preferRelativeResize="0"/>
          <p:nvPr/>
        </p:nvPicPr>
        <p:blipFill>
          <a:blip r:embed="rId11">
            <a:alphaModFix/>
          </a:blip>
          <a:stretch>
            <a:fillRect/>
          </a:stretch>
        </p:blipFill>
        <p:spPr>
          <a:xfrm>
            <a:off x="937269" y="859046"/>
            <a:ext cx="550149" cy="502467"/>
          </a:xfrm>
          <a:prstGeom prst="rect">
            <a:avLst/>
          </a:prstGeom>
          <a:noFill/>
          <a:ln>
            <a:noFill/>
          </a:ln>
        </p:spPr>
      </p:pic>
      <p:sp>
        <p:nvSpPr>
          <p:cNvPr id="641" name="Google Shape;641;p29"/>
          <p:cNvSpPr/>
          <p:nvPr/>
        </p:nvSpPr>
        <p:spPr>
          <a:xfrm>
            <a:off x="3191400" y="515100"/>
            <a:ext cx="14718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a:hlinkClick action="ppaction://hlinkshowjump?jump=firstslide"/>
          </p:cNvPr>
          <p:cNvSpPr txBox="1"/>
          <p:nvPr>
            <p:ph idx="4294967295" type="subTitle"/>
          </p:nvPr>
        </p:nvSpPr>
        <p:spPr>
          <a:xfrm>
            <a:off x="402250" y="125525"/>
            <a:ext cx="3062100" cy="2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300"/>
          </a:p>
          <a:p>
            <a:pPr indent="0" lvl="0" marL="0" rtl="0" algn="l">
              <a:spcBef>
                <a:spcPts val="0"/>
              </a:spcBef>
              <a:spcAft>
                <a:spcPts val="0"/>
              </a:spcAft>
              <a:buClr>
                <a:schemeClr val="dk1"/>
              </a:buClr>
              <a:buSzPts val="1100"/>
              <a:buFont typeface="Arial"/>
              <a:buNone/>
            </a:pPr>
            <a:r>
              <a:rPr b="1" lang="en" sz="1300"/>
              <a:t>EXPLORATORY DATA ANALYSIS</a:t>
            </a:r>
            <a:endParaRPr b="1" sz="1300"/>
          </a:p>
          <a:p>
            <a:pPr indent="0" lvl="0" marL="0" rtl="0" algn="l">
              <a:spcBef>
                <a:spcPts val="0"/>
              </a:spcBef>
              <a:spcAft>
                <a:spcPts val="0"/>
              </a:spcAft>
              <a:buNone/>
            </a:pPr>
            <a:r>
              <a:t/>
            </a:r>
            <a:endParaRPr b="1" sz="1300"/>
          </a:p>
        </p:txBody>
      </p:sp>
      <p:sp>
        <p:nvSpPr>
          <p:cNvPr id="643" name="Google Shape;643;p29"/>
          <p:cNvSpPr txBox="1"/>
          <p:nvPr/>
        </p:nvSpPr>
        <p:spPr>
          <a:xfrm>
            <a:off x="576725" y="1446790"/>
            <a:ext cx="1271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oppins Medium"/>
                <a:ea typeface="Poppins Medium"/>
                <a:cs typeface="Poppins Medium"/>
                <a:sym typeface="Poppins Medium"/>
              </a:rPr>
              <a:t> EDA </a:t>
            </a:r>
            <a:endParaRPr sz="1200">
              <a:latin typeface="Poppins Medium"/>
              <a:ea typeface="Poppins Medium"/>
              <a:cs typeface="Poppins Medium"/>
              <a:sym typeface="Poppins Medium"/>
            </a:endParaRPr>
          </a:p>
        </p:txBody>
      </p:sp>
      <p:grpSp>
        <p:nvGrpSpPr>
          <p:cNvPr id="644" name="Google Shape;644;p29"/>
          <p:cNvGrpSpPr/>
          <p:nvPr/>
        </p:nvGrpSpPr>
        <p:grpSpPr>
          <a:xfrm>
            <a:off x="294225" y="4831800"/>
            <a:ext cx="897900" cy="130800"/>
            <a:chOff x="294225" y="4831800"/>
            <a:chExt cx="897900" cy="130800"/>
          </a:xfrm>
        </p:grpSpPr>
        <p:sp>
          <p:nvSpPr>
            <p:cNvPr id="645" name="Google Shape;645;p29"/>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9"/>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29"/>
          <p:cNvSpPr txBox="1"/>
          <p:nvPr/>
        </p:nvSpPr>
        <p:spPr>
          <a:xfrm>
            <a:off x="1886900" y="1432988"/>
            <a:ext cx="10782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200">
                <a:solidFill>
                  <a:schemeClr val="dk1"/>
                </a:solidFill>
                <a:latin typeface="Poppins Medium"/>
                <a:ea typeface="Poppins Medium"/>
                <a:cs typeface="Poppins Medium"/>
                <a:sym typeface="Poppins Medium"/>
              </a:rPr>
              <a:t>Fraudulent Score</a:t>
            </a:r>
            <a:endParaRPr sz="1200">
              <a:latin typeface="Poppins Medium"/>
              <a:ea typeface="Poppins Medium"/>
              <a:cs typeface="Poppins Medium"/>
              <a:sym typeface="Poppins Medium"/>
            </a:endParaRPr>
          </a:p>
        </p:txBody>
      </p:sp>
      <p:sp>
        <p:nvSpPr>
          <p:cNvPr id="651" name="Google Shape;651;p29"/>
          <p:cNvSpPr txBox="1"/>
          <p:nvPr/>
        </p:nvSpPr>
        <p:spPr>
          <a:xfrm>
            <a:off x="2965111" y="1433000"/>
            <a:ext cx="14718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200">
                <a:solidFill>
                  <a:schemeClr val="dk1"/>
                </a:solidFill>
                <a:latin typeface="Poppins Medium"/>
                <a:ea typeface="Poppins Medium"/>
                <a:cs typeface="Poppins Medium"/>
                <a:sym typeface="Poppins Medium"/>
              </a:rPr>
              <a:t>Connectivity Score</a:t>
            </a:r>
            <a:endParaRPr sz="1200">
              <a:latin typeface="Poppins Medium"/>
              <a:ea typeface="Poppins Medium"/>
              <a:cs typeface="Poppins Medium"/>
              <a:sym typeface="Poppins Medium"/>
            </a:endParaRPr>
          </a:p>
        </p:txBody>
      </p:sp>
      <p:sp>
        <p:nvSpPr>
          <p:cNvPr id="652" name="Google Shape;652;p29"/>
          <p:cNvSpPr txBox="1"/>
          <p:nvPr/>
        </p:nvSpPr>
        <p:spPr>
          <a:xfrm>
            <a:off x="4344326" y="1436250"/>
            <a:ext cx="105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oppins Medium"/>
                <a:ea typeface="Poppins Medium"/>
                <a:cs typeface="Poppins Medium"/>
                <a:sym typeface="Poppins Medium"/>
              </a:rPr>
              <a:t>Profile Score</a:t>
            </a:r>
            <a:endParaRPr sz="1200">
              <a:latin typeface="Poppins Medium"/>
              <a:ea typeface="Poppins Medium"/>
              <a:cs typeface="Poppins Medium"/>
              <a:sym typeface="Poppins Medium"/>
            </a:endParaRPr>
          </a:p>
        </p:txBody>
      </p:sp>
      <p:pic>
        <p:nvPicPr>
          <p:cNvPr id="653" name="Google Shape;653;p29"/>
          <p:cNvPicPr preferRelativeResize="0"/>
          <p:nvPr/>
        </p:nvPicPr>
        <p:blipFill>
          <a:blip r:embed="rId12">
            <a:alphaModFix/>
          </a:blip>
          <a:stretch>
            <a:fillRect/>
          </a:stretch>
        </p:blipFill>
        <p:spPr>
          <a:xfrm>
            <a:off x="5594125" y="63863"/>
            <a:ext cx="423325" cy="423325"/>
          </a:xfrm>
          <a:prstGeom prst="rect">
            <a:avLst/>
          </a:prstGeom>
          <a:noFill/>
          <a:ln>
            <a:noFill/>
          </a:ln>
        </p:spPr>
      </p:pic>
      <p:sp>
        <p:nvSpPr>
          <p:cNvPr id="654" name="Google Shape;654;p29"/>
          <p:cNvSpPr txBox="1"/>
          <p:nvPr/>
        </p:nvSpPr>
        <p:spPr>
          <a:xfrm>
            <a:off x="5268350" y="1436000"/>
            <a:ext cx="1869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200">
                <a:solidFill>
                  <a:schemeClr val="dk1"/>
                </a:solidFill>
                <a:latin typeface="Poppins Medium"/>
                <a:ea typeface="Poppins Medium"/>
                <a:cs typeface="Poppins Medium"/>
                <a:sym typeface="Poppins Medium"/>
              </a:rPr>
              <a:t>Satya’s Analysis</a:t>
            </a:r>
            <a:endParaRPr sz="1200">
              <a:solidFill>
                <a:schemeClr val="dk1"/>
              </a:solidFill>
              <a:latin typeface="Poppins Medium"/>
              <a:ea typeface="Poppins Medium"/>
              <a:cs typeface="Poppins Medium"/>
              <a:sym typeface="Poppins Medium"/>
            </a:endParaRPr>
          </a:p>
        </p:txBody>
      </p:sp>
      <p:pic>
        <p:nvPicPr>
          <p:cNvPr id="655" name="Google Shape;655;p29"/>
          <p:cNvPicPr preferRelativeResize="0"/>
          <p:nvPr/>
        </p:nvPicPr>
        <p:blipFill rotWithShape="1">
          <a:blip r:embed="rId13">
            <a:alphaModFix/>
          </a:blip>
          <a:srcRect b="0" l="0" r="0" t="0"/>
          <a:stretch/>
        </p:blipFill>
        <p:spPr>
          <a:xfrm>
            <a:off x="7335550" y="879435"/>
            <a:ext cx="550150" cy="550130"/>
          </a:xfrm>
          <a:prstGeom prst="rect">
            <a:avLst/>
          </a:prstGeom>
          <a:noFill/>
          <a:ln>
            <a:noFill/>
          </a:ln>
        </p:spPr>
      </p:pic>
      <p:sp>
        <p:nvSpPr>
          <p:cNvPr id="656" name="Google Shape;656;p29"/>
          <p:cNvSpPr/>
          <p:nvPr/>
        </p:nvSpPr>
        <p:spPr>
          <a:xfrm>
            <a:off x="6631801" y="1006197"/>
            <a:ext cx="550200" cy="2613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txBox="1"/>
          <p:nvPr/>
        </p:nvSpPr>
        <p:spPr>
          <a:xfrm>
            <a:off x="6883775" y="1404825"/>
            <a:ext cx="16917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lang="en" sz="1200">
                <a:solidFill>
                  <a:schemeClr val="dk1"/>
                </a:solidFill>
                <a:latin typeface="Poppins Medium"/>
                <a:ea typeface="Poppins Medium"/>
                <a:cs typeface="Poppins Medium"/>
                <a:sym typeface="Poppins Medium"/>
              </a:rPr>
              <a:t>HR: Decision Support Dashboard</a:t>
            </a:r>
            <a:endParaRPr sz="1200">
              <a:latin typeface="Poppins Medium"/>
              <a:ea typeface="Poppins Medium"/>
              <a:cs typeface="Poppins Medium"/>
              <a:sym typeface="Poppins Medium"/>
            </a:endParaRPr>
          </a:p>
        </p:txBody>
      </p:sp>
      <p:sp>
        <p:nvSpPr>
          <p:cNvPr id="658" name="Google Shape;658;p29"/>
          <p:cNvSpPr/>
          <p:nvPr/>
        </p:nvSpPr>
        <p:spPr>
          <a:xfrm>
            <a:off x="341000" y="2191850"/>
            <a:ext cx="8309400" cy="240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0" y="515100"/>
            <a:ext cx="2411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rot="5400000">
            <a:off x="3773050" y="3697200"/>
            <a:ext cx="2501700" cy="291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txBox="1"/>
          <p:nvPr/>
        </p:nvSpPr>
        <p:spPr>
          <a:xfrm>
            <a:off x="1081925" y="2294450"/>
            <a:ext cx="28041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oppins"/>
                <a:ea typeface="Poppins"/>
                <a:cs typeface="Poppins"/>
                <a:sym typeface="Poppins"/>
              </a:rPr>
              <a:t>Bar Graph and Word Clouds</a:t>
            </a:r>
            <a:endParaRPr b="1">
              <a:latin typeface="Poppins"/>
              <a:ea typeface="Poppins"/>
              <a:cs typeface="Poppins"/>
              <a:sym typeface="Poppins"/>
            </a:endParaRPr>
          </a:p>
        </p:txBody>
      </p:sp>
      <p:pic>
        <p:nvPicPr>
          <p:cNvPr id="662" name="Google Shape;662;p29"/>
          <p:cNvPicPr preferRelativeResize="0"/>
          <p:nvPr/>
        </p:nvPicPr>
        <p:blipFill>
          <a:blip r:embed="rId14">
            <a:alphaModFix/>
          </a:blip>
          <a:stretch>
            <a:fillRect/>
          </a:stretch>
        </p:blipFill>
        <p:spPr>
          <a:xfrm>
            <a:off x="5928050" y="923600"/>
            <a:ext cx="550200" cy="461800"/>
          </a:xfrm>
          <a:prstGeom prst="rect">
            <a:avLst/>
          </a:prstGeom>
          <a:noFill/>
          <a:ln>
            <a:noFill/>
          </a:ln>
        </p:spPr>
      </p:pic>
      <p:sp>
        <p:nvSpPr>
          <p:cNvPr id="663" name="Google Shape;663;p29"/>
          <p:cNvSpPr txBox="1"/>
          <p:nvPr/>
        </p:nvSpPr>
        <p:spPr>
          <a:xfrm>
            <a:off x="5726938" y="2294450"/>
            <a:ext cx="26139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oppins"/>
                <a:ea typeface="Poppins"/>
                <a:cs typeface="Poppins"/>
                <a:sym typeface="Poppins"/>
              </a:rPr>
              <a:t>Other Insights</a:t>
            </a:r>
            <a:endParaRPr b="1">
              <a:latin typeface="Poppins"/>
              <a:ea typeface="Poppins"/>
              <a:cs typeface="Poppins"/>
              <a:sym typeface="Poppins"/>
            </a:endParaRPr>
          </a:p>
        </p:txBody>
      </p:sp>
      <p:sp>
        <p:nvSpPr>
          <p:cNvPr id="664" name="Google Shape;664;p29"/>
          <p:cNvSpPr/>
          <p:nvPr/>
        </p:nvSpPr>
        <p:spPr>
          <a:xfrm>
            <a:off x="2832875" y="994650"/>
            <a:ext cx="371100" cy="2613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4017688" y="994700"/>
            <a:ext cx="371100" cy="2613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6" name="Google Shape;666;p29"/>
          <p:cNvPicPr preferRelativeResize="0"/>
          <p:nvPr/>
        </p:nvPicPr>
        <p:blipFill>
          <a:blip r:embed="rId15">
            <a:alphaModFix/>
          </a:blip>
          <a:stretch>
            <a:fillRect/>
          </a:stretch>
        </p:blipFill>
        <p:spPr>
          <a:xfrm>
            <a:off x="268800" y="2775125"/>
            <a:ext cx="2255099" cy="1462525"/>
          </a:xfrm>
          <a:prstGeom prst="rect">
            <a:avLst/>
          </a:prstGeom>
          <a:noFill/>
          <a:ln cap="flat" cmpd="sng" w="12700">
            <a:solidFill>
              <a:srgbClr val="000000"/>
            </a:solidFill>
            <a:prstDash val="solid"/>
            <a:miter lim="8000"/>
            <a:headEnd len="sm" w="sm" type="none"/>
            <a:tailEnd len="sm" w="sm" type="none"/>
          </a:ln>
        </p:spPr>
      </p:pic>
      <p:pic>
        <p:nvPicPr>
          <p:cNvPr id="667" name="Google Shape;667;p29"/>
          <p:cNvPicPr preferRelativeResize="0"/>
          <p:nvPr/>
        </p:nvPicPr>
        <p:blipFill>
          <a:blip r:embed="rId16">
            <a:alphaModFix/>
          </a:blip>
          <a:stretch>
            <a:fillRect/>
          </a:stretch>
        </p:blipFill>
        <p:spPr>
          <a:xfrm>
            <a:off x="5100050" y="2775125"/>
            <a:ext cx="3757274" cy="2056675"/>
          </a:xfrm>
          <a:prstGeom prst="rect">
            <a:avLst/>
          </a:prstGeom>
          <a:noFill/>
          <a:ln>
            <a:noFill/>
          </a:ln>
        </p:spPr>
      </p:pic>
      <p:graphicFrame>
        <p:nvGraphicFramePr>
          <p:cNvPr id="668" name="Google Shape;668;p29"/>
          <p:cNvGraphicFramePr/>
          <p:nvPr/>
        </p:nvGraphicFramePr>
        <p:xfrm>
          <a:off x="7452725" y="3123213"/>
          <a:ext cx="3000000" cy="3000000"/>
        </p:xfrm>
        <a:graphic>
          <a:graphicData uri="http://schemas.openxmlformats.org/drawingml/2006/table">
            <a:tbl>
              <a:tblPr>
                <a:noFill/>
                <a:tableStyleId>{602B091C-02D4-46DA-9C91-C51A90246354}</a:tableStyleId>
              </a:tblPr>
              <a:tblGrid>
                <a:gridCol w="546725"/>
                <a:gridCol w="724375"/>
              </a:tblGrid>
              <a:tr h="197225">
                <a:tc>
                  <a:txBody>
                    <a:bodyPr/>
                    <a:lstStyle/>
                    <a:p>
                      <a:pPr indent="0" lvl="0" marL="0" rtl="0" algn="l">
                        <a:spcBef>
                          <a:spcPts val="0"/>
                        </a:spcBef>
                        <a:spcAft>
                          <a:spcPts val="0"/>
                        </a:spcAft>
                        <a:buNone/>
                      </a:pPr>
                      <a:r>
                        <a:rPr lang="en" sz="900">
                          <a:latin typeface="Poppins Medium"/>
                          <a:ea typeface="Poppins Medium"/>
                          <a:cs typeface="Poppins Medium"/>
                          <a:sym typeface="Poppins Medium"/>
                        </a:rPr>
                        <a:t>Count</a:t>
                      </a:r>
                      <a:endParaRPr sz="900">
                        <a:latin typeface="Poppins Medium"/>
                        <a:ea typeface="Poppins Medium"/>
                        <a:cs typeface="Poppins Medium"/>
                        <a:sym typeface="Poppins Medium"/>
                      </a:endParaRPr>
                    </a:p>
                  </a:txBody>
                  <a:tcPr marT="91425" marB="91425" marR="91425" marL="91425">
                    <a:lnL cap="flat" cmpd="sng" w="9525">
                      <a:solidFill>
                        <a:srgbClr val="E0E0E0"/>
                      </a:solidFill>
                      <a:prstDash val="solid"/>
                      <a:round/>
                      <a:headEnd len="sm" w="sm" type="none"/>
                      <a:tailEnd len="sm" w="sm" type="none"/>
                    </a:lnL>
                    <a:lnR cap="flat" cmpd="sng" w="9525">
                      <a:solidFill>
                        <a:srgbClr val="E0E0E0"/>
                      </a:solidFill>
                      <a:prstDash val="solid"/>
                      <a:round/>
                      <a:headEnd len="sm" w="sm" type="none"/>
                      <a:tailEnd len="sm" w="sm" type="none"/>
                    </a:ln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Poppins Medium"/>
                          <a:ea typeface="Poppins Medium"/>
                          <a:cs typeface="Poppins Medium"/>
                          <a:sym typeface="Poppins Medium"/>
                        </a:rPr>
                        <a:t>964/1000</a:t>
                      </a:r>
                      <a:endParaRPr sz="900">
                        <a:latin typeface="Poppins Medium"/>
                        <a:ea typeface="Poppins Medium"/>
                        <a:cs typeface="Poppins Medium"/>
                        <a:sym typeface="Poppins Medium"/>
                      </a:endParaRPr>
                    </a:p>
                  </a:txBody>
                  <a:tcPr marT="91425" marB="91425" marR="91425" marL="91425">
                    <a:lnL cap="flat" cmpd="sng" w="9525">
                      <a:solidFill>
                        <a:srgbClr val="E0E0E0"/>
                      </a:solidFill>
                      <a:prstDash val="solid"/>
                      <a:round/>
                      <a:headEnd len="sm" w="sm" type="none"/>
                      <a:tailEnd len="sm" w="sm" type="none"/>
                    </a:lnL>
                    <a:lnR cap="flat" cmpd="sng" w="9525">
                      <a:solidFill>
                        <a:srgbClr val="E0E0E0"/>
                      </a:solidFill>
                      <a:prstDash val="solid"/>
                      <a:round/>
                      <a:headEnd len="sm" w="sm" type="none"/>
                      <a:tailEnd len="sm" w="sm" type="none"/>
                    </a:ln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197225">
                <a:tc>
                  <a:txBody>
                    <a:bodyPr/>
                    <a:lstStyle/>
                    <a:p>
                      <a:pPr indent="0" lvl="0" marL="0" rtl="0" algn="l">
                        <a:spcBef>
                          <a:spcPts val="0"/>
                        </a:spcBef>
                        <a:spcAft>
                          <a:spcPts val="0"/>
                        </a:spcAft>
                        <a:buNone/>
                      </a:pPr>
                      <a:r>
                        <a:rPr lang="en" sz="900">
                          <a:latin typeface="Poppins Medium"/>
                          <a:ea typeface="Poppins Medium"/>
                          <a:cs typeface="Poppins Medium"/>
                          <a:sym typeface="Poppins Medium"/>
                        </a:rPr>
                        <a:t>Mean</a:t>
                      </a:r>
                      <a:endParaRPr sz="900">
                        <a:latin typeface="Poppins Medium"/>
                        <a:ea typeface="Poppins Medium"/>
                        <a:cs typeface="Poppins Medium"/>
                        <a:sym typeface="Poppins Medium"/>
                      </a:endParaRPr>
                    </a:p>
                  </a:txBody>
                  <a:tcPr marT="91425" marB="91425" marR="91425" marL="91425">
                    <a:lnL cap="flat" cmpd="sng" w="9525">
                      <a:solidFill>
                        <a:srgbClr val="E0E0E0"/>
                      </a:solidFill>
                      <a:prstDash val="solid"/>
                      <a:round/>
                      <a:headEnd len="sm" w="sm" type="none"/>
                      <a:tailEnd len="sm" w="sm" type="none"/>
                    </a:lnL>
                    <a:lnR cap="flat" cmpd="sng" w="9525">
                      <a:solidFill>
                        <a:srgbClr val="E0E0E0"/>
                      </a:solidFill>
                      <a:prstDash val="solid"/>
                      <a:round/>
                      <a:headEnd len="sm" w="sm" type="none"/>
                      <a:tailEnd len="sm" w="sm" type="none"/>
                    </a:ln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Poppins Medium"/>
                          <a:ea typeface="Poppins Medium"/>
                          <a:cs typeface="Poppins Medium"/>
                          <a:sym typeface="Poppins Medium"/>
                        </a:rPr>
                        <a:t>3.2</a:t>
                      </a:r>
                      <a:endParaRPr sz="900">
                        <a:latin typeface="Poppins Medium"/>
                        <a:ea typeface="Poppins Medium"/>
                        <a:cs typeface="Poppins Medium"/>
                        <a:sym typeface="Poppins Medium"/>
                      </a:endParaRPr>
                    </a:p>
                  </a:txBody>
                  <a:tcPr marT="91425" marB="91425" marR="91425" marL="91425">
                    <a:lnL cap="flat" cmpd="sng" w="9525">
                      <a:solidFill>
                        <a:srgbClr val="E0E0E0"/>
                      </a:solidFill>
                      <a:prstDash val="solid"/>
                      <a:round/>
                      <a:headEnd len="sm" w="sm" type="none"/>
                      <a:tailEnd len="sm" w="sm" type="none"/>
                    </a:lnL>
                    <a:lnR cap="flat" cmpd="sng" w="9525">
                      <a:solidFill>
                        <a:srgbClr val="E0E0E0"/>
                      </a:solidFill>
                      <a:prstDash val="solid"/>
                      <a:round/>
                      <a:headEnd len="sm" w="sm" type="none"/>
                      <a:tailEnd len="sm" w="sm" type="none"/>
                    </a:ln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197225">
                <a:tc>
                  <a:txBody>
                    <a:bodyPr/>
                    <a:lstStyle/>
                    <a:p>
                      <a:pPr indent="0" lvl="0" marL="0" rtl="0" algn="l">
                        <a:spcBef>
                          <a:spcPts val="0"/>
                        </a:spcBef>
                        <a:spcAft>
                          <a:spcPts val="0"/>
                        </a:spcAft>
                        <a:buNone/>
                      </a:pPr>
                      <a:r>
                        <a:rPr lang="en" sz="900">
                          <a:latin typeface="Poppins Medium"/>
                          <a:ea typeface="Poppins Medium"/>
                          <a:cs typeface="Poppins Medium"/>
                          <a:sym typeface="Poppins Medium"/>
                        </a:rPr>
                        <a:t>min                </a:t>
                      </a:r>
                      <a:endParaRPr sz="900">
                        <a:latin typeface="Poppins Medium"/>
                        <a:ea typeface="Poppins Medium"/>
                        <a:cs typeface="Poppins Medium"/>
                        <a:sym typeface="Poppins Medium"/>
                      </a:endParaRPr>
                    </a:p>
                  </a:txBody>
                  <a:tcPr marT="91425" marB="91425" marR="91425" marL="91425">
                    <a:lnL cap="flat" cmpd="sng" w="9525">
                      <a:solidFill>
                        <a:srgbClr val="E0E0E0"/>
                      </a:solidFill>
                      <a:prstDash val="solid"/>
                      <a:round/>
                      <a:headEnd len="sm" w="sm" type="none"/>
                      <a:tailEnd len="sm" w="sm" type="none"/>
                    </a:lnL>
                    <a:lnR cap="flat" cmpd="sng" w="9525">
                      <a:solidFill>
                        <a:srgbClr val="E0E0E0"/>
                      </a:solidFill>
                      <a:prstDash val="solid"/>
                      <a:round/>
                      <a:headEnd len="sm" w="sm" type="none"/>
                      <a:tailEnd len="sm" w="sm" type="none"/>
                    </a:ln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Poppins Medium"/>
                          <a:ea typeface="Poppins Medium"/>
                          <a:cs typeface="Poppins Medium"/>
                          <a:sym typeface="Poppins Medium"/>
                        </a:rPr>
                        <a:t>1.0</a:t>
                      </a:r>
                      <a:endParaRPr sz="900">
                        <a:latin typeface="Poppins Medium"/>
                        <a:ea typeface="Poppins Medium"/>
                        <a:cs typeface="Poppins Medium"/>
                        <a:sym typeface="Poppins Medium"/>
                      </a:endParaRPr>
                    </a:p>
                  </a:txBody>
                  <a:tcPr marT="91425" marB="91425" marR="91425" marL="91425">
                    <a:lnL cap="flat" cmpd="sng" w="9525">
                      <a:solidFill>
                        <a:srgbClr val="E0E0E0"/>
                      </a:solidFill>
                      <a:prstDash val="solid"/>
                      <a:round/>
                      <a:headEnd len="sm" w="sm" type="none"/>
                      <a:tailEnd len="sm" w="sm" type="none"/>
                    </a:lnL>
                    <a:lnR cap="flat" cmpd="sng" w="9525">
                      <a:solidFill>
                        <a:srgbClr val="E0E0E0"/>
                      </a:solidFill>
                      <a:prstDash val="solid"/>
                      <a:round/>
                      <a:headEnd len="sm" w="sm" type="none"/>
                      <a:tailEnd len="sm" w="sm" type="none"/>
                    </a:ln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197225">
                <a:tc>
                  <a:txBody>
                    <a:bodyPr/>
                    <a:lstStyle/>
                    <a:p>
                      <a:pPr indent="0" lvl="0" marL="0" rtl="0" algn="l">
                        <a:spcBef>
                          <a:spcPts val="0"/>
                        </a:spcBef>
                        <a:spcAft>
                          <a:spcPts val="0"/>
                        </a:spcAft>
                        <a:buNone/>
                      </a:pPr>
                      <a:r>
                        <a:rPr lang="en" sz="900">
                          <a:latin typeface="Poppins Medium"/>
                          <a:ea typeface="Poppins Medium"/>
                          <a:cs typeface="Poppins Medium"/>
                          <a:sym typeface="Poppins Medium"/>
                        </a:rPr>
                        <a:t>Max</a:t>
                      </a:r>
                      <a:endParaRPr sz="900">
                        <a:latin typeface="Poppins Medium"/>
                        <a:ea typeface="Poppins Medium"/>
                        <a:cs typeface="Poppins Medium"/>
                        <a:sym typeface="Poppins Medium"/>
                      </a:endParaRPr>
                    </a:p>
                  </a:txBody>
                  <a:tcPr marT="91425" marB="91425" marR="91425" marL="91425">
                    <a:lnL cap="flat" cmpd="sng" w="9525">
                      <a:solidFill>
                        <a:srgbClr val="E0E0E0"/>
                      </a:solidFill>
                      <a:prstDash val="solid"/>
                      <a:round/>
                      <a:headEnd len="sm" w="sm" type="none"/>
                      <a:tailEnd len="sm" w="sm" type="none"/>
                    </a:lnL>
                    <a:lnR cap="flat" cmpd="sng" w="9525">
                      <a:solidFill>
                        <a:srgbClr val="E0E0E0"/>
                      </a:solidFill>
                      <a:prstDash val="solid"/>
                      <a:round/>
                      <a:headEnd len="sm" w="sm" type="none"/>
                      <a:tailEnd len="sm" w="sm" type="none"/>
                    </a:ln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Poppins Medium"/>
                          <a:ea typeface="Poppins Medium"/>
                          <a:cs typeface="Poppins Medium"/>
                          <a:sym typeface="Poppins Medium"/>
                        </a:rPr>
                        <a:t>14.0</a:t>
                      </a:r>
                      <a:endParaRPr sz="900">
                        <a:latin typeface="Poppins Medium"/>
                        <a:ea typeface="Poppins Medium"/>
                        <a:cs typeface="Poppins Medium"/>
                        <a:sym typeface="Poppins Medium"/>
                      </a:endParaRPr>
                    </a:p>
                  </a:txBody>
                  <a:tcPr marT="91425" marB="91425" marR="91425" marL="91425">
                    <a:lnL cap="flat" cmpd="sng" w="9525">
                      <a:solidFill>
                        <a:srgbClr val="E0E0E0"/>
                      </a:solidFill>
                      <a:prstDash val="solid"/>
                      <a:round/>
                      <a:headEnd len="sm" w="sm" type="none"/>
                      <a:tailEnd len="sm" w="sm" type="none"/>
                    </a:lnL>
                    <a:lnR cap="flat" cmpd="sng" w="9525">
                      <a:solidFill>
                        <a:srgbClr val="E0E0E0"/>
                      </a:solidFill>
                      <a:prstDash val="solid"/>
                      <a:round/>
                      <a:headEnd len="sm" w="sm" type="none"/>
                      <a:tailEnd len="sm" w="sm" type="none"/>
                    </a:ln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bl>
          </a:graphicData>
        </a:graphic>
      </p:graphicFrame>
      <p:sp>
        <p:nvSpPr>
          <p:cNvPr id="669" name="Google Shape;669;p29"/>
          <p:cNvSpPr txBox="1"/>
          <p:nvPr/>
        </p:nvSpPr>
        <p:spPr>
          <a:xfrm>
            <a:off x="165250" y="4210025"/>
            <a:ext cx="26139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Poppins"/>
                <a:ea typeface="Poppins"/>
                <a:cs typeface="Poppins"/>
                <a:sym typeface="Poppins"/>
              </a:rPr>
              <a:t>Frequency of reciprocal recomme- ndation, IDs without reciprocal recommendations are excluded.</a:t>
            </a:r>
            <a:endParaRPr sz="900">
              <a:solidFill>
                <a:schemeClr val="dk1"/>
              </a:solidFill>
              <a:latin typeface="Poppins"/>
              <a:ea typeface="Poppins"/>
              <a:cs typeface="Poppins"/>
              <a:sym typeface="Poppins"/>
            </a:endParaRPr>
          </a:p>
        </p:txBody>
      </p:sp>
      <p:pic>
        <p:nvPicPr>
          <p:cNvPr id="670" name="Google Shape;670;p29"/>
          <p:cNvPicPr preferRelativeResize="0"/>
          <p:nvPr/>
        </p:nvPicPr>
        <p:blipFill rotWithShape="1">
          <a:blip r:embed="rId17">
            <a:alphaModFix/>
          </a:blip>
          <a:srcRect b="0" l="7242" r="2112" t="0"/>
          <a:stretch/>
        </p:blipFill>
        <p:spPr>
          <a:xfrm>
            <a:off x="2625925" y="2770150"/>
            <a:ext cx="2204250" cy="1462525"/>
          </a:xfrm>
          <a:prstGeom prst="rect">
            <a:avLst/>
          </a:prstGeom>
          <a:noFill/>
          <a:ln cap="flat" cmpd="sng" w="12700">
            <a:solidFill>
              <a:srgbClr val="274E13"/>
            </a:solidFill>
            <a:prstDash val="solid"/>
            <a:miter lim="8000"/>
            <a:headEnd len="sm" w="sm" type="none"/>
            <a:tailEnd len="sm" w="sm" type="none"/>
          </a:ln>
        </p:spPr>
      </p:pic>
      <p:sp>
        <p:nvSpPr>
          <p:cNvPr id="671" name="Google Shape;671;p29"/>
          <p:cNvSpPr txBox="1"/>
          <p:nvPr/>
        </p:nvSpPr>
        <p:spPr>
          <a:xfrm>
            <a:off x="2508650" y="4210025"/>
            <a:ext cx="2562000" cy="26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900">
                <a:solidFill>
                  <a:schemeClr val="dk1"/>
                </a:solidFill>
                <a:latin typeface="Poppins"/>
                <a:ea typeface="Poppins"/>
                <a:cs typeface="Poppins"/>
                <a:sym typeface="Poppins"/>
              </a:rPr>
              <a:t>The word cloud shows the most common tags in the letter of recommendation for IDs 1 &amp; 2 having 6 texts.</a:t>
            </a:r>
            <a:endParaRPr sz="900">
              <a:solidFill>
                <a:schemeClr val="dk1"/>
              </a:solidFill>
              <a:latin typeface="Poppins"/>
              <a:ea typeface="Poppins"/>
              <a:cs typeface="Poppins"/>
              <a:sym typeface="Poppins"/>
            </a:endParaRPr>
          </a:p>
        </p:txBody>
      </p:sp>
      <p:pic>
        <p:nvPicPr>
          <p:cNvPr id="672" name="Google Shape;672;p29"/>
          <p:cNvPicPr preferRelativeResize="0"/>
          <p:nvPr/>
        </p:nvPicPr>
        <p:blipFill>
          <a:blip r:embed="rId10">
            <a:alphaModFix/>
          </a:blip>
          <a:stretch>
            <a:fillRect/>
          </a:stretch>
        </p:blipFill>
        <p:spPr>
          <a:xfrm>
            <a:off x="8555852" y="63874"/>
            <a:ext cx="463488" cy="423325"/>
          </a:xfrm>
          <a:prstGeom prst="rect">
            <a:avLst/>
          </a:prstGeom>
          <a:noFill/>
          <a:ln>
            <a:noFill/>
          </a:ln>
        </p:spPr>
      </p:pic>
      <p:pic>
        <p:nvPicPr>
          <p:cNvPr id="673" name="Google Shape;673;p29"/>
          <p:cNvPicPr preferRelativeResize="0"/>
          <p:nvPr/>
        </p:nvPicPr>
        <p:blipFill>
          <a:blip r:embed="rId9">
            <a:alphaModFix/>
          </a:blip>
          <a:stretch>
            <a:fillRect/>
          </a:stretch>
        </p:blipFill>
        <p:spPr>
          <a:xfrm>
            <a:off x="7181999" y="70161"/>
            <a:ext cx="463500" cy="4233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0"/>
          <p:cNvSpPr/>
          <p:nvPr/>
        </p:nvSpPr>
        <p:spPr>
          <a:xfrm>
            <a:off x="3164675" y="1175"/>
            <a:ext cx="1495500" cy="561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a:hlinkClick action="ppaction://hlinksldjump" r:id="rId3"/>
          </p:cNvPr>
          <p:cNvSpPr txBox="1"/>
          <p:nvPr>
            <p:ph idx="4294967295" type="subTitle"/>
          </p:nvPr>
        </p:nvSpPr>
        <p:spPr>
          <a:xfrm>
            <a:off x="3191400"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EXPLORATORY</a:t>
            </a:r>
            <a:endParaRPr b="1" sz="900"/>
          </a:p>
          <a:p>
            <a:pPr indent="0" lvl="0" marL="0" rtl="0" algn="ctr">
              <a:spcBef>
                <a:spcPts val="0"/>
              </a:spcBef>
              <a:spcAft>
                <a:spcPts val="0"/>
              </a:spcAft>
              <a:buNone/>
            </a:pPr>
            <a:r>
              <a:rPr b="1" lang="en" sz="900"/>
              <a:t>DATA ANALYSIS</a:t>
            </a:r>
            <a:endParaRPr b="1" sz="900"/>
          </a:p>
        </p:txBody>
      </p:sp>
      <p:pic>
        <p:nvPicPr>
          <p:cNvPr id="680" name="Google Shape;680;p30"/>
          <p:cNvPicPr preferRelativeResize="0"/>
          <p:nvPr/>
        </p:nvPicPr>
        <p:blipFill>
          <a:blip r:embed="rId4">
            <a:alphaModFix/>
          </a:blip>
          <a:stretch>
            <a:fillRect/>
          </a:stretch>
        </p:blipFill>
        <p:spPr>
          <a:xfrm>
            <a:off x="4285727" y="138172"/>
            <a:ext cx="270900" cy="287313"/>
          </a:xfrm>
          <a:prstGeom prst="rect">
            <a:avLst/>
          </a:prstGeom>
          <a:noFill/>
          <a:ln>
            <a:noFill/>
          </a:ln>
        </p:spPr>
      </p:pic>
      <p:sp>
        <p:nvSpPr>
          <p:cNvPr id="681" name="Google Shape;681;p30"/>
          <p:cNvSpPr/>
          <p:nvPr/>
        </p:nvSpPr>
        <p:spPr>
          <a:xfrm>
            <a:off x="4660175" y="-21925"/>
            <a:ext cx="4483800" cy="594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4660175" y="-9325"/>
            <a:ext cx="1389000" cy="561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a:hlinkClick action="ppaction://hlinksldjump" r:id="rId5"/>
          </p:cNvPr>
          <p:cNvSpPr txBox="1"/>
          <p:nvPr>
            <p:ph idx="4294967295" type="subTitle"/>
          </p:nvPr>
        </p:nvSpPr>
        <p:spPr>
          <a:xfrm>
            <a:off x="4571313" y="19537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t>Fraudulent</a:t>
            </a:r>
            <a:br>
              <a:rPr b="1" lang="en" sz="900"/>
            </a:br>
            <a:r>
              <a:rPr b="1" lang="en" sz="900"/>
              <a:t>Score</a:t>
            </a:r>
            <a:endParaRPr b="1" sz="900"/>
          </a:p>
        </p:txBody>
      </p:sp>
      <p:sp>
        <p:nvSpPr>
          <p:cNvPr id="684" name="Google Shape;684;p30"/>
          <p:cNvSpPr/>
          <p:nvPr/>
        </p:nvSpPr>
        <p:spPr>
          <a:xfrm>
            <a:off x="7648450" y="1175"/>
            <a:ext cx="1495500" cy="561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6049050" y="-11425"/>
            <a:ext cx="1495500" cy="561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a:hlinkClick action="ppaction://hlinksldjump" r:id="rId6"/>
          </p:cNvPr>
          <p:cNvSpPr txBox="1"/>
          <p:nvPr>
            <p:ph idx="4294967295" type="subTitle"/>
          </p:nvPr>
        </p:nvSpPr>
        <p:spPr>
          <a:xfrm>
            <a:off x="6109888"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t>Connectivity</a:t>
            </a:r>
            <a:endParaRPr b="1" sz="900"/>
          </a:p>
          <a:p>
            <a:pPr indent="0" lvl="0" marL="0" rtl="0" algn="ctr">
              <a:spcBef>
                <a:spcPts val="0"/>
              </a:spcBef>
              <a:spcAft>
                <a:spcPts val="0"/>
              </a:spcAft>
              <a:buClr>
                <a:schemeClr val="dk1"/>
              </a:buClr>
              <a:buSzPts val="1100"/>
              <a:buFont typeface="Arial"/>
              <a:buNone/>
            </a:pPr>
            <a:r>
              <a:rPr b="1" lang="en" sz="900"/>
              <a:t>Score</a:t>
            </a:r>
            <a:endParaRPr b="1" sz="900"/>
          </a:p>
        </p:txBody>
      </p:sp>
      <p:sp>
        <p:nvSpPr>
          <p:cNvPr id="687" name="Google Shape;687;p30">
            <a:hlinkClick action="ppaction://hlinksldjump" r:id="rId7"/>
          </p:cNvPr>
          <p:cNvSpPr txBox="1"/>
          <p:nvPr>
            <p:ph idx="4294967295" type="subTitle"/>
          </p:nvPr>
        </p:nvSpPr>
        <p:spPr>
          <a:xfrm>
            <a:off x="7491525" y="195375"/>
            <a:ext cx="12696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t>Profile</a:t>
            </a:r>
            <a:endParaRPr b="1" sz="900"/>
          </a:p>
          <a:p>
            <a:pPr indent="0" lvl="0" marL="0" rtl="0" algn="ctr">
              <a:spcBef>
                <a:spcPts val="0"/>
              </a:spcBef>
              <a:spcAft>
                <a:spcPts val="0"/>
              </a:spcAft>
              <a:buClr>
                <a:schemeClr val="dk1"/>
              </a:buClr>
              <a:buSzPts val="1100"/>
              <a:buFont typeface="Arial"/>
              <a:buNone/>
            </a:pPr>
            <a:r>
              <a:rPr b="1" lang="en" sz="900"/>
              <a:t>Score</a:t>
            </a:r>
            <a:endParaRPr b="1" sz="900"/>
          </a:p>
        </p:txBody>
      </p:sp>
      <p:sp>
        <p:nvSpPr>
          <p:cNvPr id="688" name="Google Shape;688;p30">
            <a:hlinkClick action="ppaction://hlinkshowjump?jump=firstslide"/>
          </p:cNvPr>
          <p:cNvSpPr txBox="1"/>
          <p:nvPr>
            <p:ph idx="4294967295" type="subTitle"/>
          </p:nvPr>
        </p:nvSpPr>
        <p:spPr>
          <a:xfrm>
            <a:off x="497825" y="148575"/>
            <a:ext cx="2613900" cy="2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Fraud Detection: </a:t>
            </a:r>
            <a:endParaRPr b="1" sz="1300"/>
          </a:p>
          <a:p>
            <a:pPr indent="0" lvl="0" marL="0" rtl="0" algn="l">
              <a:spcBef>
                <a:spcPts val="0"/>
              </a:spcBef>
              <a:spcAft>
                <a:spcPts val="0"/>
              </a:spcAft>
              <a:buNone/>
            </a:pPr>
            <a:r>
              <a:rPr b="1" lang="en" sz="1300"/>
              <a:t>Fraudulent Score</a:t>
            </a:r>
            <a:endParaRPr b="1" sz="1300"/>
          </a:p>
        </p:txBody>
      </p:sp>
      <p:sp>
        <p:nvSpPr>
          <p:cNvPr id="689" name="Google Shape;689;p30"/>
          <p:cNvSpPr/>
          <p:nvPr/>
        </p:nvSpPr>
        <p:spPr>
          <a:xfrm>
            <a:off x="4660175" y="491700"/>
            <a:ext cx="13890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txBox="1"/>
          <p:nvPr/>
        </p:nvSpPr>
        <p:spPr>
          <a:xfrm>
            <a:off x="796200" y="717925"/>
            <a:ext cx="75516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oppins Medium"/>
                <a:ea typeface="Poppins Medium"/>
                <a:cs typeface="Poppins Medium"/>
                <a:sym typeface="Poppins Medium"/>
              </a:rPr>
              <a:t>Large Language Models and other architectures were utilized to identify potential exaggerations in Letters of Recommendation (LORs) by analyzing language patterns indicating inflated claims. Suspicious LORs were flagged, and instances of reciprocal recommendations were identified and marked in binary format. LORs were also compared to resumes to detect inconsistencies, aiding in flagging potential fraud.</a:t>
            </a:r>
            <a:endParaRPr sz="1200">
              <a:latin typeface="Poppins Medium"/>
              <a:ea typeface="Poppins Medium"/>
              <a:cs typeface="Poppins Medium"/>
              <a:sym typeface="Poppins Medium"/>
            </a:endParaRPr>
          </a:p>
        </p:txBody>
      </p:sp>
      <p:pic>
        <p:nvPicPr>
          <p:cNvPr id="691" name="Google Shape;691;p30"/>
          <p:cNvPicPr preferRelativeResize="0"/>
          <p:nvPr/>
        </p:nvPicPr>
        <p:blipFill>
          <a:blip r:embed="rId8">
            <a:alphaModFix/>
          </a:blip>
          <a:stretch>
            <a:fillRect/>
          </a:stretch>
        </p:blipFill>
        <p:spPr>
          <a:xfrm>
            <a:off x="5594125" y="63863"/>
            <a:ext cx="423325" cy="423325"/>
          </a:xfrm>
          <a:prstGeom prst="rect">
            <a:avLst/>
          </a:prstGeom>
          <a:noFill/>
          <a:ln>
            <a:noFill/>
          </a:ln>
        </p:spPr>
      </p:pic>
      <p:sp>
        <p:nvSpPr>
          <p:cNvPr id="692" name="Google Shape;692;p30"/>
          <p:cNvSpPr/>
          <p:nvPr/>
        </p:nvSpPr>
        <p:spPr>
          <a:xfrm>
            <a:off x="0" y="515100"/>
            <a:ext cx="2411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3" name="Google Shape;693;p30"/>
          <p:cNvPicPr preferRelativeResize="0"/>
          <p:nvPr/>
        </p:nvPicPr>
        <p:blipFill>
          <a:blip r:embed="rId9">
            <a:alphaModFix/>
          </a:blip>
          <a:stretch>
            <a:fillRect/>
          </a:stretch>
        </p:blipFill>
        <p:spPr>
          <a:xfrm>
            <a:off x="8555852" y="63874"/>
            <a:ext cx="463488" cy="423325"/>
          </a:xfrm>
          <a:prstGeom prst="rect">
            <a:avLst/>
          </a:prstGeom>
          <a:noFill/>
          <a:ln>
            <a:noFill/>
          </a:ln>
        </p:spPr>
      </p:pic>
      <p:pic>
        <p:nvPicPr>
          <p:cNvPr id="694" name="Google Shape;694;p30"/>
          <p:cNvPicPr preferRelativeResize="0"/>
          <p:nvPr/>
        </p:nvPicPr>
        <p:blipFill>
          <a:blip r:embed="rId10">
            <a:alphaModFix/>
          </a:blip>
          <a:stretch>
            <a:fillRect/>
          </a:stretch>
        </p:blipFill>
        <p:spPr>
          <a:xfrm>
            <a:off x="7181999" y="70161"/>
            <a:ext cx="463500" cy="423327"/>
          </a:xfrm>
          <a:prstGeom prst="rect">
            <a:avLst/>
          </a:prstGeom>
          <a:noFill/>
          <a:ln>
            <a:noFill/>
          </a:ln>
        </p:spPr>
      </p:pic>
      <p:sp>
        <p:nvSpPr>
          <p:cNvPr id="695" name="Google Shape;695;p30"/>
          <p:cNvSpPr/>
          <p:nvPr/>
        </p:nvSpPr>
        <p:spPr>
          <a:xfrm>
            <a:off x="542900" y="1830050"/>
            <a:ext cx="8052300" cy="39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696" name="Google Shape;696;p30"/>
          <p:cNvSpPr/>
          <p:nvPr/>
        </p:nvSpPr>
        <p:spPr>
          <a:xfrm>
            <a:off x="333075" y="2130925"/>
            <a:ext cx="8391600" cy="77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30"/>
          <p:cNvGrpSpPr/>
          <p:nvPr/>
        </p:nvGrpSpPr>
        <p:grpSpPr>
          <a:xfrm>
            <a:off x="272371" y="4848874"/>
            <a:ext cx="897900" cy="119996"/>
            <a:chOff x="294225" y="4831800"/>
            <a:chExt cx="897900" cy="130800"/>
          </a:xfrm>
        </p:grpSpPr>
        <p:sp>
          <p:nvSpPr>
            <p:cNvPr id="698" name="Google Shape;698;p30"/>
            <p:cNvSpPr/>
            <p:nvPr/>
          </p:nvSpPr>
          <p:spPr>
            <a:xfrm>
              <a:off x="294225"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488700"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683175"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877650"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flipH="1">
              <a:off x="1072125" y="4831800"/>
              <a:ext cx="120000" cy="130800"/>
            </a:xfrm>
            <a:prstGeom prst="flowChartConnector">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03" name="Google Shape;703;p30"/>
          <p:cNvCxnSpPr>
            <a:stCxn id="695" idx="0"/>
          </p:cNvCxnSpPr>
          <p:nvPr/>
        </p:nvCxnSpPr>
        <p:spPr>
          <a:xfrm>
            <a:off x="4569050" y="1830050"/>
            <a:ext cx="2100" cy="678600"/>
          </a:xfrm>
          <a:prstGeom prst="straightConnector1">
            <a:avLst/>
          </a:prstGeom>
          <a:noFill/>
          <a:ln cap="flat" cmpd="sng" w="19050">
            <a:solidFill>
              <a:srgbClr val="1C4587"/>
            </a:solidFill>
            <a:prstDash val="solid"/>
            <a:round/>
            <a:headEnd len="med" w="med" type="none"/>
            <a:tailEnd len="med" w="med" type="none"/>
          </a:ln>
        </p:spPr>
      </p:cxnSp>
      <p:cxnSp>
        <p:nvCxnSpPr>
          <p:cNvPr id="704" name="Google Shape;704;p30"/>
          <p:cNvCxnSpPr/>
          <p:nvPr/>
        </p:nvCxnSpPr>
        <p:spPr>
          <a:xfrm>
            <a:off x="1616925" y="1992563"/>
            <a:ext cx="5671500" cy="0"/>
          </a:xfrm>
          <a:prstGeom prst="straightConnector1">
            <a:avLst/>
          </a:prstGeom>
          <a:noFill/>
          <a:ln cap="flat" cmpd="sng" w="19050">
            <a:solidFill>
              <a:srgbClr val="1C4587"/>
            </a:solidFill>
            <a:prstDash val="solid"/>
            <a:round/>
            <a:headEnd len="med" w="med" type="none"/>
            <a:tailEnd len="med" w="med" type="none"/>
          </a:ln>
        </p:spPr>
      </p:cxnSp>
      <p:cxnSp>
        <p:nvCxnSpPr>
          <p:cNvPr id="705" name="Google Shape;705;p30"/>
          <p:cNvCxnSpPr/>
          <p:nvPr/>
        </p:nvCxnSpPr>
        <p:spPr>
          <a:xfrm>
            <a:off x="1632710" y="1988434"/>
            <a:ext cx="2100" cy="246600"/>
          </a:xfrm>
          <a:prstGeom prst="straightConnector1">
            <a:avLst/>
          </a:prstGeom>
          <a:noFill/>
          <a:ln cap="flat" cmpd="sng" w="19050">
            <a:solidFill>
              <a:srgbClr val="1C4587"/>
            </a:solidFill>
            <a:prstDash val="solid"/>
            <a:round/>
            <a:headEnd len="med" w="med" type="none"/>
            <a:tailEnd len="med" w="med" type="none"/>
          </a:ln>
        </p:spPr>
      </p:cxnSp>
      <p:cxnSp>
        <p:nvCxnSpPr>
          <p:cNvPr id="706" name="Google Shape;706;p30"/>
          <p:cNvCxnSpPr/>
          <p:nvPr/>
        </p:nvCxnSpPr>
        <p:spPr>
          <a:xfrm>
            <a:off x="7273741" y="2001642"/>
            <a:ext cx="2100" cy="246600"/>
          </a:xfrm>
          <a:prstGeom prst="straightConnector1">
            <a:avLst/>
          </a:prstGeom>
          <a:noFill/>
          <a:ln cap="flat" cmpd="sng" w="19050">
            <a:solidFill>
              <a:srgbClr val="1C4587"/>
            </a:solidFill>
            <a:prstDash val="solid"/>
            <a:round/>
            <a:headEnd len="med" w="med" type="none"/>
            <a:tailEnd len="med" w="med" type="none"/>
          </a:ln>
        </p:spPr>
      </p:cxnSp>
      <p:sp>
        <p:nvSpPr>
          <p:cNvPr id="707" name="Google Shape;707;p30"/>
          <p:cNvSpPr/>
          <p:nvPr/>
        </p:nvSpPr>
        <p:spPr>
          <a:xfrm>
            <a:off x="629025" y="2681725"/>
            <a:ext cx="2268000" cy="1913100"/>
          </a:xfrm>
          <a:prstGeom prst="rect">
            <a:avLst/>
          </a:prstGeom>
          <a:gradFill>
            <a:gsLst>
              <a:gs pos="0">
                <a:schemeClr val="lt1"/>
              </a:gs>
              <a:gs pos="100000">
                <a:srgbClr val="C9DAF8"/>
              </a:gs>
            </a:gsLst>
            <a:lin ang="10800025"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08" name="Google Shape;708;p30"/>
          <p:cNvSpPr/>
          <p:nvPr/>
        </p:nvSpPr>
        <p:spPr>
          <a:xfrm>
            <a:off x="3390525" y="2664475"/>
            <a:ext cx="2268000" cy="1913100"/>
          </a:xfrm>
          <a:prstGeom prst="rect">
            <a:avLst/>
          </a:prstGeom>
          <a:gradFill>
            <a:gsLst>
              <a:gs pos="0">
                <a:schemeClr val="lt1"/>
              </a:gs>
              <a:gs pos="100000">
                <a:srgbClr val="C9DAF8"/>
              </a:gs>
            </a:gsLst>
            <a:lin ang="10800025"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09" name="Google Shape;709;p30"/>
          <p:cNvSpPr/>
          <p:nvPr/>
        </p:nvSpPr>
        <p:spPr>
          <a:xfrm>
            <a:off x="6155850" y="2688625"/>
            <a:ext cx="2298900" cy="1864800"/>
          </a:xfrm>
          <a:prstGeom prst="rect">
            <a:avLst/>
          </a:prstGeom>
          <a:gradFill>
            <a:gsLst>
              <a:gs pos="0">
                <a:schemeClr val="lt1"/>
              </a:gs>
              <a:gs pos="100000">
                <a:srgbClr val="C9DAF8"/>
              </a:gs>
            </a:gsLst>
            <a:lin ang="10800025"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10" name="Google Shape;710;p30"/>
          <p:cNvSpPr txBox="1"/>
          <p:nvPr/>
        </p:nvSpPr>
        <p:spPr>
          <a:xfrm>
            <a:off x="721800" y="2822400"/>
            <a:ext cx="2061300" cy="143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Identified IDs in reciprocal cycles.</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Flagged as 1 (engaged) or 0 (not engaged).</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To be weighted and used in a statistical model.</a:t>
            </a:r>
            <a:endParaRPr sz="1000">
              <a:solidFill>
                <a:schemeClr val="dk1"/>
              </a:solidFill>
              <a:latin typeface="Poppins"/>
              <a:ea typeface="Poppins"/>
              <a:cs typeface="Poppins"/>
              <a:sym typeface="Poppins"/>
            </a:endParaRPr>
          </a:p>
        </p:txBody>
      </p:sp>
      <p:sp>
        <p:nvSpPr>
          <p:cNvPr id="711" name="Google Shape;711;p30"/>
          <p:cNvSpPr txBox="1"/>
          <p:nvPr/>
        </p:nvSpPr>
        <p:spPr>
          <a:xfrm>
            <a:off x="962675" y="2225563"/>
            <a:ext cx="1684200" cy="28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a:solidFill>
                  <a:schemeClr val="lt1"/>
                </a:solidFill>
                <a:latin typeface="Times New Roman"/>
                <a:ea typeface="Times New Roman"/>
                <a:cs typeface="Times New Roman"/>
                <a:sym typeface="Times New Roman"/>
              </a:rPr>
              <a:t>Cycles in LOR</a:t>
            </a:r>
            <a:endParaRPr>
              <a:solidFill>
                <a:schemeClr val="lt1"/>
              </a:solidFill>
              <a:latin typeface="Poppins"/>
              <a:ea typeface="Poppins"/>
              <a:cs typeface="Poppins"/>
              <a:sym typeface="Poppins"/>
            </a:endParaRPr>
          </a:p>
        </p:txBody>
      </p:sp>
      <p:sp>
        <p:nvSpPr>
          <p:cNvPr id="712" name="Google Shape;712;p30"/>
          <p:cNvSpPr txBox="1"/>
          <p:nvPr/>
        </p:nvSpPr>
        <p:spPr>
          <a:xfrm>
            <a:off x="3747488" y="2230863"/>
            <a:ext cx="1897800" cy="28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solidFill>
                  <a:schemeClr val="lt1"/>
                </a:solidFill>
                <a:latin typeface="Times New Roman"/>
                <a:ea typeface="Times New Roman"/>
                <a:cs typeface="Times New Roman"/>
                <a:sym typeface="Times New Roman"/>
              </a:rPr>
              <a:t>Exaggerated</a:t>
            </a:r>
            <a:r>
              <a:rPr b="1" lang="en">
                <a:solidFill>
                  <a:schemeClr val="lt1"/>
                </a:solidFill>
                <a:latin typeface="Times New Roman"/>
                <a:ea typeface="Times New Roman"/>
                <a:cs typeface="Times New Roman"/>
                <a:sym typeface="Times New Roman"/>
              </a:rPr>
              <a:t> LOR</a:t>
            </a:r>
            <a:endParaRPr>
              <a:solidFill>
                <a:schemeClr val="lt1"/>
              </a:solidFill>
              <a:latin typeface="Poppins"/>
              <a:ea typeface="Poppins"/>
              <a:cs typeface="Poppins"/>
              <a:sym typeface="Poppins"/>
            </a:endParaRPr>
          </a:p>
        </p:txBody>
      </p:sp>
      <p:sp>
        <p:nvSpPr>
          <p:cNvPr id="713" name="Google Shape;713;p30"/>
          <p:cNvSpPr txBox="1"/>
          <p:nvPr/>
        </p:nvSpPr>
        <p:spPr>
          <a:xfrm>
            <a:off x="6464850" y="2257325"/>
            <a:ext cx="1999200" cy="28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solidFill>
                  <a:schemeClr val="lt1"/>
                </a:solidFill>
                <a:latin typeface="Times New Roman"/>
                <a:ea typeface="Times New Roman"/>
                <a:cs typeface="Times New Roman"/>
                <a:sym typeface="Times New Roman"/>
              </a:rPr>
              <a:t>Correlation with CV</a:t>
            </a:r>
            <a:endParaRPr>
              <a:solidFill>
                <a:schemeClr val="lt1"/>
              </a:solidFill>
              <a:latin typeface="Poppins"/>
              <a:ea typeface="Poppins"/>
              <a:cs typeface="Poppins"/>
              <a:sym typeface="Poppins"/>
            </a:endParaRPr>
          </a:p>
        </p:txBody>
      </p:sp>
      <p:sp>
        <p:nvSpPr>
          <p:cNvPr id="714" name="Google Shape;714;p30"/>
          <p:cNvSpPr/>
          <p:nvPr/>
        </p:nvSpPr>
        <p:spPr>
          <a:xfrm>
            <a:off x="603000" y="2279100"/>
            <a:ext cx="2298900" cy="3969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oppins"/>
                <a:ea typeface="Poppins"/>
                <a:cs typeface="Poppins"/>
                <a:sym typeface="Poppins"/>
              </a:rPr>
              <a:t>Cycles in LOR</a:t>
            </a:r>
            <a:endParaRPr>
              <a:solidFill>
                <a:schemeClr val="lt1"/>
              </a:solidFill>
              <a:latin typeface="Poppins"/>
              <a:ea typeface="Poppins"/>
              <a:cs typeface="Poppins"/>
              <a:sym typeface="Poppins"/>
            </a:endParaRPr>
          </a:p>
        </p:txBody>
      </p:sp>
      <p:sp>
        <p:nvSpPr>
          <p:cNvPr id="715" name="Google Shape;715;p30"/>
          <p:cNvSpPr txBox="1"/>
          <p:nvPr/>
        </p:nvSpPr>
        <p:spPr>
          <a:xfrm>
            <a:off x="3526825" y="2756575"/>
            <a:ext cx="1999200" cy="16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000">
                <a:solidFill>
                  <a:schemeClr val="dk1"/>
                </a:solidFill>
                <a:latin typeface="Poppins"/>
                <a:ea typeface="Poppins"/>
                <a:cs typeface="Poppins"/>
                <a:sym typeface="Poppins"/>
              </a:rPr>
              <a:t>DistilBERT </a:t>
            </a:r>
            <a:r>
              <a:rPr lang="en" sz="1000">
                <a:solidFill>
                  <a:schemeClr val="dk1"/>
                </a:solidFill>
                <a:latin typeface="Poppins"/>
                <a:ea typeface="Poppins"/>
                <a:cs typeface="Poppins"/>
                <a:sym typeface="Poppins"/>
              </a:rPr>
              <a:t>creates semantic embeddings for LOR lines.</a:t>
            </a:r>
            <a:endParaRPr sz="1000">
              <a:solidFill>
                <a:schemeClr val="dk1"/>
              </a:solidFill>
              <a:latin typeface="Poppins"/>
              <a:ea typeface="Poppins"/>
              <a:cs typeface="Poppins"/>
              <a:sym typeface="Poppins"/>
            </a:endParaRPr>
          </a:p>
          <a:p>
            <a:pPr indent="0" lvl="0" marL="0" rtl="0" algn="l">
              <a:lnSpc>
                <a:spcPct val="115000"/>
              </a:lnSpc>
              <a:spcBef>
                <a:spcPts val="1200"/>
              </a:spcBef>
              <a:spcAft>
                <a:spcPts val="0"/>
              </a:spcAft>
              <a:buNone/>
            </a:pPr>
            <a:r>
              <a:rPr lang="en" sz="1000">
                <a:solidFill>
                  <a:schemeClr val="dk1"/>
                </a:solidFill>
                <a:latin typeface="Poppins"/>
                <a:ea typeface="Poppins"/>
                <a:cs typeface="Poppins"/>
                <a:sym typeface="Poppins"/>
              </a:rPr>
              <a:t>Vectors are compared and clustered using KNN.</a:t>
            </a:r>
            <a:endParaRPr sz="1000">
              <a:solidFill>
                <a:schemeClr val="dk1"/>
              </a:solidFill>
              <a:latin typeface="Poppins"/>
              <a:ea typeface="Poppins"/>
              <a:cs typeface="Poppins"/>
              <a:sym typeface="Poppins"/>
            </a:endParaRPr>
          </a:p>
          <a:p>
            <a:pPr indent="0" lvl="0" marL="0" rtl="0" algn="l">
              <a:lnSpc>
                <a:spcPct val="115000"/>
              </a:lnSpc>
              <a:spcBef>
                <a:spcPts val="1200"/>
              </a:spcBef>
              <a:spcAft>
                <a:spcPts val="0"/>
              </a:spcAft>
              <a:buNone/>
            </a:pPr>
            <a:r>
              <a:rPr lang="en" sz="1000">
                <a:solidFill>
                  <a:schemeClr val="dk1"/>
                </a:solidFill>
                <a:latin typeface="Poppins"/>
                <a:ea typeface="Poppins"/>
                <a:cs typeface="Poppins"/>
                <a:sym typeface="Poppins"/>
              </a:rPr>
              <a:t>Outliers indicate exaggeration; distances provide ratios and scores.</a:t>
            </a:r>
            <a:endParaRPr sz="1000">
              <a:solidFill>
                <a:schemeClr val="dk1"/>
              </a:solidFill>
              <a:latin typeface="Poppins"/>
              <a:ea typeface="Poppins"/>
              <a:cs typeface="Poppins"/>
              <a:sym typeface="Poppins"/>
            </a:endParaRPr>
          </a:p>
          <a:p>
            <a:pPr indent="0" lvl="0" marL="0" rtl="0" algn="l">
              <a:spcBef>
                <a:spcPts val="1200"/>
              </a:spcBef>
              <a:spcAft>
                <a:spcPts val="0"/>
              </a:spcAft>
              <a:buNone/>
            </a:pPr>
            <a:r>
              <a:t/>
            </a:r>
            <a:endParaRPr sz="1000">
              <a:solidFill>
                <a:schemeClr val="dk1"/>
              </a:solidFill>
              <a:latin typeface="Poppins"/>
              <a:ea typeface="Poppins"/>
              <a:cs typeface="Poppins"/>
              <a:sym typeface="Poppins"/>
            </a:endParaRPr>
          </a:p>
        </p:txBody>
      </p:sp>
      <p:sp>
        <p:nvSpPr>
          <p:cNvPr id="716" name="Google Shape;716;p30"/>
          <p:cNvSpPr/>
          <p:nvPr/>
        </p:nvSpPr>
        <p:spPr>
          <a:xfrm>
            <a:off x="3379413" y="2267575"/>
            <a:ext cx="2298900" cy="3969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oppins"/>
                <a:ea typeface="Poppins"/>
                <a:cs typeface="Poppins"/>
                <a:sym typeface="Poppins"/>
              </a:rPr>
              <a:t>Exaggerated LOR</a:t>
            </a:r>
            <a:endParaRPr>
              <a:solidFill>
                <a:schemeClr val="lt1"/>
              </a:solidFill>
              <a:latin typeface="Poppins"/>
              <a:ea typeface="Poppins"/>
              <a:cs typeface="Poppins"/>
              <a:sym typeface="Poppins"/>
            </a:endParaRPr>
          </a:p>
        </p:txBody>
      </p:sp>
      <p:sp>
        <p:nvSpPr>
          <p:cNvPr id="717" name="Google Shape;717;p30"/>
          <p:cNvSpPr/>
          <p:nvPr/>
        </p:nvSpPr>
        <p:spPr>
          <a:xfrm>
            <a:off x="6155838" y="2291725"/>
            <a:ext cx="2298900" cy="3969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oppins"/>
                <a:ea typeface="Poppins"/>
                <a:cs typeface="Poppins"/>
                <a:sym typeface="Poppins"/>
              </a:rPr>
              <a:t>Correlation with CV</a:t>
            </a:r>
            <a:endParaRPr>
              <a:solidFill>
                <a:schemeClr val="lt1"/>
              </a:solidFill>
              <a:latin typeface="Poppins"/>
              <a:ea typeface="Poppins"/>
              <a:cs typeface="Poppins"/>
              <a:sym typeface="Poppins"/>
            </a:endParaRPr>
          </a:p>
        </p:txBody>
      </p:sp>
      <p:sp>
        <p:nvSpPr>
          <p:cNvPr id="718" name="Google Shape;718;p30"/>
          <p:cNvSpPr txBox="1"/>
          <p:nvPr/>
        </p:nvSpPr>
        <p:spPr>
          <a:xfrm>
            <a:off x="6230850" y="2732100"/>
            <a:ext cx="2148900" cy="16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Created embeddings for CV and LOR.</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Calculated normalized cosine similarity between them.</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a:ea typeface="Poppins"/>
                <a:cs typeface="Poppins"/>
                <a:sym typeface="Poppins"/>
              </a:rPr>
              <a:t>High similarity indicates alignment; low suggests potential fraud.</a:t>
            </a:r>
            <a:endParaRPr sz="1000">
              <a:solidFill>
                <a:schemeClr val="dk1"/>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1">
            <a:hlinkClick action="ppaction://hlinkshowjump?jump=firstslide"/>
          </p:cNvPr>
          <p:cNvSpPr txBox="1"/>
          <p:nvPr>
            <p:ph idx="4294967295" type="subTitle"/>
          </p:nvPr>
        </p:nvSpPr>
        <p:spPr>
          <a:xfrm>
            <a:off x="340575" y="148575"/>
            <a:ext cx="2613900" cy="2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Data Analysis:</a:t>
            </a:r>
            <a:endParaRPr b="1" sz="1300"/>
          </a:p>
          <a:p>
            <a:pPr indent="0" lvl="0" marL="0" rtl="0" algn="l">
              <a:spcBef>
                <a:spcPts val="0"/>
              </a:spcBef>
              <a:spcAft>
                <a:spcPts val="0"/>
              </a:spcAft>
              <a:buNone/>
            </a:pPr>
            <a:r>
              <a:rPr b="1" lang="en" sz="1300"/>
              <a:t>Connectivity</a:t>
            </a:r>
            <a:endParaRPr b="1" sz="1300"/>
          </a:p>
        </p:txBody>
      </p:sp>
      <p:sp>
        <p:nvSpPr>
          <p:cNvPr id="724" name="Google Shape;724;p31"/>
          <p:cNvSpPr/>
          <p:nvPr/>
        </p:nvSpPr>
        <p:spPr>
          <a:xfrm>
            <a:off x="4686900" y="-8825"/>
            <a:ext cx="4457100" cy="581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3191400" y="-8925"/>
            <a:ext cx="1634700" cy="5817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a:hlinkClick action="ppaction://hlinksldjump" r:id="rId3"/>
          </p:cNvPr>
          <p:cNvSpPr txBox="1"/>
          <p:nvPr>
            <p:ph idx="4294967295" type="subTitle"/>
          </p:nvPr>
        </p:nvSpPr>
        <p:spPr>
          <a:xfrm>
            <a:off x="3191400"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EXPLORATORY</a:t>
            </a:r>
            <a:endParaRPr b="1" sz="900"/>
          </a:p>
          <a:p>
            <a:pPr indent="0" lvl="0" marL="0" rtl="0" algn="ctr">
              <a:spcBef>
                <a:spcPts val="0"/>
              </a:spcBef>
              <a:spcAft>
                <a:spcPts val="0"/>
              </a:spcAft>
              <a:buNone/>
            </a:pPr>
            <a:r>
              <a:rPr b="1" lang="en" sz="900"/>
              <a:t>DATA ANALYSIS</a:t>
            </a:r>
            <a:endParaRPr b="1" sz="900"/>
          </a:p>
        </p:txBody>
      </p:sp>
      <p:pic>
        <p:nvPicPr>
          <p:cNvPr id="727" name="Google Shape;727;p31"/>
          <p:cNvPicPr preferRelativeResize="0"/>
          <p:nvPr/>
        </p:nvPicPr>
        <p:blipFill>
          <a:blip r:embed="rId4">
            <a:alphaModFix/>
          </a:blip>
          <a:stretch>
            <a:fillRect/>
          </a:stretch>
        </p:blipFill>
        <p:spPr>
          <a:xfrm>
            <a:off x="4285727" y="138172"/>
            <a:ext cx="270900" cy="287313"/>
          </a:xfrm>
          <a:prstGeom prst="rect">
            <a:avLst/>
          </a:prstGeom>
          <a:noFill/>
          <a:ln>
            <a:noFill/>
          </a:ln>
        </p:spPr>
      </p:pic>
      <p:sp>
        <p:nvSpPr>
          <p:cNvPr id="728" name="Google Shape;728;p31"/>
          <p:cNvSpPr/>
          <p:nvPr/>
        </p:nvSpPr>
        <p:spPr>
          <a:xfrm>
            <a:off x="4600350" y="-8825"/>
            <a:ext cx="1245300" cy="5817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7648450" y="-8825"/>
            <a:ext cx="1495500" cy="5151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a:hlinkClick action="ppaction://hlinksldjump" r:id="rId5"/>
          </p:cNvPr>
          <p:cNvSpPr txBox="1"/>
          <p:nvPr>
            <p:ph idx="4294967295" type="subTitle"/>
          </p:nvPr>
        </p:nvSpPr>
        <p:spPr>
          <a:xfrm>
            <a:off x="6109888"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PRE-</a:t>
            </a:r>
            <a:endParaRPr b="1" sz="900"/>
          </a:p>
          <a:p>
            <a:pPr indent="0" lvl="0" marL="0" rtl="0" algn="ctr">
              <a:spcBef>
                <a:spcPts val="0"/>
              </a:spcBef>
              <a:spcAft>
                <a:spcPts val="0"/>
              </a:spcAft>
              <a:buNone/>
            </a:pPr>
            <a:r>
              <a:rPr b="1" lang="en" sz="900"/>
              <a:t>PROCESSING</a:t>
            </a:r>
            <a:endParaRPr b="1" sz="900"/>
          </a:p>
        </p:txBody>
      </p:sp>
      <p:pic>
        <p:nvPicPr>
          <p:cNvPr id="731" name="Google Shape;731;p31"/>
          <p:cNvPicPr preferRelativeResize="0"/>
          <p:nvPr/>
        </p:nvPicPr>
        <p:blipFill>
          <a:blip r:embed="rId6">
            <a:alphaModFix/>
          </a:blip>
          <a:stretch>
            <a:fillRect/>
          </a:stretch>
        </p:blipFill>
        <p:spPr>
          <a:xfrm>
            <a:off x="7230170" y="95547"/>
            <a:ext cx="370982" cy="393445"/>
          </a:xfrm>
          <a:prstGeom prst="rect">
            <a:avLst/>
          </a:prstGeom>
          <a:noFill/>
          <a:ln>
            <a:noFill/>
          </a:ln>
        </p:spPr>
      </p:pic>
      <p:sp>
        <p:nvSpPr>
          <p:cNvPr id="732" name="Google Shape;732;p31"/>
          <p:cNvSpPr/>
          <p:nvPr/>
        </p:nvSpPr>
        <p:spPr>
          <a:xfrm>
            <a:off x="6137100" y="-8850"/>
            <a:ext cx="1495500" cy="5817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a:off x="6137100" y="515100"/>
            <a:ext cx="14955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31"/>
          <p:cNvGrpSpPr/>
          <p:nvPr/>
        </p:nvGrpSpPr>
        <p:grpSpPr>
          <a:xfrm>
            <a:off x="294225" y="4831800"/>
            <a:ext cx="897900" cy="130800"/>
            <a:chOff x="294225" y="4831800"/>
            <a:chExt cx="897900" cy="130800"/>
          </a:xfrm>
        </p:grpSpPr>
        <p:sp>
          <p:nvSpPr>
            <p:cNvPr id="735" name="Google Shape;735;p31"/>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31"/>
          <p:cNvSpPr/>
          <p:nvPr/>
        </p:nvSpPr>
        <p:spPr>
          <a:xfrm>
            <a:off x="0" y="515100"/>
            <a:ext cx="2411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a:hlinkClick action="ppaction://hlinksldjump" r:id="rId7"/>
          </p:cNvPr>
          <p:cNvSpPr txBox="1"/>
          <p:nvPr>
            <p:ph idx="4294967295" type="subTitle"/>
          </p:nvPr>
        </p:nvSpPr>
        <p:spPr>
          <a:xfrm>
            <a:off x="4571313" y="19537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Fraudulent</a:t>
            </a:r>
            <a:br>
              <a:rPr b="1" lang="en" sz="900"/>
            </a:br>
            <a:r>
              <a:rPr b="1" lang="en" sz="900"/>
              <a:t>Score</a:t>
            </a:r>
            <a:endParaRPr b="1" sz="900"/>
          </a:p>
        </p:txBody>
      </p:sp>
      <p:sp>
        <p:nvSpPr>
          <p:cNvPr id="742" name="Google Shape;742;p31">
            <a:hlinkClick action="ppaction://hlinksldjump" r:id="rId8"/>
          </p:cNvPr>
          <p:cNvSpPr txBox="1"/>
          <p:nvPr>
            <p:ph idx="4294967295" type="subTitle"/>
          </p:nvPr>
        </p:nvSpPr>
        <p:spPr>
          <a:xfrm>
            <a:off x="6109888"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Connectivity</a:t>
            </a:r>
            <a:endParaRPr b="1" sz="900"/>
          </a:p>
          <a:p>
            <a:pPr indent="0" lvl="0" marL="0" rtl="0" algn="ctr">
              <a:spcBef>
                <a:spcPts val="0"/>
              </a:spcBef>
              <a:spcAft>
                <a:spcPts val="0"/>
              </a:spcAft>
              <a:buNone/>
            </a:pPr>
            <a:r>
              <a:rPr b="1" lang="en" sz="900"/>
              <a:t>Score</a:t>
            </a:r>
            <a:endParaRPr b="1" sz="900"/>
          </a:p>
        </p:txBody>
      </p:sp>
      <p:sp>
        <p:nvSpPr>
          <p:cNvPr id="743" name="Google Shape;743;p31">
            <a:hlinkClick action="ppaction://hlinksldjump" r:id="rId9"/>
          </p:cNvPr>
          <p:cNvSpPr txBox="1"/>
          <p:nvPr>
            <p:ph idx="4294967295" type="subTitle"/>
          </p:nvPr>
        </p:nvSpPr>
        <p:spPr>
          <a:xfrm>
            <a:off x="7491525" y="195375"/>
            <a:ext cx="12696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Profile</a:t>
            </a:r>
            <a:endParaRPr b="1" sz="900"/>
          </a:p>
          <a:p>
            <a:pPr indent="0" lvl="0" marL="0" rtl="0" algn="ctr">
              <a:spcBef>
                <a:spcPts val="0"/>
              </a:spcBef>
              <a:spcAft>
                <a:spcPts val="0"/>
              </a:spcAft>
              <a:buNone/>
            </a:pPr>
            <a:r>
              <a:rPr b="1" lang="en" sz="900"/>
              <a:t>Score</a:t>
            </a:r>
            <a:endParaRPr b="1" sz="900"/>
          </a:p>
        </p:txBody>
      </p:sp>
      <p:pic>
        <p:nvPicPr>
          <p:cNvPr id="744" name="Google Shape;744;p31"/>
          <p:cNvPicPr preferRelativeResize="0"/>
          <p:nvPr/>
        </p:nvPicPr>
        <p:blipFill>
          <a:blip r:embed="rId10">
            <a:alphaModFix/>
          </a:blip>
          <a:stretch>
            <a:fillRect/>
          </a:stretch>
        </p:blipFill>
        <p:spPr>
          <a:xfrm>
            <a:off x="5594125" y="63863"/>
            <a:ext cx="423325" cy="423325"/>
          </a:xfrm>
          <a:prstGeom prst="rect">
            <a:avLst/>
          </a:prstGeom>
          <a:noFill/>
          <a:ln>
            <a:noFill/>
          </a:ln>
        </p:spPr>
      </p:pic>
      <p:pic>
        <p:nvPicPr>
          <p:cNvPr id="745" name="Google Shape;745;p31"/>
          <p:cNvPicPr preferRelativeResize="0"/>
          <p:nvPr/>
        </p:nvPicPr>
        <p:blipFill>
          <a:blip r:embed="rId11">
            <a:alphaModFix/>
          </a:blip>
          <a:stretch>
            <a:fillRect/>
          </a:stretch>
        </p:blipFill>
        <p:spPr>
          <a:xfrm>
            <a:off x="8555852" y="63874"/>
            <a:ext cx="463488" cy="423325"/>
          </a:xfrm>
          <a:prstGeom prst="rect">
            <a:avLst/>
          </a:prstGeom>
          <a:noFill/>
          <a:ln>
            <a:noFill/>
          </a:ln>
        </p:spPr>
      </p:pic>
      <p:pic>
        <p:nvPicPr>
          <p:cNvPr id="746" name="Google Shape;746;p31"/>
          <p:cNvPicPr preferRelativeResize="0"/>
          <p:nvPr/>
        </p:nvPicPr>
        <p:blipFill>
          <a:blip r:embed="rId12">
            <a:alphaModFix/>
          </a:blip>
          <a:stretch>
            <a:fillRect/>
          </a:stretch>
        </p:blipFill>
        <p:spPr>
          <a:xfrm>
            <a:off x="7181999" y="70161"/>
            <a:ext cx="463500" cy="423327"/>
          </a:xfrm>
          <a:prstGeom prst="rect">
            <a:avLst/>
          </a:prstGeom>
          <a:noFill/>
          <a:ln>
            <a:noFill/>
          </a:ln>
        </p:spPr>
      </p:pic>
      <p:grpSp>
        <p:nvGrpSpPr>
          <p:cNvPr id="747" name="Google Shape;747;p31"/>
          <p:cNvGrpSpPr/>
          <p:nvPr/>
        </p:nvGrpSpPr>
        <p:grpSpPr>
          <a:xfrm>
            <a:off x="833053" y="905410"/>
            <a:ext cx="7545279" cy="880290"/>
            <a:chOff x="833013" y="1286425"/>
            <a:chExt cx="7477977" cy="874431"/>
          </a:xfrm>
        </p:grpSpPr>
        <p:sp>
          <p:nvSpPr>
            <p:cNvPr id="748" name="Google Shape;748;p31"/>
            <p:cNvSpPr/>
            <p:nvPr/>
          </p:nvSpPr>
          <p:spPr>
            <a:xfrm>
              <a:off x="5053462" y="1407100"/>
              <a:ext cx="3257528" cy="633082"/>
            </a:xfrm>
            <a:custGeom>
              <a:rect b="b" l="l" r="r" t="t"/>
              <a:pathLst>
                <a:path extrusionOk="0" h="17384" w="72153">
                  <a:moveTo>
                    <a:pt x="1" y="1"/>
                  </a:moveTo>
                  <a:lnTo>
                    <a:pt x="1" y="17384"/>
                  </a:lnTo>
                  <a:lnTo>
                    <a:pt x="72153" y="17384"/>
                  </a:lnTo>
                  <a:lnTo>
                    <a:pt x="72153" y="1"/>
                  </a:lnTo>
                  <a:close/>
                </a:path>
              </a:pathLst>
            </a:custGeom>
            <a:solidFill>
              <a:srgbClr val="EEEEEE"/>
            </a:solidFill>
            <a:ln cap="flat" cmpd="sng" w="9525">
              <a:solidFill>
                <a:srgbClr val="111111"/>
              </a:solidFill>
              <a:prstDash val="solid"/>
              <a:round/>
              <a:headEnd len="sm" w="sm" type="none"/>
              <a:tailEnd len="sm" w="sm" type="none"/>
            </a:ln>
          </p:spPr>
          <p:txBody>
            <a:bodyPr anchorCtr="0" anchor="ctr" bIns="91425" lIns="182875" spcFirstLastPara="1" rIns="182875" wrap="square" tIns="91425">
              <a:noAutofit/>
            </a:bodyPr>
            <a:lstStyle/>
            <a:p>
              <a:pPr indent="0" lvl="0" marL="0" rtl="0" algn="r">
                <a:spcBef>
                  <a:spcPts val="0"/>
                </a:spcBef>
                <a:spcAft>
                  <a:spcPts val="0"/>
                </a:spcAft>
                <a:buClr>
                  <a:srgbClr val="000000"/>
                </a:buClr>
                <a:buSzPts val="1100"/>
                <a:buFont typeface="Arial"/>
                <a:buNone/>
              </a:pPr>
              <a:r>
                <a:rPr lang="en" sz="1000">
                  <a:latin typeface="Poppins"/>
                  <a:ea typeface="Poppins"/>
                  <a:cs typeface="Poppins"/>
                  <a:sym typeface="Poppins"/>
                </a:rPr>
                <a:t>The number of genuine LORs received and given by a person helps determine their connections.</a:t>
              </a:r>
              <a:endParaRPr sz="1200">
                <a:solidFill>
                  <a:srgbClr val="FFFFFF"/>
                </a:solidFill>
                <a:latin typeface="Poppins"/>
                <a:ea typeface="Poppins"/>
                <a:cs typeface="Poppins"/>
                <a:sym typeface="Poppins"/>
              </a:endParaRPr>
            </a:p>
          </p:txBody>
        </p:sp>
        <p:sp>
          <p:nvSpPr>
            <p:cNvPr id="749" name="Google Shape;749;p31"/>
            <p:cNvSpPr/>
            <p:nvPr/>
          </p:nvSpPr>
          <p:spPr>
            <a:xfrm>
              <a:off x="833013" y="1511673"/>
              <a:ext cx="545349" cy="423935"/>
            </a:xfrm>
            <a:custGeom>
              <a:rect b="b" l="l" r="r" t="t"/>
              <a:pathLst>
                <a:path extrusionOk="0" h="17419" w="28885">
                  <a:moveTo>
                    <a:pt x="0" y="0"/>
                  </a:moveTo>
                  <a:lnTo>
                    <a:pt x="0" y="17419"/>
                  </a:lnTo>
                  <a:lnTo>
                    <a:pt x="28885" y="17419"/>
                  </a:lnTo>
                  <a:lnTo>
                    <a:pt x="28885" y="0"/>
                  </a:lnTo>
                  <a:close/>
                </a:path>
              </a:pathLst>
            </a:custGeom>
            <a:solidFill>
              <a:srgbClr val="FFFFFF"/>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1C4587"/>
                  </a:solidFill>
                  <a:latin typeface="Poppins Medium"/>
                  <a:ea typeface="Poppins Medium"/>
                  <a:cs typeface="Poppins Medium"/>
                  <a:sym typeface="Poppins Medium"/>
                </a:rPr>
                <a:t>01</a:t>
              </a:r>
              <a:endParaRPr sz="1200">
                <a:solidFill>
                  <a:srgbClr val="1C4587"/>
                </a:solidFill>
                <a:latin typeface="Poppins"/>
                <a:ea typeface="Poppins"/>
                <a:cs typeface="Poppins"/>
                <a:sym typeface="Poppins"/>
              </a:endParaRPr>
            </a:p>
          </p:txBody>
        </p:sp>
        <p:sp>
          <p:nvSpPr>
            <p:cNvPr id="750" name="Google Shape;750;p31"/>
            <p:cNvSpPr/>
            <p:nvPr/>
          </p:nvSpPr>
          <p:spPr>
            <a:xfrm>
              <a:off x="3619613" y="1286425"/>
              <a:ext cx="939279" cy="874431"/>
            </a:xfrm>
            <a:custGeom>
              <a:rect b="b" l="l" r="r" t="t"/>
              <a:pathLst>
                <a:path extrusionOk="0" h="30171" w="28362">
                  <a:moveTo>
                    <a:pt x="0" y="1"/>
                  </a:moveTo>
                  <a:lnTo>
                    <a:pt x="0" y="23527"/>
                  </a:lnTo>
                  <a:lnTo>
                    <a:pt x="14181" y="30171"/>
                  </a:lnTo>
                  <a:lnTo>
                    <a:pt x="28361" y="23527"/>
                  </a:lnTo>
                  <a:lnTo>
                    <a:pt x="28361" y="1"/>
                  </a:lnTo>
                  <a:lnTo>
                    <a:pt x="14181" y="6632"/>
                  </a:lnTo>
                  <a:lnTo>
                    <a:pt x="0" y="1"/>
                  </a:lnTo>
                  <a:close/>
                </a:path>
              </a:pathLst>
            </a:custGeom>
            <a:solidFill>
              <a:srgbClr val="1C4587"/>
            </a:solidFill>
            <a:ln cap="flat" cmpd="sng" w="9525">
              <a:solidFill>
                <a:srgbClr val="11111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spcBef>
                  <a:spcPts val="0"/>
                </a:spcBef>
                <a:spcAft>
                  <a:spcPts val="0"/>
                </a:spcAft>
                <a:buClr>
                  <a:srgbClr val="000000"/>
                </a:buClr>
                <a:buSzPts val="1100"/>
                <a:buFont typeface="Arial"/>
                <a:buNone/>
              </a:pPr>
              <a:r>
                <a:t/>
              </a:r>
              <a:endParaRPr sz="2400">
                <a:latin typeface="Poppins Medium"/>
                <a:ea typeface="Poppins Medium"/>
                <a:cs typeface="Poppins Medium"/>
                <a:sym typeface="Poppins Medium"/>
              </a:endParaRPr>
            </a:p>
          </p:txBody>
        </p:sp>
        <p:sp>
          <p:nvSpPr>
            <p:cNvPr id="751" name="Google Shape;751;p31"/>
            <p:cNvSpPr/>
            <p:nvPr/>
          </p:nvSpPr>
          <p:spPr>
            <a:xfrm>
              <a:off x="1378363" y="1511673"/>
              <a:ext cx="1746676" cy="423935"/>
            </a:xfrm>
            <a:custGeom>
              <a:rect b="b" l="l" r="r" t="t"/>
              <a:pathLst>
                <a:path extrusionOk="0" h="17419" w="28885">
                  <a:moveTo>
                    <a:pt x="0" y="0"/>
                  </a:moveTo>
                  <a:lnTo>
                    <a:pt x="0" y="17419"/>
                  </a:lnTo>
                  <a:lnTo>
                    <a:pt x="28885" y="17419"/>
                  </a:lnTo>
                  <a:lnTo>
                    <a:pt x="28885" y="0"/>
                  </a:lnTo>
                  <a:close/>
                </a:path>
              </a:pathLst>
            </a:custGeom>
            <a:solidFill>
              <a:srgbClr val="1C4587"/>
            </a:solidFill>
            <a:ln cap="flat" cmpd="sng" w="9525">
              <a:solidFill>
                <a:srgbClr val="11111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lt1"/>
                  </a:solidFill>
                  <a:latin typeface="Poppins"/>
                  <a:ea typeface="Poppins"/>
                  <a:cs typeface="Poppins"/>
                  <a:sym typeface="Poppins"/>
                </a:rPr>
                <a:t>Letter of Recommendations</a:t>
              </a:r>
              <a:endParaRPr sz="1100">
                <a:solidFill>
                  <a:schemeClr val="lt1"/>
                </a:solidFill>
                <a:latin typeface="Poppins"/>
                <a:ea typeface="Poppins"/>
                <a:cs typeface="Poppins"/>
                <a:sym typeface="Poppins"/>
              </a:endParaRPr>
            </a:p>
          </p:txBody>
        </p:sp>
      </p:grpSp>
      <p:grpSp>
        <p:nvGrpSpPr>
          <p:cNvPr id="752" name="Google Shape;752;p31"/>
          <p:cNvGrpSpPr/>
          <p:nvPr/>
        </p:nvGrpSpPr>
        <p:grpSpPr>
          <a:xfrm>
            <a:off x="833053" y="1671664"/>
            <a:ext cx="7545279" cy="880290"/>
            <a:chOff x="833013" y="2047579"/>
            <a:chExt cx="7477977" cy="874431"/>
          </a:xfrm>
        </p:grpSpPr>
        <p:sp>
          <p:nvSpPr>
            <p:cNvPr id="753" name="Google Shape;753;p31"/>
            <p:cNvSpPr/>
            <p:nvPr/>
          </p:nvSpPr>
          <p:spPr>
            <a:xfrm>
              <a:off x="5053462" y="2168254"/>
              <a:ext cx="3257528" cy="633082"/>
            </a:xfrm>
            <a:custGeom>
              <a:rect b="b" l="l" r="r" t="t"/>
              <a:pathLst>
                <a:path extrusionOk="0" h="17384" w="72153">
                  <a:moveTo>
                    <a:pt x="1" y="1"/>
                  </a:moveTo>
                  <a:lnTo>
                    <a:pt x="1" y="17384"/>
                  </a:lnTo>
                  <a:lnTo>
                    <a:pt x="72153" y="17384"/>
                  </a:lnTo>
                  <a:lnTo>
                    <a:pt x="72153" y="1"/>
                  </a:lnTo>
                  <a:close/>
                </a:path>
              </a:pathLst>
            </a:custGeom>
            <a:solidFill>
              <a:srgbClr val="EEEEEE"/>
            </a:solidFill>
            <a:ln cap="flat" cmpd="sng" w="9525">
              <a:solidFill>
                <a:srgbClr val="000000"/>
              </a:solidFill>
              <a:prstDash val="solid"/>
              <a:round/>
              <a:headEnd len="sm" w="sm" type="none"/>
              <a:tailEnd len="sm" w="sm" type="none"/>
            </a:ln>
          </p:spPr>
          <p:txBody>
            <a:bodyPr anchorCtr="0" anchor="ctr" bIns="91425" lIns="182875" spcFirstLastPara="1" rIns="182875" wrap="square" tIns="91425">
              <a:noAutofit/>
            </a:bodyPr>
            <a:lstStyle/>
            <a:p>
              <a:pPr indent="0" lvl="0" marL="0" rtl="0" algn="r">
                <a:spcBef>
                  <a:spcPts val="0"/>
                </a:spcBef>
                <a:spcAft>
                  <a:spcPts val="0"/>
                </a:spcAft>
                <a:buClr>
                  <a:srgbClr val="000000"/>
                </a:buClr>
                <a:buSzPts val="1100"/>
                <a:buFont typeface="Arial"/>
                <a:buNone/>
              </a:pPr>
              <a:r>
                <a:rPr lang="en" sz="1000">
                  <a:latin typeface="Poppins"/>
                  <a:ea typeface="Poppins"/>
                  <a:cs typeface="Poppins"/>
                  <a:sym typeface="Poppins"/>
                </a:rPr>
                <a:t>Qwen2 LLM was used to extract resume details and quantify connections based on overlapping experience or education</a:t>
              </a:r>
              <a:endParaRPr sz="1000">
                <a:solidFill>
                  <a:srgbClr val="000000"/>
                </a:solidFill>
                <a:latin typeface="Poppins"/>
                <a:ea typeface="Poppins"/>
                <a:cs typeface="Poppins"/>
                <a:sym typeface="Poppins"/>
              </a:endParaRPr>
            </a:p>
          </p:txBody>
        </p:sp>
        <p:sp>
          <p:nvSpPr>
            <p:cNvPr id="754" name="Google Shape;754;p31"/>
            <p:cNvSpPr/>
            <p:nvPr/>
          </p:nvSpPr>
          <p:spPr>
            <a:xfrm>
              <a:off x="833013" y="2272827"/>
              <a:ext cx="545349" cy="423935"/>
            </a:xfrm>
            <a:custGeom>
              <a:rect b="b" l="l" r="r" t="t"/>
              <a:pathLst>
                <a:path extrusionOk="0" h="17419" w="28885">
                  <a:moveTo>
                    <a:pt x="0" y="0"/>
                  </a:moveTo>
                  <a:lnTo>
                    <a:pt x="0" y="17419"/>
                  </a:lnTo>
                  <a:lnTo>
                    <a:pt x="28885" y="17419"/>
                  </a:lnTo>
                  <a:lnTo>
                    <a:pt x="28885" y="0"/>
                  </a:ln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3C78D8"/>
                  </a:solidFill>
                  <a:latin typeface="Poppins Medium"/>
                  <a:ea typeface="Poppins Medium"/>
                  <a:cs typeface="Poppins Medium"/>
                  <a:sym typeface="Poppins Medium"/>
                </a:rPr>
                <a:t>02</a:t>
              </a:r>
              <a:endParaRPr sz="1200">
                <a:solidFill>
                  <a:srgbClr val="3C78D8"/>
                </a:solidFill>
                <a:latin typeface="Poppins"/>
                <a:ea typeface="Poppins"/>
                <a:cs typeface="Poppins"/>
                <a:sym typeface="Poppins"/>
              </a:endParaRPr>
            </a:p>
          </p:txBody>
        </p:sp>
        <p:sp>
          <p:nvSpPr>
            <p:cNvPr id="755" name="Google Shape;755;p31"/>
            <p:cNvSpPr/>
            <p:nvPr/>
          </p:nvSpPr>
          <p:spPr>
            <a:xfrm>
              <a:off x="3619613" y="2047579"/>
              <a:ext cx="939279" cy="874431"/>
            </a:xfrm>
            <a:custGeom>
              <a:rect b="b" l="l" r="r" t="t"/>
              <a:pathLst>
                <a:path extrusionOk="0" h="30171" w="28362">
                  <a:moveTo>
                    <a:pt x="0" y="1"/>
                  </a:moveTo>
                  <a:lnTo>
                    <a:pt x="0" y="23527"/>
                  </a:lnTo>
                  <a:lnTo>
                    <a:pt x="14181" y="30171"/>
                  </a:lnTo>
                  <a:lnTo>
                    <a:pt x="28361" y="23527"/>
                  </a:lnTo>
                  <a:lnTo>
                    <a:pt x="28361" y="1"/>
                  </a:lnTo>
                  <a:lnTo>
                    <a:pt x="14181" y="6632"/>
                  </a:lnTo>
                  <a:lnTo>
                    <a:pt x="0" y="1"/>
                  </a:lnTo>
                  <a:close/>
                </a:path>
              </a:pathLst>
            </a:custGeom>
            <a:solidFill>
              <a:srgbClr val="3C78D8"/>
            </a:solidFill>
            <a:ln cap="flat" cmpd="sng" w="9525">
              <a:solidFill>
                <a:srgbClr val="000000"/>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spcBef>
                  <a:spcPts val="0"/>
                </a:spcBef>
                <a:spcAft>
                  <a:spcPts val="0"/>
                </a:spcAft>
                <a:buClr>
                  <a:srgbClr val="000000"/>
                </a:buClr>
                <a:buSzPts val="1100"/>
                <a:buFont typeface="Arial"/>
                <a:buNone/>
              </a:pPr>
              <a:r>
                <a:t/>
              </a:r>
              <a:endParaRPr sz="2400">
                <a:latin typeface="Poppins Medium"/>
                <a:ea typeface="Poppins Medium"/>
                <a:cs typeface="Poppins Medium"/>
                <a:sym typeface="Poppins Medium"/>
              </a:endParaRPr>
            </a:p>
          </p:txBody>
        </p:sp>
        <p:sp>
          <p:nvSpPr>
            <p:cNvPr id="756" name="Google Shape;756;p31"/>
            <p:cNvSpPr/>
            <p:nvPr/>
          </p:nvSpPr>
          <p:spPr>
            <a:xfrm>
              <a:off x="1378363" y="2272827"/>
              <a:ext cx="1746676" cy="423935"/>
            </a:xfrm>
            <a:custGeom>
              <a:rect b="b" l="l" r="r" t="t"/>
              <a:pathLst>
                <a:path extrusionOk="0" h="17419" w="28885">
                  <a:moveTo>
                    <a:pt x="0" y="0"/>
                  </a:moveTo>
                  <a:lnTo>
                    <a:pt x="0" y="17419"/>
                  </a:lnTo>
                  <a:lnTo>
                    <a:pt x="28885" y="17419"/>
                  </a:lnTo>
                  <a:lnTo>
                    <a:pt x="28885" y="0"/>
                  </a:lnTo>
                  <a:close/>
                </a:path>
              </a:pathLst>
            </a:custGeom>
            <a:solidFill>
              <a:srgbClr val="3C78D8"/>
            </a:solidFill>
            <a:ln cap="flat" cmpd="sng" w="9525">
              <a:solidFill>
                <a:srgbClr val="000000"/>
              </a:solidFill>
              <a:prstDash val="solid"/>
              <a:round/>
              <a:headEnd len="sm" w="sm" type="none"/>
              <a:tailEnd len="sm" w="sm" type="none"/>
            </a:ln>
          </p:spPr>
          <p:txBody>
            <a:bodyPr anchorCtr="0" anchor="ctr" bIns="91425" lIns="18287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lt1"/>
                  </a:solidFill>
                  <a:latin typeface="Poppins"/>
                  <a:ea typeface="Poppins"/>
                  <a:cs typeface="Poppins"/>
                  <a:sym typeface="Poppins"/>
                </a:rPr>
                <a:t>Work Experience and Education</a:t>
              </a:r>
              <a:endParaRPr sz="1100">
                <a:solidFill>
                  <a:schemeClr val="lt1"/>
                </a:solidFill>
                <a:latin typeface="Poppins"/>
                <a:ea typeface="Poppins"/>
                <a:cs typeface="Poppins"/>
                <a:sym typeface="Poppins"/>
              </a:endParaRPr>
            </a:p>
          </p:txBody>
        </p:sp>
      </p:grpSp>
      <p:grpSp>
        <p:nvGrpSpPr>
          <p:cNvPr id="757" name="Google Shape;757;p31"/>
          <p:cNvGrpSpPr/>
          <p:nvPr/>
        </p:nvGrpSpPr>
        <p:grpSpPr>
          <a:xfrm>
            <a:off x="833053" y="2437918"/>
            <a:ext cx="7545279" cy="880290"/>
            <a:chOff x="833013" y="2808733"/>
            <a:chExt cx="7477977" cy="874431"/>
          </a:xfrm>
        </p:grpSpPr>
        <p:sp>
          <p:nvSpPr>
            <p:cNvPr id="758" name="Google Shape;758;p31"/>
            <p:cNvSpPr/>
            <p:nvPr/>
          </p:nvSpPr>
          <p:spPr>
            <a:xfrm>
              <a:off x="5053462" y="2929408"/>
              <a:ext cx="3257528" cy="633082"/>
            </a:xfrm>
            <a:custGeom>
              <a:rect b="b" l="l" r="r" t="t"/>
              <a:pathLst>
                <a:path extrusionOk="0" h="17384" w="72153">
                  <a:moveTo>
                    <a:pt x="1" y="1"/>
                  </a:moveTo>
                  <a:lnTo>
                    <a:pt x="1" y="17384"/>
                  </a:lnTo>
                  <a:lnTo>
                    <a:pt x="72153" y="17384"/>
                  </a:lnTo>
                  <a:lnTo>
                    <a:pt x="72153" y="1"/>
                  </a:lnTo>
                  <a:close/>
                </a:path>
              </a:pathLst>
            </a:custGeom>
            <a:solidFill>
              <a:srgbClr val="EEEEEE"/>
            </a:solidFill>
            <a:ln cap="flat" cmpd="sng" w="9525">
              <a:solidFill>
                <a:srgbClr val="111111"/>
              </a:solidFill>
              <a:prstDash val="solid"/>
              <a:round/>
              <a:headEnd len="sm" w="sm" type="none"/>
              <a:tailEnd len="sm" w="sm" type="none"/>
            </a:ln>
          </p:spPr>
          <p:txBody>
            <a:bodyPr anchorCtr="0" anchor="ctr" bIns="91425" lIns="182875" spcFirstLastPara="1" rIns="182875" wrap="square" tIns="91425">
              <a:noAutofit/>
            </a:bodyPr>
            <a:lstStyle/>
            <a:p>
              <a:pPr indent="0" lvl="0" marL="0" rtl="0" algn="r">
                <a:spcBef>
                  <a:spcPts val="0"/>
                </a:spcBef>
                <a:spcAft>
                  <a:spcPts val="0"/>
                </a:spcAft>
                <a:buClr>
                  <a:srgbClr val="000000"/>
                </a:buClr>
                <a:buSzPts val="1100"/>
                <a:buFont typeface="Arial"/>
                <a:buNone/>
              </a:pPr>
              <a:r>
                <a:t/>
              </a:r>
              <a:endParaRPr sz="1000">
                <a:solidFill>
                  <a:srgbClr val="000000"/>
                </a:solidFill>
                <a:latin typeface="Poppins"/>
                <a:ea typeface="Poppins"/>
                <a:cs typeface="Poppins"/>
                <a:sym typeface="Poppins"/>
              </a:endParaRPr>
            </a:p>
          </p:txBody>
        </p:sp>
        <p:sp>
          <p:nvSpPr>
            <p:cNvPr id="759" name="Google Shape;759;p31"/>
            <p:cNvSpPr/>
            <p:nvPr/>
          </p:nvSpPr>
          <p:spPr>
            <a:xfrm>
              <a:off x="833013" y="3033981"/>
              <a:ext cx="545349" cy="423935"/>
            </a:xfrm>
            <a:custGeom>
              <a:rect b="b" l="l" r="r" t="t"/>
              <a:pathLst>
                <a:path extrusionOk="0" h="17419" w="28885">
                  <a:moveTo>
                    <a:pt x="0" y="0"/>
                  </a:moveTo>
                  <a:lnTo>
                    <a:pt x="0" y="17419"/>
                  </a:lnTo>
                  <a:lnTo>
                    <a:pt x="28885" y="17419"/>
                  </a:lnTo>
                  <a:lnTo>
                    <a:pt x="28885" y="0"/>
                  </a:lnTo>
                  <a:close/>
                </a:path>
              </a:pathLst>
            </a:custGeom>
            <a:solidFill>
              <a:srgbClr val="FFFFFF"/>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6D9EEB"/>
                  </a:solidFill>
                  <a:latin typeface="Poppins Medium"/>
                  <a:ea typeface="Poppins Medium"/>
                  <a:cs typeface="Poppins Medium"/>
                  <a:sym typeface="Poppins Medium"/>
                </a:rPr>
                <a:t>03</a:t>
              </a:r>
              <a:endParaRPr sz="1200">
                <a:solidFill>
                  <a:srgbClr val="6D9EEB"/>
                </a:solidFill>
                <a:latin typeface="Poppins"/>
                <a:ea typeface="Poppins"/>
                <a:cs typeface="Poppins"/>
                <a:sym typeface="Poppins"/>
              </a:endParaRPr>
            </a:p>
          </p:txBody>
        </p:sp>
        <p:sp>
          <p:nvSpPr>
            <p:cNvPr id="760" name="Google Shape;760;p31"/>
            <p:cNvSpPr/>
            <p:nvPr/>
          </p:nvSpPr>
          <p:spPr>
            <a:xfrm>
              <a:off x="3619613" y="2808733"/>
              <a:ext cx="939279" cy="874431"/>
            </a:xfrm>
            <a:custGeom>
              <a:rect b="b" l="l" r="r" t="t"/>
              <a:pathLst>
                <a:path extrusionOk="0" h="30171" w="28362">
                  <a:moveTo>
                    <a:pt x="0" y="1"/>
                  </a:moveTo>
                  <a:lnTo>
                    <a:pt x="0" y="23527"/>
                  </a:lnTo>
                  <a:lnTo>
                    <a:pt x="14181" y="30171"/>
                  </a:lnTo>
                  <a:lnTo>
                    <a:pt x="28361" y="23527"/>
                  </a:lnTo>
                  <a:lnTo>
                    <a:pt x="28361" y="1"/>
                  </a:lnTo>
                  <a:lnTo>
                    <a:pt x="14181" y="6632"/>
                  </a:lnTo>
                  <a:lnTo>
                    <a:pt x="0" y="1"/>
                  </a:lnTo>
                  <a:close/>
                </a:path>
              </a:pathLst>
            </a:custGeom>
            <a:solidFill>
              <a:srgbClr val="6FA8DC"/>
            </a:solidFill>
            <a:ln cap="flat" cmpd="sng" w="9525">
              <a:solidFill>
                <a:srgbClr val="11111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spcBef>
                  <a:spcPts val="0"/>
                </a:spcBef>
                <a:spcAft>
                  <a:spcPts val="0"/>
                </a:spcAft>
                <a:buClr>
                  <a:srgbClr val="000000"/>
                </a:buClr>
                <a:buSzPts val="1100"/>
                <a:buFont typeface="Arial"/>
                <a:buNone/>
              </a:pPr>
              <a:r>
                <a:t/>
              </a:r>
              <a:endParaRPr sz="2400">
                <a:latin typeface="Poppins Medium"/>
                <a:ea typeface="Poppins Medium"/>
                <a:cs typeface="Poppins Medium"/>
                <a:sym typeface="Poppins Medium"/>
              </a:endParaRPr>
            </a:p>
          </p:txBody>
        </p:sp>
        <p:sp>
          <p:nvSpPr>
            <p:cNvPr id="761" name="Google Shape;761;p31"/>
            <p:cNvSpPr/>
            <p:nvPr/>
          </p:nvSpPr>
          <p:spPr>
            <a:xfrm>
              <a:off x="1378363" y="3033981"/>
              <a:ext cx="1746676" cy="423935"/>
            </a:xfrm>
            <a:custGeom>
              <a:rect b="b" l="l" r="r" t="t"/>
              <a:pathLst>
                <a:path extrusionOk="0" h="17419" w="28885">
                  <a:moveTo>
                    <a:pt x="0" y="0"/>
                  </a:moveTo>
                  <a:lnTo>
                    <a:pt x="0" y="17419"/>
                  </a:lnTo>
                  <a:lnTo>
                    <a:pt x="28885" y="17419"/>
                  </a:lnTo>
                  <a:lnTo>
                    <a:pt x="28885" y="0"/>
                  </a:lnTo>
                  <a:close/>
                </a:path>
              </a:pathLst>
            </a:custGeom>
            <a:solidFill>
              <a:srgbClr val="6FA8DC"/>
            </a:solidFill>
            <a:ln cap="flat" cmpd="sng" w="9525">
              <a:solidFill>
                <a:srgbClr val="11111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lt1"/>
                  </a:solidFill>
                  <a:latin typeface="Poppins"/>
                  <a:ea typeface="Poppins"/>
                  <a:cs typeface="Poppins"/>
                  <a:sym typeface="Poppins"/>
                </a:rPr>
                <a:t>Influence Score</a:t>
              </a:r>
              <a:endParaRPr sz="1100">
                <a:solidFill>
                  <a:schemeClr val="lt1"/>
                </a:solidFill>
                <a:latin typeface="Poppins"/>
                <a:ea typeface="Poppins"/>
                <a:cs typeface="Poppins"/>
                <a:sym typeface="Poppins"/>
              </a:endParaRPr>
            </a:p>
          </p:txBody>
        </p:sp>
      </p:grpSp>
      <p:grpSp>
        <p:nvGrpSpPr>
          <p:cNvPr id="762" name="Google Shape;762;p31"/>
          <p:cNvGrpSpPr/>
          <p:nvPr/>
        </p:nvGrpSpPr>
        <p:grpSpPr>
          <a:xfrm>
            <a:off x="3977311" y="2788976"/>
            <a:ext cx="282593" cy="277366"/>
            <a:chOff x="4210933" y="2926777"/>
            <a:chExt cx="280072" cy="275520"/>
          </a:xfrm>
        </p:grpSpPr>
        <p:sp>
          <p:nvSpPr>
            <p:cNvPr id="763" name="Google Shape;763;p31"/>
            <p:cNvSpPr/>
            <p:nvPr/>
          </p:nvSpPr>
          <p:spPr>
            <a:xfrm>
              <a:off x="4490623" y="2970352"/>
              <a:ext cx="32" cy="414"/>
            </a:xfrm>
            <a:custGeom>
              <a:rect b="b" l="l" r="r" t="t"/>
              <a:pathLst>
                <a:path extrusionOk="0" h="13" w="1">
                  <a:moveTo>
                    <a:pt x="0" y="0"/>
                  </a:moveTo>
                  <a:cubicBezTo>
                    <a:pt x="0" y="12"/>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64" name="Google Shape;764;p31"/>
            <p:cNvSpPr/>
            <p:nvPr/>
          </p:nvSpPr>
          <p:spPr>
            <a:xfrm>
              <a:off x="4489859" y="2969589"/>
              <a:ext cx="32" cy="32"/>
            </a:xfrm>
            <a:custGeom>
              <a:rect b="b" l="l" r="r" t="t"/>
              <a:pathLst>
                <a:path extrusionOk="0" h="1" w="1">
                  <a:moveTo>
                    <a:pt x="0" y="1"/>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65" name="Google Shape;765;p31"/>
            <p:cNvSpPr/>
            <p:nvPr/>
          </p:nvSpPr>
          <p:spPr>
            <a:xfrm>
              <a:off x="4210933" y="2944952"/>
              <a:ext cx="280072" cy="257346"/>
            </a:xfrm>
            <a:custGeom>
              <a:rect b="b" l="l" r="r" t="t"/>
              <a:pathLst>
                <a:path extrusionOk="0" h="8085" w="8799">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66" name="Google Shape;766;p31"/>
            <p:cNvSpPr/>
            <p:nvPr/>
          </p:nvSpPr>
          <p:spPr>
            <a:xfrm>
              <a:off x="4212047" y="2926777"/>
              <a:ext cx="144826" cy="234619"/>
            </a:xfrm>
            <a:custGeom>
              <a:rect b="b" l="l" r="r" t="t"/>
              <a:pathLst>
                <a:path extrusionOk="0" h="7371" w="455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67" name="Google Shape;767;p31"/>
            <p:cNvSpPr/>
            <p:nvPr/>
          </p:nvSpPr>
          <p:spPr>
            <a:xfrm>
              <a:off x="4246550" y="2996103"/>
              <a:ext cx="28074" cy="28106"/>
            </a:xfrm>
            <a:custGeom>
              <a:rect b="b" l="l" r="r" t="t"/>
              <a:pathLst>
                <a:path extrusionOk="0" h="883" w="882">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68" name="Google Shape;768;p31"/>
            <p:cNvSpPr/>
            <p:nvPr/>
          </p:nvSpPr>
          <p:spPr>
            <a:xfrm>
              <a:off x="4285956" y="3015456"/>
              <a:ext cx="97814" cy="8753"/>
            </a:xfrm>
            <a:custGeom>
              <a:rect b="b" l="l" r="r" t="t"/>
              <a:pathLst>
                <a:path extrusionOk="0" h="275" w="3073">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69" name="Google Shape;769;p31"/>
            <p:cNvSpPr/>
            <p:nvPr/>
          </p:nvSpPr>
          <p:spPr>
            <a:xfrm>
              <a:off x="4285956" y="3001800"/>
              <a:ext cx="30366" cy="8753"/>
            </a:xfrm>
            <a:custGeom>
              <a:rect b="b" l="l" r="r" t="t"/>
              <a:pathLst>
                <a:path extrusionOk="0" h="275" w="954">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70" name="Google Shape;770;p31"/>
            <p:cNvSpPr/>
            <p:nvPr/>
          </p:nvSpPr>
          <p:spPr>
            <a:xfrm>
              <a:off x="4246550" y="3060177"/>
              <a:ext cx="28074" cy="28074"/>
            </a:xfrm>
            <a:custGeom>
              <a:rect b="b" l="l" r="r" t="t"/>
              <a:pathLst>
                <a:path extrusionOk="0" h="882" w="882">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71" name="Google Shape;771;p31"/>
            <p:cNvSpPr/>
            <p:nvPr/>
          </p:nvSpPr>
          <p:spPr>
            <a:xfrm>
              <a:off x="4285956" y="3080261"/>
              <a:ext cx="97814" cy="8371"/>
            </a:xfrm>
            <a:custGeom>
              <a:rect b="b" l="l" r="r" t="t"/>
              <a:pathLst>
                <a:path extrusionOk="0" h="263" w="3073">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72" name="Google Shape;772;p31"/>
            <p:cNvSpPr/>
            <p:nvPr/>
          </p:nvSpPr>
          <p:spPr>
            <a:xfrm>
              <a:off x="4285956" y="3066224"/>
              <a:ext cx="30366" cy="8753"/>
            </a:xfrm>
            <a:custGeom>
              <a:rect b="b" l="l" r="r" t="t"/>
              <a:pathLst>
                <a:path extrusionOk="0" h="275" w="954">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73" name="Google Shape;773;p31"/>
            <p:cNvSpPr/>
            <p:nvPr/>
          </p:nvSpPr>
          <p:spPr>
            <a:xfrm>
              <a:off x="4246550" y="3124601"/>
              <a:ext cx="28074" cy="28074"/>
            </a:xfrm>
            <a:custGeom>
              <a:rect b="b" l="l" r="r" t="t"/>
              <a:pathLst>
                <a:path extrusionOk="0" h="882" w="882">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74" name="Google Shape;774;p31"/>
            <p:cNvSpPr/>
            <p:nvPr/>
          </p:nvSpPr>
          <p:spPr>
            <a:xfrm>
              <a:off x="4285956" y="3143921"/>
              <a:ext cx="97814" cy="8753"/>
            </a:xfrm>
            <a:custGeom>
              <a:rect b="b" l="l" r="r" t="t"/>
              <a:pathLst>
                <a:path extrusionOk="0" h="275" w="3073">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75" name="Google Shape;775;p31"/>
            <p:cNvSpPr/>
            <p:nvPr/>
          </p:nvSpPr>
          <p:spPr>
            <a:xfrm>
              <a:off x="4285956" y="3130266"/>
              <a:ext cx="30366" cy="8371"/>
            </a:xfrm>
            <a:custGeom>
              <a:rect b="b" l="l" r="r" t="t"/>
              <a:pathLst>
                <a:path extrusionOk="0" h="263" w="954">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776" name="Google Shape;776;p31"/>
          <p:cNvGrpSpPr/>
          <p:nvPr/>
        </p:nvGrpSpPr>
        <p:grpSpPr>
          <a:xfrm>
            <a:off x="3956083" y="1999139"/>
            <a:ext cx="325051" cy="324534"/>
            <a:chOff x="4206763" y="2450951"/>
            <a:chExt cx="322151" cy="322374"/>
          </a:xfrm>
        </p:grpSpPr>
        <p:sp>
          <p:nvSpPr>
            <p:cNvPr id="777" name="Google Shape;777;p31"/>
            <p:cNvSpPr/>
            <p:nvPr/>
          </p:nvSpPr>
          <p:spPr>
            <a:xfrm>
              <a:off x="4206763" y="2571650"/>
              <a:ext cx="322151" cy="201675"/>
            </a:xfrm>
            <a:custGeom>
              <a:rect b="b" l="l" r="r" t="t"/>
              <a:pathLst>
                <a:path extrusionOk="0" h="6336" w="10121">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78" name="Google Shape;778;p31"/>
            <p:cNvSpPr/>
            <p:nvPr/>
          </p:nvSpPr>
          <p:spPr>
            <a:xfrm>
              <a:off x="4210933" y="2450951"/>
              <a:ext cx="308878" cy="185537"/>
            </a:xfrm>
            <a:custGeom>
              <a:rect b="b" l="l" r="r" t="t"/>
              <a:pathLst>
                <a:path extrusionOk="0" h="5829" w="9704">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779" name="Google Shape;779;p31"/>
          <p:cNvGrpSpPr/>
          <p:nvPr/>
        </p:nvGrpSpPr>
        <p:grpSpPr>
          <a:xfrm>
            <a:off x="3940891" y="1217933"/>
            <a:ext cx="355272" cy="354463"/>
            <a:chOff x="1819576" y="1511679"/>
            <a:chExt cx="352103" cy="352103"/>
          </a:xfrm>
        </p:grpSpPr>
        <p:sp>
          <p:nvSpPr>
            <p:cNvPr id="780" name="Google Shape;780;p31"/>
            <p:cNvSpPr/>
            <p:nvPr/>
          </p:nvSpPr>
          <p:spPr>
            <a:xfrm>
              <a:off x="1819576" y="1511679"/>
              <a:ext cx="352103" cy="352103"/>
            </a:xfrm>
            <a:custGeom>
              <a:rect b="b" l="l" r="r" t="t"/>
              <a:pathLst>
                <a:path extrusionOk="0" h="11062" w="11062">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81" name="Google Shape;781;p31"/>
            <p:cNvSpPr/>
            <p:nvPr/>
          </p:nvSpPr>
          <p:spPr>
            <a:xfrm>
              <a:off x="1885146" y="1578204"/>
              <a:ext cx="182322" cy="180603"/>
            </a:xfrm>
            <a:custGeom>
              <a:rect b="b" l="l" r="r" t="t"/>
              <a:pathLst>
                <a:path extrusionOk="0" h="5674" w="5728">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82" name="Google Shape;782;p31"/>
            <p:cNvSpPr/>
            <p:nvPr/>
          </p:nvSpPr>
          <p:spPr>
            <a:xfrm>
              <a:off x="1923820" y="1610193"/>
              <a:ext cx="183054" cy="186874"/>
            </a:xfrm>
            <a:custGeom>
              <a:rect b="b" l="l" r="r" t="t"/>
              <a:pathLst>
                <a:path extrusionOk="0" h="5871" w="5751">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783" name="Google Shape;783;p31"/>
            <p:cNvSpPr/>
            <p:nvPr/>
          </p:nvSpPr>
          <p:spPr>
            <a:xfrm>
              <a:off x="1974207" y="1638617"/>
              <a:ext cx="43989" cy="15597"/>
            </a:xfrm>
            <a:custGeom>
              <a:rect b="b" l="l" r="r" t="t"/>
              <a:pathLst>
                <a:path extrusionOk="0" h="490" w="1382">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784" name="Google Shape;784;p31"/>
          <p:cNvSpPr/>
          <p:nvPr/>
        </p:nvSpPr>
        <p:spPr>
          <a:xfrm>
            <a:off x="2028050" y="3145475"/>
            <a:ext cx="169800" cy="287400"/>
          </a:xfrm>
          <a:prstGeom prst="downArrow">
            <a:avLst>
              <a:gd fmla="val 50000" name="adj1"/>
              <a:gd fmla="val 50000" name="adj2"/>
            </a:avLst>
          </a:prstGeom>
          <a:no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785" name="Google Shape;785;p31"/>
          <p:cNvGrpSpPr/>
          <p:nvPr/>
        </p:nvGrpSpPr>
        <p:grpSpPr>
          <a:xfrm>
            <a:off x="5206975" y="2642997"/>
            <a:ext cx="3056356" cy="423359"/>
            <a:chOff x="-490150" y="2118230"/>
            <a:chExt cx="7502100" cy="549745"/>
          </a:xfrm>
        </p:grpSpPr>
        <p:sp>
          <p:nvSpPr>
            <p:cNvPr id="786" name="Google Shape;786;p31"/>
            <p:cNvSpPr/>
            <p:nvPr/>
          </p:nvSpPr>
          <p:spPr>
            <a:xfrm>
              <a:off x="-490150" y="2148725"/>
              <a:ext cx="7502100" cy="515100"/>
            </a:xfrm>
            <a:prstGeom prst="rect">
              <a:avLst/>
            </a:prstGeom>
            <a:solidFill>
              <a:srgbClr val="C9DAF8"/>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787" name="Google Shape;787;p31"/>
            <p:cNvCxnSpPr/>
            <p:nvPr/>
          </p:nvCxnSpPr>
          <p:spPr>
            <a:xfrm>
              <a:off x="985375" y="2167850"/>
              <a:ext cx="0" cy="500100"/>
            </a:xfrm>
            <a:prstGeom prst="straightConnector1">
              <a:avLst/>
            </a:prstGeom>
            <a:noFill/>
            <a:ln cap="flat" cmpd="sng" w="9525">
              <a:solidFill>
                <a:srgbClr val="1C4587"/>
              </a:solidFill>
              <a:prstDash val="solid"/>
              <a:round/>
              <a:headEnd len="med" w="med" type="none"/>
              <a:tailEnd len="med" w="med" type="none"/>
            </a:ln>
          </p:spPr>
        </p:cxnSp>
        <p:cxnSp>
          <p:nvCxnSpPr>
            <p:cNvPr id="788" name="Google Shape;788;p31"/>
            <p:cNvCxnSpPr/>
            <p:nvPr/>
          </p:nvCxnSpPr>
          <p:spPr>
            <a:xfrm>
              <a:off x="2365563" y="2148475"/>
              <a:ext cx="0" cy="507900"/>
            </a:xfrm>
            <a:prstGeom prst="straightConnector1">
              <a:avLst/>
            </a:prstGeom>
            <a:noFill/>
            <a:ln cap="flat" cmpd="sng" w="9525">
              <a:solidFill>
                <a:srgbClr val="1C4587"/>
              </a:solidFill>
              <a:prstDash val="solid"/>
              <a:round/>
              <a:headEnd len="med" w="med" type="none"/>
              <a:tailEnd len="med" w="med" type="none"/>
            </a:ln>
          </p:spPr>
        </p:cxnSp>
        <p:cxnSp>
          <p:nvCxnSpPr>
            <p:cNvPr id="789" name="Google Shape;789;p31"/>
            <p:cNvCxnSpPr/>
            <p:nvPr/>
          </p:nvCxnSpPr>
          <p:spPr>
            <a:xfrm>
              <a:off x="3975450" y="2163375"/>
              <a:ext cx="3300" cy="504600"/>
            </a:xfrm>
            <a:prstGeom prst="straightConnector1">
              <a:avLst/>
            </a:prstGeom>
            <a:noFill/>
            <a:ln cap="flat" cmpd="sng" w="9525">
              <a:solidFill>
                <a:srgbClr val="1C4587"/>
              </a:solidFill>
              <a:prstDash val="solid"/>
              <a:round/>
              <a:headEnd len="med" w="med" type="none"/>
              <a:tailEnd len="med" w="med" type="none"/>
            </a:ln>
          </p:spPr>
        </p:cxnSp>
        <p:cxnSp>
          <p:nvCxnSpPr>
            <p:cNvPr id="790" name="Google Shape;790;p31"/>
            <p:cNvCxnSpPr/>
            <p:nvPr/>
          </p:nvCxnSpPr>
          <p:spPr>
            <a:xfrm>
              <a:off x="5476050" y="2146675"/>
              <a:ext cx="9900" cy="511500"/>
            </a:xfrm>
            <a:prstGeom prst="straightConnector1">
              <a:avLst/>
            </a:prstGeom>
            <a:noFill/>
            <a:ln cap="flat" cmpd="sng" w="9525">
              <a:solidFill>
                <a:srgbClr val="1C4587"/>
              </a:solidFill>
              <a:prstDash val="solid"/>
              <a:round/>
              <a:headEnd len="med" w="med" type="none"/>
              <a:tailEnd len="med" w="med" type="none"/>
            </a:ln>
          </p:spPr>
        </p:cxnSp>
        <p:sp>
          <p:nvSpPr>
            <p:cNvPr id="791" name="Google Shape;791;p31"/>
            <p:cNvSpPr txBox="1"/>
            <p:nvPr/>
          </p:nvSpPr>
          <p:spPr>
            <a:xfrm>
              <a:off x="-379375" y="2144350"/>
              <a:ext cx="1245300" cy="42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500">
                  <a:solidFill>
                    <a:srgbClr val="1C4587"/>
                  </a:solidFill>
                  <a:latin typeface="Poppins"/>
                  <a:ea typeface="Poppins"/>
                  <a:cs typeface="Poppins"/>
                  <a:sym typeface="Poppins"/>
                </a:rPr>
                <a:t>Domain Influence Ratio</a:t>
              </a:r>
              <a:endParaRPr b="1" sz="500">
                <a:solidFill>
                  <a:srgbClr val="1C4587"/>
                </a:solidFill>
                <a:latin typeface="Poppins"/>
                <a:ea typeface="Poppins"/>
                <a:cs typeface="Poppins"/>
                <a:sym typeface="Poppins"/>
              </a:endParaRPr>
            </a:p>
          </p:txBody>
        </p:sp>
        <p:sp>
          <p:nvSpPr>
            <p:cNvPr id="792" name="Google Shape;792;p31"/>
            <p:cNvSpPr txBox="1"/>
            <p:nvPr/>
          </p:nvSpPr>
          <p:spPr>
            <a:xfrm>
              <a:off x="967692" y="2144334"/>
              <a:ext cx="1410300" cy="42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500">
                  <a:solidFill>
                    <a:srgbClr val="1C4587"/>
                  </a:solidFill>
                  <a:latin typeface="Poppins"/>
                  <a:ea typeface="Poppins"/>
                  <a:cs typeface="Poppins"/>
                  <a:sym typeface="Poppins"/>
                </a:rPr>
                <a:t>Degree Centrality</a:t>
              </a:r>
              <a:endParaRPr b="1" sz="500">
                <a:solidFill>
                  <a:srgbClr val="1C4587"/>
                </a:solidFill>
                <a:latin typeface="Poppins"/>
                <a:ea typeface="Poppins"/>
                <a:cs typeface="Poppins"/>
                <a:sym typeface="Poppins"/>
              </a:endParaRPr>
            </a:p>
          </p:txBody>
        </p:sp>
        <p:sp>
          <p:nvSpPr>
            <p:cNvPr id="793" name="Google Shape;793;p31"/>
            <p:cNvSpPr txBox="1"/>
            <p:nvPr/>
          </p:nvSpPr>
          <p:spPr>
            <a:xfrm>
              <a:off x="2522100" y="2131181"/>
              <a:ext cx="1410300" cy="3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500">
                  <a:solidFill>
                    <a:srgbClr val="1C4587"/>
                  </a:solidFill>
                  <a:latin typeface="Poppins"/>
                  <a:ea typeface="Poppins"/>
                  <a:cs typeface="Poppins"/>
                  <a:sym typeface="Poppins"/>
                </a:rPr>
                <a:t>Domain-</a:t>
              </a:r>
              <a:endParaRPr b="1" sz="500">
                <a:solidFill>
                  <a:srgbClr val="1C4587"/>
                </a:solidFill>
                <a:latin typeface="Poppins"/>
                <a:ea typeface="Poppins"/>
                <a:cs typeface="Poppins"/>
                <a:sym typeface="Poppins"/>
              </a:endParaRPr>
            </a:p>
            <a:p>
              <a:pPr indent="0" lvl="0" marL="0" rtl="0" algn="ctr">
                <a:lnSpc>
                  <a:spcPct val="115000"/>
                </a:lnSpc>
                <a:spcBef>
                  <a:spcPts val="0"/>
                </a:spcBef>
                <a:spcAft>
                  <a:spcPts val="0"/>
                </a:spcAft>
                <a:buClr>
                  <a:schemeClr val="dk1"/>
                </a:buClr>
                <a:buSzPts val="1100"/>
                <a:buFont typeface="Arial"/>
                <a:buNone/>
              </a:pPr>
              <a:r>
                <a:rPr b="1" lang="en" sz="500">
                  <a:solidFill>
                    <a:srgbClr val="1C4587"/>
                  </a:solidFill>
                  <a:latin typeface="Poppins"/>
                  <a:ea typeface="Poppins"/>
                  <a:cs typeface="Poppins"/>
                  <a:sym typeface="Poppins"/>
                </a:rPr>
                <a:t>specific In-degree</a:t>
              </a:r>
              <a:endParaRPr b="1" sz="500">
                <a:solidFill>
                  <a:srgbClr val="1C4587"/>
                </a:solidFill>
                <a:latin typeface="Poppins"/>
                <a:ea typeface="Poppins"/>
                <a:cs typeface="Poppins"/>
                <a:sym typeface="Poppins"/>
              </a:endParaRPr>
            </a:p>
          </p:txBody>
        </p:sp>
        <p:sp>
          <p:nvSpPr>
            <p:cNvPr id="794" name="Google Shape;794;p31"/>
            <p:cNvSpPr txBox="1"/>
            <p:nvPr/>
          </p:nvSpPr>
          <p:spPr>
            <a:xfrm>
              <a:off x="4014650" y="2118230"/>
              <a:ext cx="1410300" cy="3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500">
                  <a:solidFill>
                    <a:srgbClr val="1C4587"/>
                  </a:solidFill>
                  <a:latin typeface="Poppins"/>
                  <a:ea typeface="Poppins"/>
                  <a:cs typeface="Poppins"/>
                  <a:sym typeface="Poppins"/>
                </a:rPr>
                <a:t>Cross Domain In degree</a:t>
              </a:r>
              <a:endParaRPr b="1" sz="500">
                <a:solidFill>
                  <a:srgbClr val="1C4587"/>
                </a:solidFill>
                <a:latin typeface="Poppins"/>
                <a:ea typeface="Poppins"/>
                <a:cs typeface="Poppins"/>
                <a:sym typeface="Poppins"/>
              </a:endParaRPr>
            </a:p>
          </p:txBody>
        </p:sp>
        <p:sp>
          <p:nvSpPr>
            <p:cNvPr id="795" name="Google Shape;795;p31"/>
            <p:cNvSpPr txBox="1"/>
            <p:nvPr/>
          </p:nvSpPr>
          <p:spPr>
            <a:xfrm>
              <a:off x="5479688" y="2123003"/>
              <a:ext cx="1410300" cy="3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500">
                  <a:solidFill>
                    <a:srgbClr val="1C4587"/>
                  </a:solidFill>
                  <a:latin typeface="Poppins"/>
                  <a:ea typeface="Poppins"/>
                  <a:cs typeface="Poppins"/>
                  <a:sym typeface="Poppins"/>
                </a:rPr>
                <a:t>Final Influence Score</a:t>
              </a:r>
              <a:endParaRPr b="1" sz="500">
                <a:solidFill>
                  <a:srgbClr val="1C4587"/>
                </a:solidFill>
                <a:latin typeface="Poppins"/>
                <a:ea typeface="Poppins"/>
                <a:cs typeface="Poppins"/>
                <a:sym typeface="Poppins"/>
              </a:endParaRPr>
            </a:p>
          </p:txBody>
        </p:sp>
      </p:grpSp>
      <p:grpSp>
        <p:nvGrpSpPr>
          <p:cNvPr id="796" name="Google Shape;796;p31"/>
          <p:cNvGrpSpPr/>
          <p:nvPr/>
        </p:nvGrpSpPr>
        <p:grpSpPr>
          <a:xfrm>
            <a:off x="764729" y="3502681"/>
            <a:ext cx="6608553" cy="611233"/>
            <a:chOff x="2595425" y="2910857"/>
            <a:chExt cx="6861040" cy="791343"/>
          </a:xfrm>
        </p:grpSpPr>
        <p:pic>
          <p:nvPicPr>
            <p:cNvPr id="797" name="Google Shape;797;p31"/>
            <p:cNvPicPr preferRelativeResize="0"/>
            <p:nvPr/>
          </p:nvPicPr>
          <p:blipFill>
            <a:blip r:embed="rId13">
              <a:alphaModFix/>
            </a:blip>
            <a:stretch>
              <a:fillRect/>
            </a:stretch>
          </p:blipFill>
          <p:spPr>
            <a:xfrm>
              <a:off x="6064016" y="3326293"/>
              <a:ext cx="3380074" cy="364419"/>
            </a:xfrm>
            <a:prstGeom prst="rect">
              <a:avLst/>
            </a:prstGeom>
            <a:noFill/>
            <a:ln>
              <a:noFill/>
            </a:ln>
          </p:spPr>
        </p:pic>
        <p:pic>
          <p:nvPicPr>
            <p:cNvPr id="798" name="Google Shape;798;p31"/>
            <p:cNvPicPr preferRelativeResize="0"/>
            <p:nvPr/>
          </p:nvPicPr>
          <p:blipFill>
            <a:blip r:embed="rId14">
              <a:alphaModFix/>
            </a:blip>
            <a:stretch>
              <a:fillRect/>
            </a:stretch>
          </p:blipFill>
          <p:spPr>
            <a:xfrm>
              <a:off x="2607793" y="3308750"/>
              <a:ext cx="3380064" cy="393450"/>
            </a:xfrm>
            <a:prstGeom prst="rect">
              <a:avLst/>
            </a:prstGeom>
            <a:noFill/>
            <a:ln>
              <a:noFill/>
            </a:ln>
          </p:spPr>
        </p:pic>
        <p:pic>
          <p:nvPicPr>
            <p:cNvPr id="799" name="Google Shape;799;p31"/>
            <p:cNvPicPr preferRelativeResize="0"/>
            <p:nvPr/>
          </p:nvPicPr>
          <p:blipFill>
            <a:blip r:embed="rId15">
              <a:alphaModFix/>
            </a:blip>
            <a:stretch>
              <a:fillRect/>
            </a:stretch>
          </p:blipFill>
          <p:spPr>
            <a:xfrm>
              <a:off x="6051665" y="2920769"/>
              <a:ext cx="3404800" cy="324525"/>
            </a:xfrm>
            <a:prstGeom prst="rect">
              <a:avLst/>
            </a:prstGeom>
            <a:noFill/>
            <a:ln>
              <a:noFill/>
            </a:ln>
          </p:spPr>
        </p:pic>
        <p:pic>
          <p:nvPicPr>
            <p:cNvPr id="800" name="Google Shape;800;p31"/>
            <p:cNvPicPr preferRelativeResize="0"/>
            <p:nvPr/>
          </p:nvPicPr>
          <p:blipFill>
            <a:blip r:embed="rId16">
              <a:alphaModFix/>
            </a:blip>
            <a:stretch>
              <a:fillRect/>
            </a:stretch>
          </p:blipFill>
          <p:spPr>
            <a:xfrm>
              <a:off x="2595425" y="2910857"/>
              <a:ext cx="3404800" cy="340468"/>
            </a:xfrm>
            <a:prstGeom prst="rect">
              <a:avLst/>
            </a:prstGeom>
            <a:noFill/>
            <a:ln>
              <a:noFill/>
            </a:ln>
          </p:spPr>
        </p:pic>
      </p:grpSp>
      <p:pic>
        <p:nvPicPr>
          <p:cNvPr id="801" name="Google Shape;801;p31"/>
          <p:cNvPicPr preferRelativeResize="0"/>
          <p:nvPr/>
        </p:nvPicPr>
        <p:blipFill>
          <a:blip r:embed="rId17">
            <a:alphaModFix/>
          </a:blip>
          <a:stretch>
            <a:fillRect/>
          </a:stretch>
        </p:blipFill>
        <p:spPr>
          <a:xfrm>
            <a:off x="1192125" y="4183725"/>
            <a:ext cx="5933600" cy="287400"/>
          </a:xfrm>
          <a:prstGeom prst="rect">
            <a:avLst/>
          </a:prstGeom>
          <a:noFill/>
          <a:ln>
            <a:noFill/>
          </a:ln>
        </p:spPr>
      </p:pic>
      <p:sp>
        <p:nvSpPr>
          <p:cNvPr id="802" name="Google Shape;802;p31"/>
          <p:cNvSpPr txBox="1"/>
          <p:nvPr/>
        </p:nvSpPr>
        <p:spPr>
          <a:xfrm>
            <a:off x="7486425" y="3481550"/>
            <a:ext cx="972300" cy="989700"/>
          </a:xfrm>
          <a:prstGeom prst="rect">
            <a:avLst/>
          </a:prstGeom>
          <a:noFill/>
          <a:ln cap="flat" cmpd="sng" w="9525">
            <a:solidFill>
              <a:srgbClr val="22222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latin typeface="Poppins"/>
                <a:ea typeface="Poppins"/>
                <a:cs typeface="Poppins"/>
                <a:sym typeface="Poppins"/>
              </a:rPr>
              <a:t>A weighted composite measure that integrates domain-specific and cross-domain connectivity.</a:t>
            </a:r>
            <a:endParaRPr sz="7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2"/>
          <p:cNvSpPr/>
          <p:nvPr/>
        </p:nvSpPr>
        <p:spPr>
          <a:xfrm>
            <a:off x="5819250" y="0"/>
            <a:ext cx="355200" cy="5817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08" name="Google Shape;808;p32">
            <a:hlinkClick action="ppaction://hlinkshowjump?jump=firstslide"/>
          </p:cNvPr>
          <p:cNvSpPr txBox="1"/>
          <p:nvPr>
            <p:ph idx="4294967295" type="subTitle"/>
          </p:nvPr>
        </p:nvSpPr>
        <p:spPr>
          <a:xfrm>
            <a:off x="340575" y="148575"/>
            <a:ext cx="2613900" cy="2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Profile Score</a:t>
            </a:r>
            <a:endParaRPr b="1" sz="1300"/>
          </a:p>
        </p:txBody>
      </p:sp>
      <p:sp>
        <p:nvSpPr>
          <p:cNvPr id="809" name="Google Shape;809;p32"/>
          <p:cNvSpPr/>
          <p:nvPr/>
        </p:nvSpPr>
        <p:spPr>
          <a:xfrm>
            <a:off x="6194575" y="1750"/>
            <a:ext cx="3288000" cy="5817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3191400" y="-8925"/>
            <a:ext cx="1634700" cy="5817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a:hlinkClick action="ppaction://hlinksldjump" r:id="rId3"/>
          </p:cNvPr>
          <p:cNvSpPr txBox="1"/>
          <p:nvPr>
            <p:ph idx="4294967295" type="subTitle"/>
          </p:nvPr>
        </p:nvSpPr>
        <p:spPr>
          <a:xfrm>
            <a:off x="3191400"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EXPLORATORY</a:t>
            </a:r>
            <a:endParaRPr b="1" sz="900"/>
          </a:p>
          <a:p>
            <a:pPr indent="0" lvl="0" marL="0" rtl="0" algn="ctr">
              <a:spcBef>
                <a:spcPts val="0"/>
              </a:spcBef>
              <a:spcAft>
                <a:spcPts val="0"/>
              </a:spcAft>
              <a:buNone/>
            </a:pPr>
            <a:r>
              <a:rPr b="1" lang="en" sz="900"/>
              <a:t>DATA ANALYSIS</a:t>
            </a:r>
            <a:endParaRPr b="1" sz="900"/>
          </a:p>
        </p:txBody>
      </p:sp>
      <p:pic>
        <p:nvPicPr>
          <p:cNvPr id="812" name="Google Shape;812;p32"/>
          <p:cNvPicPr preferRelativeResize="0"/>
          <p:nvPr/>
        </p:nvPicPr>
        <p:blipFill>
          <a:blip r:embed="rId4">
            <a:alphaModFix/>
          </a:blip>
          <a:stretch>
            <a:fillRect/>
          </a:stretch>
        </p:blipFill>
        <p:spPr>
          <a:xfrm>
            <a:off x="4285727" y="138172"/>
            <a:ext cx="270900" cy="287313"/>
          </a:xfrm>
          <a:prstGeom prst="rect">
            <a:avLst/>
          </a:prstGeom>
          <a:noFill/>
          <a:ln>
            <a:noFill/>
          </a:ln>
        </p:spPr>
      </p:pic>
      <p:sp>
        <p:nvSpPr>
          <p:cNvPr id="813" name="Google Shape;813;p32"/>
          <p:cNvSpPr/>
          <p:nvPr/>
        </p:nvSpPr>
        <p:spPr>
          <a:xfrm>
            <a:off x="4600350" y="-8825"/>
            <a:ext cx="1245300" cy="5817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7630610" y="-8825"/>
            <a:ext cx="1511400" cy="5151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a:hlinkClick action="ppaction://hlinksldjump" r:id="rId5"/>
          </p:cNvPr>
          <p:cNvSpPr txBox="1"/>
          <p:nvPr>
            <p:ph idx="4294967295" type="subTitle"/>
          </p:nvPr>
        </p:nvSpPr>
        <p:spPr>
          <a:xfrm>
            <a:off x="6109888"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PRE-</a:t>
            </a:r>
            <a:endParaRPr b="1" sz="900"/>
          </a:p>
          <a:p>
            <a:pPr indent="0" lvl="0" marL="0" rtl="0" algn="ctr">
              <a:spcBef>
                <a:spcPts val="0"/>
              </a:spcBef>
              <a:spcAft>
                <a:spcPts val="0"/>
              </a:spcAft>
              <a:buNone/>
            </a:pPr>
            <a:r>
              <a:rPr b="1" lang="en" sz="900"/>
              <a:t>PROCESSING</a:t>
            </a:r>
            <a:endParaRPr b="1" sz="900"/>
          </a:p>
        </p:txBody>
      </p:sp>
      <p:pic>
        <p:nvPicPr>
          <p:cNvPr id="816" name="Google Shape;816;p32"/>
          <p:cNvPicPr preferRelativeResize="0"/>
          <p:nvPr/>
        </p:nvPicPr>
        <p:blipFill>
          <a:blip r:embed="rId6">
            <a:alphaModFix/>
          </a:blip>
          <a:stretch>
            <a:fillRect/>
          </a:stretch>
        </p:blipFill>
        <p:spPr>
          <a:xfrm>
            <a:off x="7230170" y="95547"/>
            <a:ext cx="370982" cy="393445"/>
          </a:xfrm>
          <a:prstGeom prst="rect">
            <a:avLst/>
          </a:prstGeom>
          <a:noFill/>
          <a:ln>
            <a:noFill/>
          </a:ln>
        </p:spPr>
      </p:pic>
      <p:sp>
        <p:nvSpPr>
          <p:cNvPr id="817" name="Google Shape;817;p32"/>
          <p:cNvSpPr/>
          <p:nvPr/>
        </p:nvSpPr>
        <p:spPr>
          <a:xfrm>
            <a:off x="6137100" y="-8850"/>
            <a:ext cx="1495500" cy="5817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6137100" y="515100"/>
            <a:ext cx="1495500" cy="67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0" y="515100"/>
            <a:ext cx="2411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a:hlinkClick action="ppaction://hlinksldjump" r:id="rId7"/>
          </p:cNvPr>
          <p:cNvSpPr txBox="1"/>
          <p:nvPr>
            <p:ph idx="4294967295" type="subTitle"/>
          </p:nvPr>
        </p:nvSpPr>
        <p:spPr>
          <a:xfrm>
            <a:off x="4571313" y="19537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Fraudulent</a:t>
            </a:r>
            <a:br>
              <a:rPr b="1" lang="en" sz="900"/>
            </a:br>
            <a:r>
              <a:rPr b="1" lang="en" sz="900"/>
              <a:t>Score</a:t>
            </a:r>
            <a:endParaRPr b="1" sz="900"/>
          </a:p>
        </p:txBody>
      </p:sp>
      <p:sp>
        <p:nvSpPr>
          <p:cNvPr id="821" name="Google Shape;821;p32">
            <a:hlinkClick action="ppaction://hlinksldjump" r:id="rId8"/>
          </p:cNvPr>
          <p:cNvSpPr txBox="1"/>
          <p:nvPr>
            <p:ph idx="4294967295" type="subTitle"/>
          </p:nvPr>
        </p:nvSpPr>
        <p:spPr>
          <a:xfrm>
            <a:off x="6109888" y="184925"/>
            <a:ext cx="1117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Connectivity</a:t>
            </a:r>
            <a:endParaRPr b="1" sz="900"/>
          </a:p>
          <a:p>
            <a:pPr indent="0" lvl="0" marL="0" rtl="0" algn="ctr">
              <a:spcBef>
                <a:spcPts val="0"/>
              </a:spcBef>
              <a:spcAft>
                <a:spcPts val="0"/>
              </a:spcAft>
              <a:buNone/>
            </a:pPr>
            <a:r>
              <a:rPr b="1" lang="en" sz="900"/>
              <a:t>Score</a:t>
            </a:r>
            <a:endParaRPr b="1" sz="900"/>
          </a:p>
        </p:txBody>
      </p:sp>
      <p:sp>
        <p:nvSpPr>
          <p:cNvPr id="822" name="Google Shape;822;p32">
            <a:hlinkClick action="ppaction://hlinksldjump" r:id="rId9"/>
          </p:cNvPr>
          <p:cNvSpPr txBox="1"/>
          <p:nvPr>
            <p:ph idx="4294967295" type="subTitle"/>
          </p:nvPr>
        </p:nvSpPr>
        <p:spPr>
          <a:xfrm>
            <a:off x="7491525" y="195375"/>
            <a:ext cx="12696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t>Profile</a:t>
            </a:r>
            <a:endParaRPr b="1" sz="900"/>
          </a:p>
          <a:p>
            <a:pPr indent="0" lvl="0" marL="0" rtl="0" algn="ctr">
              <a:spcBef>
                <a:spcPts val="0"/>
              </a:spcBef>
              <a:spcAft>
                <a:spcPts val="0"/>
              </a:spcAft>
              <a:buNone/>
            </a:pPr>
            <a:r>
              <a:rPr b="1" lang="en" sz="900"/>
              <a:t>Score</a:t>
            </a:r>
            <a:endParaRPr b="1" sz="900"/>
          </a:p>
        </p:txBody>
      </p:sp>
      <p:pic>
        <p:nvPicPr>
          <p:cNvPr id="823" name="Google Shape;823;p32"/>
          <p:cNvPicPr preferRelativeResize="0"/>
          <p:nvPr/>
        </p:nvPicPr>
        <p:blipFill>
          <a:blip r:embed="rId10">
            <a:alphaModFix/>
          </a:blip>
          <a:stretch>
            <a:fillRect/>
          </a:stretch>
        </p:blipFill>
        <p:spPr>
          <a:xfrm>
            <a:off x="5594125" y="63863"/>
            <a:ext cx="423325" cy="423325"/>
          </a:xfrm>
          <a:prstGeom prst="rect">
            <a:avLst/>
          </a:prstGeom>
          <a:noFill/>
          <a:ln>
            <a:noFill/>
          </a:ln>
        </p:spPr>
      </p:pic>
      <p:pic>
        <p:nvPicPr>
          <p:cNvPr id="824" name="Google Shape;824;p32"/>
          <p:cNvPicPr preferRelativeResize="0"/>
          <p:nvPr/>
        </p:nvPicPr>
        <p:blipFill>
          <a:blip r:embed="rId11">
            <a:alphaModFix/>
          </a:blip>
          <a:stretch>
            <a:fillRect/>
          </a:stretch>
        </p:blipFill>
        <p:spPr>
          <a:xfrm>
            <a:off x="8555852" y="63874"/>
            <a:ext cx="463488" cy="423325"/>
          </a:xfrm>
          <a:prstGeom prst="rect">
            <a:avLst/>
          </a:prstGeom>
          <a:noFill/>
          <a:ln>
            <a:noFill/>
          </a:ln>
        </p:spPr>
      </p:pic>
      <p:pic>
        <p:nvPicPr>
          <p:cNvPr id="825" name="Google Shape;825;p32"/>
          <p:cNvPicPr preferRelativeResize="0"/>
          <p:nvPr/>
        </p:nvPicPr>
        <p:blipFill>
          <a:blip r:embed="rId12">
            <a:alphaModFix/>
          </a:blip>
          <a:stretch>
            <a:fillRect/>
          </a:stretch>
        </p:blipFill>
        <p:spPr>
          <a:xfrm>
            <a:off x="7132241" y="70161"/>
            <a:ext cx="463500" cy="423327"/>
          </a:xfrm>
          <a:prstGeom prst="rect">
            <a:avLst/>
          </a:prstGeom>
          <a:noFill/>
          <a:ln>
            <a:noFill/>
          </a:ln>
        </p:spPr>
      </p:pic>
      <p:grpSp>
        <p:nvGrpSpPr>
          <p:cNvPr id="826" name="Google Shape;826;p32"/>
          <p:cNvGrpSpPr/>
          <p:nvPr/>
        </p:nvGrpSpPr>
        <p:grpSpPr>
          <a:xfrm>
            <a:off x="294225" y="4831800"/>
            <a:ext cx="897900" cy="130800"/>
            <a:chOff x="294225" y="4831800"/>
            <a:chExt cx="897900" cy="130800"/>
          </a:xfrm>
        </p:grpSpPr>
        <p:sp>
          <p:nvSpPr>
            <p:cNvPr id="827" name="Google Shape;827;p32"/>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32"/>
          <p:cNvGrpSpPr/>
          <p:nvPr/>
        </p:nvGrpSpPr>
        <p:grpSpPr>
          <a:xfrm>
            <a:off x="845298" y="942213"/>
            <a:ext cx="2128850" cy="3333052"/>
            <a:chOff x="710263" y="1475375"/>
            <a:chExt cx="1651808" cy="2867388"/>
          </a:xfrm>
        </p:grpSpPr>
        <p:sp>
          <p:nvSpPr>
            <p:cNvPr id="833" name="Google Shape;833;p32"/>
            <p:cNvSpPr/>
            <p:nvPr/>
          </p:nvSpPr>
          <p:spPr>
            <a:xfrm>
              <a:off x="710263" y="2113046"/>
              <a:ext cx="169219" cy="185025"/>
            </a:xfrm>
            <a:custGeom>
              <a:rect b="b" l="l" r="r" t="t"/>
              <a:pathLst>
                <a:path extrusionOk="0" h="6263" w="5728">
                  <a:moveTo>
                    <a:pt x="5394" y="0"/>
                  </a:moveTo>
                  <a:lnTo>
                    <a:pt x="0" y="834"/>
                  </a:lnTo>
                  <a:lnTo>
                    <a:pt x="5727" y="6263"/>
                  </a:lnTo>
                  <a:lnTo>
                    <a:pt x="5727" y="6263"/>
                  </a:lnTo>
                  <a:lnTo>
                    <a:pt x="5394"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1064103" y="4173169"/>
              <a:ext cx="179766" cy="169574"/>
            </a:xfrm>
            <a:custGeom>
              <a:rect b="b" l="l" r="r" t="t"/>
              <a:pathLst>
                <a:path extrusionOk="0" h="5740" w="6085">
                  <a:moveTo>
                    <a:pt x="6084" y="1"/>
                  </a:moveTo>
                  <a:lnTo>
                    <a:pt x="0" y="703"/>
                  </a:lnTo>
                  <a:lnTo>
                    <a:pt x="4798" y="5739"/>
                  </a:lnTo>
                  <a:lnTo>
                    <a:pt x="608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1891336" y="4173169"/>
              <a:ext cx="179766" cy="169574"/>
            </a:xfrm>
            <a:custGeom>
              <a:rect b="b" l="l" r="r" t="t"/>
              <a:pathLst>
                <a:path extrusionOk="0" h="5740" w="6085">
                  <a:moveTo>
                    <a:pt x="1" y="1"/>
                  </a:moveTo>
                  <a:lnTo>
                    <a:pt x="1287" y="5739"/>
                  </a:lnTo>
                  <a:lnTo>
                    <a:pt x="6085" y="703"/>
                  </a:lnTo>
                  <a:lnTo>
                    <a:pt x="1"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1875148" y="1475375"/>
              <a:ext cx="158673" cy="139322"/>
            </a:xfrm>
            <a:custGeom>
              <a:rect b="b" l="l" r="r" t="t"/>
              <a:pathLst>
                <a:path extrusionOk="0" h="4716" w="5371">
                  <a:moveTo>
                    <a:pt x="953" y="0"/>
                  </a:moveTo>
                  <a:lnTo>
                    <a:pt x="1" y="4715"/>
                  </a:lnTo>
                  <a:lnTo>
                    <a:pt x="5371" y="4715"/>
                  </a:lnTo>
                  <a:lnTo>
                    <a:pt x="95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816850" y="1569217"/>
              <a:ext cx="1545220" cy="2633274"/>
            </a:xfrm>
            <a:custGeom>
              <a:rect b="b" l="l" r="r" t="t"/>
              <a:pathLst>
                <a:path extrusionOk="0" h="84285" w="52305">
                  <a:moveTo>
                    <a:pt x="0" y="0"/>
                  </a:moveTo>
                  <a:lnTo>
                    <a:pt x="0" y="84284"/>
                  </a:lnTo>
                  <a:lnTo>
                    <a:pt x="52304" y="84284"/>
                  </a:lnTo>
                  <a:lnTo>
                    <a:pt x="52304" y="0"/>
                  </a:lnTo>
                  <a:close/>
                </a:path>
              </a:pathLst>
            </a:custGeom>
            <a:solidFill>
              <a:srgbClr val="EEEEEE"/>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838" name="Google Shape;838;p32"/>
            <p:cNvSpPr/>
            <p:nvPr/>
          </p:nvSpPr>
          <p:spPr>
            <a:xfrm>
              <a:off x="710263" y="1475375"/>
              <a:ext cx="1193133" cy="662343"/>
            </a:xfrm>
            <a:custGeom>
              <a:rect b="b" l="l" r="r" t="t"/>
              <a:pathLst>
                <a:path extrusionOk="0" h="22420" w="40387">
                  <a:moveTo>
                    <a:pt x="0" y="0"/>
                  </a:moveTo>
                  <a:lnTo>
                    <a:pt x="0" y="22420"/>
                  </a:lnTo>
                  <a:lnTo>
                    <a:pt x="35898" y="22420"/>
                  </a:lnTo>
                  <a:cubicBezTo>
                    <a:pt x="38374" y="22420"/>
                    <a:pt x="40386" y="20407"/>
                    <a:pt x="40386" y="17931"/>
                  </a:cubicBezTo>
                  <a:lnTo>
                    <a:pt x="40386" y="0"/>
                  </a:lnTo>
                  <a:close/>
                </a:path>
              </a:pathLst>
            </a:cu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rgbClr val="FFFFFF"/>
                  </a:solidFill>
                  <a:latin typeface="Poppins Medium"/>
                  <a:ea typeface="Poppins Medium"/>
                  <a:cs typeface="Poppins Medium"/>
                  <a:sym typeface="Poppins Medium"/>
                </a:rPr>
                <a:t>Profile Score calculation</a:t>
              </a:r>
              <a:endParaRPr sz="1000">
                <a:latin typeface="Poppins"/>
                <a:ea typeface="Poppins"/>
                <a:cs typeface="Poppins"/>
                <a:sym typeface="Poppins"/>
              </a:endParaRPr>
            </a:p>
          </p:txBody>
        </p:sp>
        <p:sp>
          <p:nvSpPr>
            <p:cNvPr id="839" name="Google Shape;839;p32"/>
            <p:cNvSpPr/>
            <p:nvPr/>
          </p:nvSpPr>
          <p:spPr>
            <a:xfrm>
              <a:off x="1205840" y="3787689"/>
              <a:ext cx="723555" cy="555074"/>
            </a:xfrm>
            <a:custGeom>
              <a:rect b="b" l="l" r="r" t="t"/>
              <a:pathLst>
                <a:path extrusionOk="0" h="18789" w="24492">
                  <a:moveTo>
                    <a:pt x="4489" y="0"/>
                  </a:moveTo>
                  <a:cubicBezTo>
                    <a:pt x="2013" y="0"/>
                    <a:pt x="0" y="2012"/>
                    <a:pt x="0" y="4489"/>
                  </a:cubicBezTo>
                  <a:lnTo>
                    <a:pt x="0" y="18788"/>
                  </a:lnTo>
                  <a:lnTo>
                    <a:pt x="24492" y="18788"/>
                  </a:lnTo>
                  <a:lnTo>
                    <a:pt x="24492" y="4489"/>
                  </a:lnTo>
                  <a:cubicBezTo>
                    <a:pt x="24492" y="2012"/>
                    <a:pt x="22491" y="0"/>
                    <a:pt x="20015" y="0"/>
                  </a:cubicBezTo>
                  <a:close/>
                </a:path>
              </a:pathLst>
            </a:cu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2200"/>
            </a:p>
          </p:txBody>
        </p:sp>
        <p:sp>
          <p:nvSpPr>
            <p:cNvPr id="840" name="Google Shape;840;p32"/>
            <p:cNvSpPr txBox="1"/>
            <p:nvPr/>
          </p:nvSpPr>
          <p:spPr>
            <a:xfrm>
              <a:off x="860010" y="2772008"/>
              <a:ext cx="1458900" cy="632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Metric Importance:</a:t>
              </a:r>
              <a:r>
                <a:rPr lang="en" sz="1000">
                  <a:solidFill>
                    <a:schemeClr val="dk1"/>
                  </a:solidFill>
                  <a:latin typeface="Poppins"/>
                  <a:ea typeface="Poppins"/>
                  <a:cs typeface="Poppins"/>
                  <a:sym typeface="Poppins"/>
                </a:rPr>
                <a:t> Profile Score is used to determine the quality of a candidate's profile.</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Work Experience Quantification:</a:t>
              </a:r>
              <a:r>
                <a:rPr lang="en" sz="1000">
                  <a:solidFill>
                    <a:schemeClr val="dk1"/>
                  </a:solidFill>
                  <a:latin typeface="Poppins"/>
                  <a:ea typeface="Poppins"/>
                  <a:cs typeface="Poppins"/>
                  <a:sym typeface="Poppins"/>
                </a:rPr>
                <a:t> Work experience is quantified as a key factor in evaluating a candidate's contributions.</a:t>
              </a:r>
              <a:endParaRPr sz="1000">
                <a:solidFill>
                  <a:schemeClr val="dk1"/>
                </a:solidFill>
                <a:latin typeface="Poppins"/>
                <a:ea typeface="Poppins"/>
                <a:cs typeface="Poppins"/>
                <a:sym typeface="Poppins"/>
              </a:endParaRPr>
            </a:p>
            <a:p>
              <a:pPr indent="0" lvl="0" marL="0" rtl="0" algn="ctr">
                <a:spcBef>
                  <a:spcPts val="0"/>
                </a:spcBef>
                <a:spcAft>
                  <a:spcPts val="0"/>
                </a:spcAft>
                <a:buNone/>
              </a:pPr>
              <a:r>
                <a:t/>
              </a:r>
              <a:endParaRPr sz="1200">
                <a:latin typeface="Poppins"/>
                <a:ea typeface="Poppins"/>
                <a:cs typeface="Poppins"/>
                <a:sym typeface="Poppins"/>
              </a:endParaRPr>
            </a:p>
          </p:txBody>
        </p:sp>
      </p:grpSp>
      <p:grpSp>
        <p:nvGrpSpPr>
          <p:cNvPr id="841" name="Google Shape;841;p32"/>
          <p:cNvGrpSpPr/>
          <p:nvPr/>
        </p:nvGrpSpPr>
        <p:grpSpPr>
          <a:xfrm>
            <a:off x="3458246" y="942213"/>
            <a:ext cx="2177575" cy="3333052"/>
            <a:chOff x="2737690" y="1475375"/>
            <a:chExt cx="1689614" cy="2867388"/>
          </a:xfrm>
        </p:grpSpPr>
        <p:sp>
          <p:nvSpPr>
            <p:cNvPr id="842" name="Google Shape;842;p32"/>
            <p:cNvSpPr/>
            <p:nvPr/>
          </p:nvSpPr>
          <p:spPr>
            <a:xfrm>
              <a:off x="2737700" y="2113046"/>
              <a:ext cx="169190" cy="185025"/>
            </a:xfrm>
            <a:custGeom>
              <a:rect b="b" l="l" r="r" t="t"/>
              <a:pathLst>
                <a:path extrusionOk="0" h="6263" w="5727">
                  <a:moveTo>
                    <a:pt x="5394" y="0"/>
                  </a:moveTo>
                  <a:lnTo>
                    <a:pt x="0" y="834"/>
                  </a:lnTo>
                  <a:lnTo>
                    <a:pt x="5727" y="6263"/>
                  </a:lnTo>
                  <a:lnTo>
                    <a:pt x="5727" y="6263"/>
                  </a:lnTo>
                  <a:lnTo>
                    <a:pt x="5394"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3091501" y="4173169"/>
              <a:ext cx="180121" cy="169574"/>
            </a:xfrm>
            <a:custGeom>
              <a:rect b="b" l="l" r="r" t="t"/>
              <a:pathLst>
                <a:path extrusionOk="0" h="5740" w="6097">
                  <a:moveTo>
                    <a:pt x="6097" y="1"/>
                  </a:moveTo>
                  <a:lnTo>
                    <a:pt x="1" y="703"/>
                  </a:lnTo>
                  <a:lnTo>
                    <a:pt x="4799" y="5739"/>
                  </a:lnTo>
                  <a:lnTo>
                    <a:pt x="6097"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3918763" y="4173169"/>
              <a:ext cx="179766" cy="169574"/>
            </a:xfrm>
            <a:custGeom>
              <a:rect b="b" l="l" r="r" t="t"/>
              <a:pathLst>
                <a:path extrusionOk="0" h="5740" w="6085">
                  <a:moveTo>
                    <a:pt x="0" y="1"/>
                  </a:moveTo>
                  <a:lnTo>
                    <a:pt x="1286" y="5739"/>
                  </a:lnTo>
                  <a:lnTo>
                    <a:pt x="6084" y="703"/>
                  </a:lnTo>
                  <a:lnTo>
                    <a:pt x="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3902575" y="1475375"/>
              <a:ext cx="158673" cy="139322"/>
            </a:xfrm>
            <a:custGeom>
              <a:rect b="b" l="l" r="r" t="t"/>
              <a:pathLst>
                <a:path extrusionOk="0" h="4716" w="5371">
                  <a:moveTo>
                    <a:pt x="953" y="0"/>
                  </a:moveTo>
                  <a:lnTo>
                    <a:pt x="1" y="4715"/>
                  </a:lnTo>
                  <a:lnTo>
                    <a:pt x="5370" y="4715"/>
                  </a:lnTo>
                  <a:lnTo>
                    <a:pt x="95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2839314" y="1564000"/>
              <a:ext cx="1544895" cy="2632899"/>
            </a:xfrm>
            <a:custGeom>
              <a:rect b="b" l="l" r="r" t="t"/>
              <a:pathLst>
                <a:path extrusionOk="0" h="84273" w="52294">
                  <a:moveTo>
                    <a:pt x="1" y="1"/>
                  </a:moveTo>
                  <a:lnTo>
                    <a:pt x="1" y="84273"/>
                  </a:lnTo>
                  <a:lnTo>
                    <a:pt x="52293" y="84273"/>
                  </a:lnTo>
                  <a:lnTo>
                    <a:pt x="52293" y="1"/>
                  </a:lnTo>
                  <a:close/>
                </a:path>
              </a:pathLst>
            </a:custGeom>
            <a:solidFill>
              <a:srgbClr val="EEEEEE"/>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847" name="Google Shape;847;p32"/>
            <p:cNvSpPr/>
            <p:nvPr/>
          </p:nvSpPr>
          <p:spPr>
            <a:xfrm>
              <a:off x="2737690" y="1475375"/>
              <a:ext cx="1193133" cy="662343"/>
            </a:xfrm>
            <a:custGeom>
              <a:rect b="b" l="l" r="r" t="t"/>
              <a:pathLst>
                <a:path extrusionOk="0" h="22420" w="40387">
                  <a:moveTo>
                    <a:pt x="0" y="0"/>
                  </a:moveTo>
                  <a:lnTo>
                    <a:pt x="0" y="22420"/>
                  </a:lnTo>
                  <a:lnTo>
                    <a:pt x="35909" y="22420"/>
                  </a:lnTo>
                  <a:cubicBezTo>
                    <a:pt x="38386" y="22420"/>
                    <a:pt x="40386" y="20407"/>
                    <a:pt x="40386" y="17931"/>
                  </a:cubicBezTo>
                  <a:lnTo>
                    <a:pt x="40386" y="0"/>
                  </a:lnTo>
                  <a:close/>
                </a:path>
              </a:pathLst>
            </a:cu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rgbClr val="FFFFFF"/>
                  </a:solidFill>
                  <a:latin typeface="Poppins Medium"/>
                  <a:ea typeface="Poppins Medium"/>
                  <a:cs typeface="Poppins Medium"/>
                  <a:sym typeface="Poppins Medium"/>
                </a:rPr>
                <a:t>Work Experience Evaluation</a:t>
              </a:r>
              <a:endParaRPr sz="1000">
                <a:latin typeface="Poppins"/>
                <a:ea typeface="Poppins"/>
                <a:cs typeface="Poppins"/>
                <a:sym typeface="Poppins"/>
              </a:endParaRPr>
            </a:p>
          </p:txBody>
        </p:sp>
        <p:sp>
          <p:nvSpPr>
            <p:cNvPr id="848" name="Google Shape;848;p32"/>
            <p:cNvSpPr/>
            <p:nvPr/>
          </p:nvSpPr>
          <p:spPr>
            <a:xfrm>
              <a:off x="3233238" y="3787689"/>
              <a:ext cx="723939" cy="555074"/>
            </a:xfrm>
            <a:custGeom>
              <a:rect b="b" l="l" r="r" t="t"/>
              <a:pathLst>
                <a:path extrusionOk="0" h="18789" w="24505">
                  <a:moveTo>
                    <a:pt x="4490" y="0"/>
                  </a:moveTo>
                  <a:cubicBezTo>
                    <a:pt x="2013" y="0"/>
                    <a:pt x="1" y="2012"/>
                    <a:pt x="1" y="4489"/>
                  </a:cubicBezTo>
                  <a:lnTo>
                    <a:pt x="1" y="18788"/>
                  </a:lnTo>
                  <a:lnTo>
                    <a:pt x="24504" y="18788"/>
                  </a:lnTo>
                  <a:lnTo>
                    <a:pt x="24504" y="4489"/>
                  </a:lnTo>
                  <a:cubicBezTo>
                    <a:pt x="24504" y="2012"/>
                    <a:pt x="22492" y="0"/>
                    <a:pt x="20015"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2200"/>
            </a:p>
          </p:txBody>
        </p:sp>
        <p:sp>
          <p:nvSpPr>
            <p:cNvPr id="849" name="Google Shape;849;p32"/>
            <p:cNvSpPr txBox="1"/>
            <p:nvPr/>
          </p:nvSpPr>
          <p:spPr>
            <a:xfrm>
              <a:off x="2882304" y="2735107"/>
              <a:ext cx="1545000" cy="632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Model Used:</a:t>
              </a:r>
              <a:r>
                <a:rPr lang="en" sz="1000">
                  <a:solidFill>
                    <a:schemeClr val="dk1"/>
                  </a:solidFill>
                  <a:latin typeface="Poppins"/>
                  <a:ea typeface="Poppins"/>
                  <a:cs typeface="Poppins"/>
                  <a:sym typeface="Poppins"/>
                </a:rPr>
                <a:t> LLM Model Qwen2 identifies the number of years of work experience for IDs 0 to 999.</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Normalization:</a:t>
              </a:r>
              <a:r>
                <a:rPr lang="en" sz="1000">
                  <a:solidFill>
                    <a:schemeClr val="dk1"/>
                  </a:solidFill>
                  <a:latin typeface="Poppins"/>
                  <a:ea typeface="Poppins"/>
                  <a:cs typeface="Poppins"/>
                  <a:sym typeface="Poppins"/>
                </a:rPr>
                <a:t> The dataset is normalized to derive a Profile Score.</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Score Interpretation:</a:t>
              </a:r>
              <a:r>
                <a:rPr lang="en" sz="1000">
                  <a:solidFill>
                    <a:schemeClr val="dk1"/>
                  </a:solidFill>
                  <a:latin typeface="Poppins"/>
                  <a:ea typeface="Poppins"/>
                  <a:cs typeface="Poppins"/>
                  <a:sym typeface="Poppins"/>
                </a:rPr>
                <a:t> Higher scores indicate greater work experience</a:t>
              </a:r>
              <a:endParaRPr sz="1000">
                <a:solidFill>
                  <a:schemeClr val="dk1"/>
                </a:solidFill>
                <a:latin typeface="Poppins"/>
                <a:ea typeface="Poppins"/>
                <a:cs typeface="Poppins"/>
                <a:sym typeface="Poppins"/>
              </a:endParaRPr>
            </a:p>
            <a:p>
              <a:pPr indent="0" lvl="0" marL="0" rtl="0" algn="ctr">
                <a:spcBef>
                  <a:spcPts val="0"/>
                </a:spcBef>
                <a:spcAft>
                  <a:spcPts val="0"/>
                </a:spcAft>
                <a:buNone/>
              </a:pPr>
              <a:r>
                <a:t/>
              </a:r>
              <a:endParaRPr sz="1100">
                <a:latin typeface="Poppins"/>
                <a:ea typeface="Poppins"/>
                <a:cs typeface="Poppins"/>
                <a:sym typeface="Poppins"/>
              </a:endParaRPr>
            </a:p>
          </p:txBody>
        </p:sp>
      </p:grpSp>
      <p:grpSp>
        <p:nvGrpSpPr>
          <p:cNvPr id="850" name="Google Shape;850;p32"/>
          <p:cNvGrpSpPr/>
          <p:nvPr/>
        </p:nvGrpSpPr>
        <p:grpSpPr>
          <a:xfrm>
            <a:off x="6064379" y="942213"/>
            <a:ext cx="2128849" cy="3333052"/>
            <a:chOff x="4759829" y="1475375"/>
            <a:chExt cx="1651807" cy="2867388"/>
          </a:xfrm>
        </p:grpSpPr>
        <p:sp>
          <p:nvSpPr>
            <p:cNvPr id="851" name="Google Shape;851;p32"/>
            <p:cNvSpPr/>
            <p:nvPr/>
          </p:nvSpPr>
          <p:spPr>
            <a:xfrm>
              <a:off x="5113669" y="4173169"/>
              <a:ext cx="179766" cy="169574"/>
            </a:xfrm>
            <a:custGeom>
              <a:rect b="b" l="l" r="r" t="t"/>
              <a:pathLst>
                <a:path extrusionOk="0" h="5740" w="6085">
                  <a:moveTo>
                    <a:pt x="6085" y="1"/>
                  </a:moveTo>
                  <a:lnTo>
                    <a:pt x="1" y="703"/>
                  </a:lnTo>
                  <a:lnTo>
                    <a:pt x="4799" y="5739"/>
                  </a:lnTo>
                  <a:lnTo>
                    <a:pt x="608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5940578" y="4173169"/>
              <a:ext cx="180121" cy="169574"/>
            </a:xfrm>
            <a:custGeom>
              <a:rect b="b" l="l" r="r" t="t"/>
              <a:pathLst>
                <a:path extrusionOk="0" h="5740" w="6097">
                  <a:moveTo>
                    <a:pt x="0" y="1"/>
                  </a:moveTo>
                  <a:lnTo>
                    <a:pt x="1298" y="5739"/>
                  </a:lnTo>
                  <a:lnTo>
                    <a:pt x="6096" y="703"/>
                  </a:lnTo>
                  <a:lnTo>
                    <a:pt x="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a:off x="5924744" y="1475375"/>
              <a:ext cx="158318" cy="139322"/>
            </a:xfrm>
            <a:custGeom>
              <a:rect b="b" l="l" r="r" t="t"/>
              <a:pathLst>
                <a:path extrusionOk="0" h="4716" w="5359">
                  <a:moveTo>
                    <a:pt x="953" y="0"/>
                  </a:moveTo>
                  <a:lnTo>
                    <a:pt x="0" y="4715"/>
                  </a:lnTo>
                  <a:lnTo>
                    <a:pt x="5358" y="4715"/>
                  </a:lnTo>
                  <a:lnTo>
                    <a:pt x="95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4759829" y="2113046"/>
              <a:ext cx="168865" cy="185025"/>
            </a:xfrm>
            <a:custGeom>
              <a:rect b="b" l="l" r="r" t="t"/>
              <a:pathLst>
                <a:path extrusionOk="0" h="6263" w="5716">
                  <a:moveTo>
                    <a:pt x="5395" y="0"/>
                  </a:moveTo>
                  <a:lnTo>
                    <a:pt x="1" y="834"/>
                  </a:lnTo>
                  <a:lnTo>
                    <a:pt x="5716" y="6263"/>
                  </a:lnTo>
                  <a:lnTo>
                    <a:pt x="539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4866416" y="1569217"/>
              <a:ext cx="1545220" cy="2633274"/>
            </a:xfrm>
            <a:custGeom>
              <a:rect b="b" l="l" r="r" t="t"/>
              <a:pathLst>
                <a:path extrusionOk="0" h="84285" w="52305">
                  <a:moveTo>
                    <a:pt x="1" y="0"/>
                  </a:moveTo>
                  <a:lnTo>
                    <a:pt x="1" y="84284"/>
                  </a:lnTo>
                  <a:lnTo>
                    <a:pt x="52305" y="84284"/>
                  </a:lnTo>
                  <a:lnTo>
                    <a:pt x="52305" y="0"/>
                  </a:lnTo>
                  <a:close/>
                </a:path>
              </a:pathLst>
            </a:custGeom>
            <a:solidFill>
              <a:srgbClr val="EEEEEE"/>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856" name="Google Shape;856;p32"/>
            <p:cNvSpPr/>
            <p:nvPr/>
          </p:nvSpPr>
          <p:spPr>
            <a:xfrm>
              <a:off x="4759829" y="1475375"/>
              <a:ext cx="1193133" cy="662343"/>
            </a:xfrm>
            <a:custGeom>
              <a:rect b="b" l="l" r="r" t="t"/>
              <a:pathLst>
                <a:path extrusionOk="0" h="22420" w="40387">
                  <a:moveTo>
                    <a:pt x="1" y="0"/>
                  </a:moveTo>
                  <a:lnTo>
                    <a:pt x="1" y="22420"/>
                  </a:lnTo>
                  <a:lnTo>
                    <a:pt x="35898" y="22420"/>
                  </a:lnTo>
                  <a:cubicBezTo>
                    <a:pt x="38375" y="22420"/>
                    <a:pt x="40387" y="20407"/>
                    <a:pt x="40387" y="17931"/>
                  </a:cubicBezTo>
                  <a:lnTo>
                    <a:pt x="40387" y="0"/>
                  </a:lnTo>
                  <a:close/>
                </a:path>
              </a:pathLst>
            </a:cu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300">
                  <a:solidFill>
                    <a:srgbClr val="FFFFFF"/>
                  </a:solidFill>
                  <a:latin typeface="Poppins Medium"/>
                  <a:ea typeface="Poppins Medium"/>
                  <a:cs typeface="Poppins Medium"/>
                  <a:sym typeface="Poppins Medium"/>
                </a:rPr>
                <a:t>Skills Assessment</a:t>
              </a:r>
              <a:endParaRPr sz="1300">
                <a:latin typeface="Poppins"/>
                <a:ea typeface="Poppins"/>
                <a:cs typeface="Poppins"/>
                <a:sym typeface="Poppins"/>
              </a:endParaRPr>
            </a:p>
          </p:txBody>
        </p:sp>
        <p:sp>
          <p:nvSpPr>
            <p:cNvPr id="857" name="Google Shape;857;p32"/>
            <p:cNvSpPr/>
            <p:nvPr/>
          </p:nvSpPr>
          <p:spPr>
            <a:xfrm>
              <a:off x="5255407" y="3787689"/>
              <a:ext cx="723555" cy="555074"/>
            </a:xfrm>
            <a:custGeom>
              <a:rect b="b" l="l" r="r" t="t"/>
              <a:pathLst>
                <a:path extrusionOk="0" h="18789" w="24492">
                  <a:moveTo>
                    <a:pt x="4478" y="0"/>
                  </a:moveTo>
                  <a:cubicBezTo>
                    <a:pt x="2001" y="0"/>
                    <a:pt x="1" y="2012"/>
                    <a:pt x="1" y="4489"/>
                  </a:cubicBezTo>
                  <a:lnTo>
                    <a:pt x="1" y="18788"/>
                  </a:lnTo>
                  <a:lnTo>
                    <a:pt x="24492" y="18788"/>
                  </a:lnTo>
                  <a:lnTo>
                    <a:pt x="24492" y="4489"/>
                  </a:lnTo>
                  <a:cubicBezTo>
                    <a:pt x="24492" y="2012"/>
                    <a:pt x="22480" y="0"/>
                    <a:pt x="20003" y="0"/>
                  </a:cubicBezTo>
                  <a:close/>
                </a:path>
              </a:pathLst>
            </a:cu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2200"/>
            </a:p>
          </p:txBody>
        </p:sp>
        <p:sp>
          <p:nvSpPr>
            <p:cNvPr id="858" name="Google Shape;858;p32"/>
            <p:cNvSpPr txBox="1"/>
            <p:nvPr/>
          </p:nvSpPr>
          <p:spPr>
            <a:xfrm>
              <a:off x="4909576" y="2695928"/>
              <a:ext cx="1458900" cy="632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Skills Importance:</a:t>
              </a:r>
              <a:r>
                <a:rPr lang="en" sz="1000">
                  <a:solidFill>
                    <a:schemeClr val="dk1"/>
                  </a:solidFill>
                  <a:latin typeface="Poppins"/>
                  <a:ea typeface="Poppins"/>
                  <a:cs typeface="Poppins"/>
                  <a:sym typeface="Poppins"/>
                </a:rPr>
                <a:t> Profile quality also depends on individual skills.</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b="1" lang="en" sz="1000">
                  <a:solidFill>
                    <a:schemeClr val="dk1"/>
                  </a:solidFill>
                  <a:latin typeface="Poppins"/>
                  <a:ea typeface="Poppins"/>
                  <a:cs typeface="Poppins"/>
                  <a:sym typeface="Poppins"/>
                </a:rPr>
                <a:t>Keyword Search Functionality:</a:t>
              </a:r>
              <a:r>
                <a:rPr lang="en" sz="1000">
                  <a:solidFill>
                    <a:schemeClr val="dk1"/>
                  </a:solidFill>
                  <a:latin typeface="Poppins"/>
                  <a:ea typeface="Poppins"/>
                  <a:cs typeface="Poppins"/>
                  <a:sym typeface="Poppins"/>
                </a:rPr>
                <a:t> Implemented in the HR Dashboard to filter resumes based on specific job-related keywords.</a:t>
              </a:r>
              <a:endParaRPr sz="1000">
                <a:latin typeface="Poppins"/>
                <a:ea typeface="Poppins"/>
                <a:cs typeface="Poppins"/>
                <a:sym typeface="Poppins"/>
              </a:endParaRPr>
            </a:p>
          </p:txBody>
        </p:sp>
      </p:grpSp>
      <p:grpSp>
        <p:nvGrpSpPr>
          <p:cNvPr id="859" name="Google Shape;859;p32"/>
          <p:cNvGrpSpPr/>
          <p:nvPr/>
        </p:nvGrpSpPr>
        <p:grpSpPr>
          <a:xfrm>
            <a:off x="1783890" y="3802503"/>
            <a:ext cx="333069" cy="300398"/>
            <a:chOff x="-34003850" y="3227275"/>
            <a:chExt cx="291450" cy="291450"/>
          </a:xfrm>
        </p:grpSpPr>
        <p:sp>
          <p:nvSpPr>
            <p:cNvPr id="860" name="Google Shape;860;p32"/>
            <p:cNvSpPr/>
            <p:nvPr/>
          </p:nvSpPr>
          <p:spPr>
            <a:xfrm>
              <a:off x="-33852625" y="3313925"/>
              <a:ext cx="128425" cy="49625"/>
            </a:xfrm>
            <a:custGeom>
              <a:rect b="b" l="l" r="r" t="t"/>
              <a:pathLst>
                <a:path extrusionOk="0" h="1985" w="5137">
                  <a:moveTo>
                    <a:pt x="473" y="0"/>
                  </a:moveTo>
                  <a:cubicBezTo>
                    <a:pt x="316" y="0"/>
                    <a:pt x="158" y="32"/>
                    <a:pt x="1" y="126"/>
                  </a:cubicBezTo>
                  <a:lnTo>
                    <a:pt x="2521" y="1985"/>
                  </a:lnTo>
                  <a:lnTo>
                    <a:pt x="5136" y="158"/>
                  </a:lnTo>
                  <a:cubicBezTo>
                    <a:pt x="4979" y="32"/>
                    <a:pt x="4790" y="0"/>
                    <a:pt x="45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33866000" y="3328875"/>
              <a:ext cx="153600" cy="103200"/>
            </a:xfrm>
            <a:custGeom>
              <a:rect b="b" l="l" r="r" t="t"/>
              <a:pathLst>
                <a:path extrusionOk="0" h="4128" w="6144">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34003850" y="3279250"/>
              <a:ext cx="189050" cy="188275"/>
            </a:xfrm>
            <a:custGeom>
              <a:rect b="b" l="l" r="r" t="t"/>
              <a:pathLst>
                <a:path extrusionOk="0" h="7531" w="7562">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34003850" y="3227275"/>
              <a:ext cx="189050" cy="34675"/>
            </a:xfrm>
            <a:custGeom>
              <a:rect b="b" l="l" r="r" t="t"/>
              <a:pathLst>
                <a:path extrusionOk="0" h="1387" w="7562">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34003850" y="3484050"/>
              <a:ext cx="189050" cy="34675"/>
            </a:xfrm>
            <a:custGeom>
              <a:rect b="b" l="l" r="r" t="t"/>
              <a:pathLst>
                <a:path extrusionOk="0" h="1387" w="7562">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32"/>
          <p:cNvGrpSpPr/>
          <p:nvPr/>
        </p:nvGrpSpPr>
        <p:grpSpPr>
          <a:xfrm>
            <a:off x="4397121" y="3801679"/>
            <a:ext cx="333069" cy="302021"/>
            <a:chOff x="-33286325" y="3944800"/>
            <a:chExt cx="291450" cy="293025"/>
          </a:xfrm>
        </p:grpSpPr>
        <p:sp>
          <p:nvSpPr>
            <p:cNvPr id="866" name="Google Shape;866;p32"/>
            <p:cNvSpPr/>
            <p:nvPr/>
          </p:nvSpPr>
          <p:spPr>
            <a:xfrm>
              <a:off x="-33194950" y="3996000"/>
              <a:ext cx="200075" cy="241825"/>
            </a:xfrm>
            <a:custGeom>
              <a:rect b="b" l="l" r="r" t="t"/>
              <a:pathLst>
                <a:path extrusionOk="0" h="9673" w="8003">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33027975" y="3962900"/>
              <a:ext cx="33100" cy="105575"/>
            </a:xfrm>
            <a:custGeom>
              <a:rect b="b" l="l" r="r" t="t"/>
              <a:pathLst>
                <a:path extrusionOk="0" h="4223" w="1324">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33286325" y="3962125"/>
              <a:ext cx="96125" cy="205600"/>
            </a:xfrm>
            <a:custGeom>
              <a:rect b="b" l="l" r="r" t="t"/>
              <a:pathLst>
                <a:path extrusionOk="0" h="8224" w="3845">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33235125" y="3944800"/>
              <a:ext cx="189050" cy="171725"/>
            </a:xfrm>
            <a:custGeom>
              <a:rect b="b" l="l" r="r" t="t"/>
              <a:pathLst>
                <a:path extrusionOk="0" h="6869" w="7562">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32"/>
          <p:cNvGrpSpPr/>
          <p:nvPr/>
        </p:nvGrpSpPr>
        <p:grpSpPr>
          <a:xfrm>
            <a:off x="7002424" y="3802768"/>
            <a:ext cx="333955" cy="299856"/>
            <a:chOff x="-30735200" y="3552550"/>
            <a:chExt cx="292225" cy="290925"/>
          </a:xfrm>
        </p:grpSpPr>
        <p:sp>
          <p:nvSpPr>
            <p:cNvPr id="871" name="Google Shape;871;p32"/>
            <p:cNvSpPr/>
            <p:nvPr/>
          </p:nvSpPr>
          <p:spPr>
            <a:xfrm>
              <a:off x="-30613900" y="3655750"/>
              <a:ext cx="170925" cy="187725"/>
            </a:xfrm>
            <a:custGeom>
              <a:rect b="b" l="l" r="r" t="t"/>
              <a:pathLst>
                <a:path extrusionOk="0" h="7509" w="6837">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30735200" y="3552550"/>
              <a:ext cx="188275" cy="205075"/>
            </a:xfrm>
            <a:custGeom>
              <a:rect b="b" l="l" r="r" t="t"/>
              <a:pathLst>
                <a:path extrusionOk="0" h="8203" w="7531">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3">
            <a:hlinkClick action="ppaction://hlinkshowjump?jump=firstslide"/>
          </p:cNvPr>
          <p:cNvSpPr txBox="1"/>
          <p:nvPr>
            <p:ph idx="4294967295" type="subTitle"/>
          </p:nvPr>
        </p:nvSpPr>
        <p:spPr>
          <a:xfrm>
            <a:off x="340575" y="148575"/>
            <a:ext cx="2613900" cy="2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HR SUPPORT DASHBOARD FEATURES</a:t>
            </a:r>
            <a:endParaRPr b="1" sz="1300"/>
          </a:p>
        </p:txBody>
      </p:sp>
      <p:sp>
        <p:nvSpPr>
          <p:cNvPr id="878" name="Google Shape;878;p33"/>
          <p:cNvSpPr/>
          <p:nvPr/>
        </p:nvSpPr>
        <p:spPr>
          <a:xfrm>
            <a:off x="0" y="515100"/>
            <a:ext cx="2411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9" name="Google Shape;879;p33"/>
          <p:cNvGrpSpPr/>
          <p:nvPr/>
        </p:nvGrpSpPr>
        <p:grpSpPr>
          <a:xfrm>
            <a:off x="294225" y="4831800"/>
            <a:ext cx="897900" cy="130800"/>
            <a:chOff x="294225" y="4831800"/>
            <a:chExt cx="897900" cy="130800"/>
          </a:xfrm>
        </p:grpSpPr>
        <p:sp>
          <p:nvSpPr>
            <p:cNvPr id="880" name="Google Shape;880;p33"/>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33"/>
          <p:cNvGrpSpPr/>
          <p:nvPr/>
        </p:nvGrpSpPr>
        <p:grpSpPr>
          <a:xfrm>
            <a:off x="710373" y="984675"/>
            <a:ext cx="6017186" cy="791050"/>
            <a:chOff x="852325" y="1239125"/>
            <a:chExt cx="5906730" cy="791050"/>
          </a:xfrm>
        </p:grpSpPr>
        <p:sp>
          <p:nvSpPr>
            <p:cNvPr id="886" name="Google Shape;886;p33"/>
            <p:cNvSpPr/>
            <p:nvPr/>
          </p:nvSpPr>
          <p:spPr>
            <a:xfrm>
              <a:off x="852325" y="1478375"/>
              <a:ext cx="448325" cy="551800"/>
            </a:xfrm>
            <a:custGeom>
              <a:rect b="b" l="l" r="r" t="t"/>
              <a:pathLst>
                <a:path extrusionOk="0" h="22072" w="17933">
                  <a:moveTo>
                    <a:pt x="6109" y="0"/>
                  </a:moveTo>
                  <a:lnTo>
                    <a:pt x="0" y="0"/>
                  </a:lnTo>
                  <a:lnTo>
                    <a:pt x="0" y="22072"/>
                  </a:lnTo>
                  <a:lnTo>
                    <a:pt x="17933" y="22072"/>
                  </a:lnTo>
                </a:path>
              </a:pathLst>
            </a:custGeom>
            <a:noFill/>
            <a:ln cap="flat" cmpd="sng" w="9525">
              <a:solidFill>
                <a:schemeClr val="dk1"/>
              </a:solidFill>
              <a:prstDash val="solid"/>
              <a:round/>
              <a:headEnd len="med" w="med" type="none"/>
              <a:tailEnd len="med" w="med" type="oval"/>
            </a:ln>
          </p:spPr>
        </p:sp>
        <p:sp>
          <p:nvSpPr>
            <p:cNvPr id="887" name="Google Shape;887;p33"/>
            <p:cNvSpPr/>
            <p:nvPr/>
          </p:nvSpPr>
          <p:spPr>
            <a:xfrm>
              <a:off x="985350" y="1239125"/>
              <a:ext cx="1361100" cy="478500"/>
            </a:xfrm>
            <a:prstGeom prst="roundRect">
              <a:avLst>
                <a:gd fmla="val 50000" name="adj"/>
              </a:avLst>
            </a:prstGeom>
            <a:solidFill>
              <a:srgbClr val="1C458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Poppins Medium"/>
                  <a:ea typeface="Poppins Medium"/>
                  <a:cs typeface="Poppins Medium"/>
                  <a:sym typeface="Poppins Medium"/>
                </a:rPr>
                <a:t>Feature 01</a:t>
              </a:r>
              <a:endParaRPr sz="1200">
                <a:solidFill>
                  <a:srgbClr val="000000"/>
                </a:solidFill>
                <a:latin typeface="Poppins"/>
                <a:ea typeface="Poppins"/>
                <a:cs typeface="Poppins"/>
                <a:sym typeface="Poppins"/>
              </a:endParaRPr>
            </a:p>
          </p:txBody>
        </p:sp>
        <p:sp>
          <p:nvSpPr>
            <p:cNvPr id="888" name="Google Shape;888;p33"/>
            <p:cNvSpPr/>
            <p:nvPr/>
          </p:nvSpPr>
          <p:spPr>
            <a:xfrm>
              <a:off x="2857255" y="1239125"/>
              <a:ext cx="3901800" cy="478500"/>
            </a:xfrm>
            <a:prstGeom prst="roundRect">
              <a:avLst>
                <a:gd fmla="val 50000" name="adj"/>
              </a:avLst>
            </a:prstGeom>
            <a:solidFill>
              <a:srgbClr val="EEEEEE"/>
            </a:solidFill>
            <a:ln cap="flat" cmpd="sng" w="9525">
              <a:solidFill>
                <a:schemeClr val="dk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latin typeface="Poppins"/>
                  <a:ea typeface="Poppins"/>
                  <a:cs typeface="Poppins"/>
                  <a:sym typeface="Poppins"/>
                </a:rPr>
                <a:t>Keyword Searching with </a:t>
              </a:r>
              <a:r>
                <a:rPr lang="en" sz="1000">
                  <a:solidFill>
                    <a:schemeClr val="dk1"/>
                  </a:solidFill>
                  <a:latin typeface="Poppins"/>
                  <a:ea typeface="Poppins"/>
                  <a:cs typeface="Poppins"/>
                  <a:sym typeface="Poppins"/>
                </a:rPr>
                <a:t>profiles comparison of any number of IDs of your choice</a:t>
              </a:r>
              <a:endParaRPr sz="1000">
                <a:latin typeface="Poppins"/>
                <a:ea typeface="Poppins"/>
                <a:cs typeface="Poppins"/>
                <a:sym typeface="Poppins"/>
              </a:endParaRPr>
            </a:p>
          </p:txBody>
        </p:sp>
        <p:cxnSp>
          <p:nvCxnSpPr>
            <p:cNvPr id="889" name="Google Shape;889;p33"/>
            <p:cNvCxnSpPr>
              <a:stCxn id="887" idx="3"/>
              <a:endCxn id="888" idx="1"/>
            </p:cNvCxnSpPr>
            <p:nvPr/>
          </p:nvCxnSpPr>
          <p:spPr>
            <a:xfrm>
              <a:off x="2346450" y="1478375"/>
              <a:ext cx="510900" cy="0"/>
            </a:xfrm>
            <a:prstGeom prst="straightConnector1">
              <a:avLst/>
            </a:prstGeom>
            <a:noFill/>
            <a:ln cap="flat" cmpd="sng" w="9525">
              <a:solidFill>
                <a:schemeClr val="dk1"/>
              </a:solidFill>
              <a:prstDash val="solid"/>
              <a:round/>
              <a:headEnd len="med" w="med" type="none"/>
              <a:tailEnd len="med" w="med" type="oval"/>
            </a:ln>
          </p:spPr>
        </p:cxnSp>
      </p:grpSp>
      <p:grpSp>
        <p:nvGrpSpPr>
          <p:cNvPr id="890" name="Google Shape;890;p33"/>
          <p:cNvGrpSpPr/>
          <p:nvPr/>
        </p:nvGrpSpPr>
        <p:grpSpPr>
          <a:xfrm>
            <a:off x="1116910" y="1658575"/>
            <a:ext cx="6037166" cy="791050"/>
            <a:chOff x="1251400" y="1913025"/>
            <a:chExt cx="5926343" cy="791050"/>
          </a:xfrm>
        </p:grpSpPr>
        <p:sp>
          <p:nvSpPr>
            <p:cNvPr id="891" name="Google Shape;891;p33"/>
            <p:cNvSpPr/>
            <p:nvPr/>
          </p:nvSpPr>
          <p:spPr>
            <a:xfrm>
              <a:off x="1251400" y="2152275"/>
              <a:ext cx="448325" cy="551800"/>
            </a:xfrm>
            <a:custGeom>
              <a:rect b="b" l="l" r="r" t="t"/>
              <a:pathLst>
                <a:path extrusionOk="0" h="22072" w="17933">
                  <a:moveTo>
                    <a:pt x="6109" y="0"/>
                  </a:moveTo>
                  <a:lnTo>
                    <a:pt x="0" y="0"/>
                  </a:lnTo>
                  <a:lnTo>
                    <a:pt x="0" y="22072"/>
                  </a:lnTo>
                  <a:lnTo>
                    <a:pt x="17933" y="22072"/>
                  </a:lnTo>
                </a:path>
              </a:pathLst>
            </a:custGeom>
            <a:noFill/>
            <a:ln cap="flat" cmpd="sng" w="9525">
              <a:solidFill>
                <a:schemeClr val="dk1"/>
              </a:solidFill>
              <a:prstDash val="solid"/>
              <a:round/>
              <a:headEnd len="med" w="med" type="none"/>
              <a:tailEnd len="med" w="med" type="oval"/>
            </a:ln>
          </p:spPr>
        </p:sp>
        <p:sp>
          <p:nvSpPr>
            <p:cNvPr id="892" name="Google Shape;892;p33"/>
            <p:cNvSpPr/>
            <p:nvPr/>
          </p:nvSpPr>
          <p:spPr>
            <a:xfrm>
              <a:off x="3275943" y="1913050"/>
              <a:ext cx="3901800" cy="478500"/>
            </a:xfrm>
            <a:prstGeom prst="roundRect">
              <a:avLst>
                <a:gd fmla="val 50000" name="adj"/>
              </a:avLst>
            </a:prstGeom>
            <a:solidFill>
              <a:srgbClr val="EEEEEE"/>
            </a:solidFill>
            <a:ln cap="flat" cmpd="sng" w="9525">
              <a:solidFill>
                <a:schemeClr val="dk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latin typeface="Poppins"/>
                  <a:ea typeface="Poppins"/>
                  <a:cs typeface="Poppins"/>
                  <a:sym typeface="Poppins"/>
                </a:rPr>
                <a:t>Fraudulent Score calculation and </a:t>
              </a:r>
              <a:r>
                <a:rPr lang="en" sz="1000">
                  <a:latin typeface="Poppins"/>
                  <a:ea typeface="Poppins"/>
                  <a:cs typeface="Poppins"/>
                  <a:sym typeface="Poppins"/>
                </a:rPr>
                <a:t>display</a:t>
              </a:r>
              <a:endParaRPr sz="1000">
                <a:latin typeface="Poppins"/>
                <a:ea typeface="Poppins"/>
                <a:cs typeface="Poppins"/>
                <a:sym typeface="Poppins"/>
              </a:endParaRPr>
            </a:p>
          </p:txBody>
        </p:sp>
        <p:sp>
          <p:nvSpPr>
            <p:cNvPr id="893" name="Google Shape;893;p33"/>
            <p:cNvSpPr/>
            <p:nvPr/>
          </p:nvSpPr>
          <p:spPr>
            <a:xfrm>
              <a:off x="1404039" y="1913025"/>
              <a:ext cx="1361100" cy="478500"/>
            </a:xfrm>
            <a:prstGeom prst="roundRect">
              <a:avLst>
                <a:gd fmla="val 50000" name="adj"/>
              </a:avLst>
            </a:prstGeom>
            <a:solidFill>
              <a:srgbClr val="3C78D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Poppins Medium"/>
                  <a:ea typeface="Poppins Medium"/>
                  <a:cs typeface="Poppins Medium"/>
                  <a:sym typeface="Poppins Medium"/>
                </a:rPr>
                <a:t>Feature 02</a:t>
              </a:r>
              <a:endParaRPr sz="1200">
                <a:solidFill>
                  <a:srgbClr val="000000"/>
                </a:solidFill>
                <a:latin typeface="Poppins"/>
                <a:ea typeface="Poppins"/>
                <a:cs typeface="Poppins"/>
                <a:sym typeface="Poppins"/>
              </a:endParaRPr>
            </a:p>
          </p:txBody>
        </p:sp>
        <p:cxnSp>
          <p:nvCxnSpPr>
            <p:cNvPr id="894" name="Google Shape;894;p33"/>
            <p:cNvCxnSpPr>
              <a:stCxn id="893" idx="3"/>
              <a:endCxn id="892" idx="1"/>
            </p:cNvCxnSpPr>
            <p:nvPr/>
          </p:nvCxnSpPr>
          <p:spPr>
            <a:xfrm>
              <a:off x="2765139" y="2152275"/>
              <a:ext cx="510900" cy="0"/>
            </a:xfrm>
            <a:prstGeom prst="straightConnector1">
              <a:avLst/>
            </a:prstGeom>
            <a:noFill/>
            <a:ln cap="flat" cmpd="sng" w="9525">
              <a:solidFill>
                <a:schemeClr val="dk1"/>
              </a:solidFill>
              <a:prstDash val="solid"/>
              <a:round/>
              <a:headEnd len="med" w="med" type="none"/>
              <a:tailEnd len="med" w="med" type="oval"/>
            </a:ln>
          </p:spPr>
        </p:cxnSp>
      </p:grpSp>
      <p:grpSp>
        <p:nvGrpSpPr>
          <p:cNvPr id="895" name="Google Shape;895;p33"/>
          <p:cNvGrpSpPr/>
          <p:nvPr/>
        </p:nvGrpSpPr>
        <p:grpSpPr>
          <a:xfrm>
            <a:off x="1543491" y="2332499"/>
            <a:ext cx="6037103" cy="791026"/>
            <a:chOff x="1670150" y="2586949"/>
            <a:chExt cx="5926282" cy="791026"/>
          </a:xfrm>
        </p:grpSpPr>
        <p:sp>
          <p:nvSpPr>
            <p:cNvPr id="896" name="Google Shape;896;p33"/>
            <p:cNvSpPr/>
            <p:nvPr/>
          </p:nvSpPr>
          <p:spPr>
            <a:xfrm>
              <a:off x="1670150" y="2826175"/>
              <a:ext cx="448325" cy="551800"/>
            </a:xfrm>
            <a:custGeom>
              <a:rect b="b" l="l" r="r" t="t"/>
              <a:pathLst>
                <a:path extrusionOk="0" h="22072" w="17933">
                  <a:moveTo>
                    <a:pt x="6109" y="0"/>
                  </a:moveTo>
                  <a:lnTo>
                    <a:pt x="0" y="0"/>
                  </a:lnTo>
                  <a:lnTo>
                    <a:pt x="0" y="22072"/>
                  </a:lnTo>
                  <a:lnTo>
                    <a:pt x="17933" y="22072"/>
                  </a:lnTo>
                </a:path>
              </a:pathLst>
            </a:custGeom>
            <a:noFill/>
            <a:ln cap="flat" cmpd="sng" w="9525">
              <a:solidFill>
                <a:schemeClr val="dk1"/>
              </a:solidFill>
              <a:prstDash val="solid"/>
              <a:round/>
              <a:headEnd len="med" w="med" type="none"/>
              <a:tailEnd len="med" w="med" type="oval"/>
            </a:ln>
          </p:spPr>
        </p:sp>
        <p:sp>
          <p:nvSpPr>
            <p:cNvPr id="897" name="Google Shape;897;p33"/>
            <p:cNvSpPr/>
            <p:nvPr/>
          </p:nvSpPr>
          <p:spPr>
            <a:xfrm>
              <a:off x="1822728" y="2586950"/>
              <a:ext cx="1361100" cy="478500"/>
            </a:xfrm>
            <a:prstGeom prst="roundRect">
              <a:avLst>
                <a:gd fmla="val 50000" name="adj"/>
              </a:avLst>
            </a:prstGeom>
            <a:solidFill>
              <a:srgbClr val="6D9E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Poppins Medium"/>
                  <a:ea typeface="Poppins Medium"/>
                  <a:cs typeface="Poppins Medium"/>
                  <a:sym typeface="Poppins Medium"/>
                </a:rPr>
                <a:t>Feature 03</a:t>
              </a:r>
              <a:endParaRPr sz="1200">
                <a:solidFill>
                  <a:srgbClr val="000000"/>
                </a:solidFill>
                <a:latin typeface="Poppins"/>
                <a:ea typeface="Poppins"/>
                <a:cs typeface="Poppins"/>
                <a:sym typeface="Poppins"/>
              </a:endParaRPr>
            </a:p>
          </p:txBody>
        </p:sp>
        <p:sp>
          <p:nvSpPr>
            <p:cNvPr id="898" name="Google Shape;898;p33"/>
            <p:cNvSpPr/>
            <p:nvPr/>
          </p:nvSpPr>
          <p:spPr>
            <a:xfrm>
              <a:off x="3694632" y="2586949"/>
              <a:ext cx="3901800" cy="478500"/>
            </a:xfrm>
            <a:prstGeom prst="roundRect">
              <a:avLst>
                <a:gd fmla="val 50000" name="adj"/>
              </a:avLst>
            </a:prstGeom>
            <a:solidFill>
              <a:srgbClr val="EEEEEE"/>
            </a:solidFill>
            <a:ln cap="flat" cmpd="sng" w="9525">
              <a:solidFill>
                <a:schemeClr val="dk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latin typeface="Poppins"/>
                  <a:ea typeface="Poppins"/>
                  <a:cs typeface="Poppins"/>
                  <a:sym typeface="Poppins"/>
                </a:rPr>
                <a:t>Connectivity/Influence Score </a:t>
              </a:r>
              <a:endParaRPr sz="1000">
                <a:latin typeface="Poppins"/>
                <a:ea typeface="Poppins"/>
                <a:cs typeface="Poppins"/>
                <a:sym typeface="Poppins"/>
              </a:endParaRPr>
            </a:p>
          </p:txBody>
        </p:sp>
        <p:cxnSp>
          <p:nvCxnSpPr>
            <p:cNvPr id="899" name="Google Shape;899;p33"/>
            <p:cNvCxnSpPr>
              <a:stCxn id="897" idx="3"/>
              <a:endCxn id="898" idx="1"/>
            </p:cNvCxnSpPr>
            <p:nvPr/>
          </p:nvCxnSpPr>
          <p:spPr>
            <a:xfrm>
              <a:off x="3183828" y="2826200"/>
              <a:ext cx="510900" cy="0"/>
            </a:xfrm>
            <a:prstGeom prst="straightConnector1">
              <a:avLst/>
            </a:prstGeom>
            <a:noFill/>
            <a:ln cap="flat" cmpd="sng" w="9525">
              <a:solidFill>
                <a:schemeClr val="dk1"/>
              </a:solidFill>
              <a:prstDash val="solid"/>
              <a:round/>
              <a:headEnd len="med" w="med" type="none"/>
              <a:tailEnd len="med" w="med" type="oval"/>
            </a:ln>
          </p:spPr>
        </p:cxnSp>
      </p:grpSp>
      <p:grpSp>
        <p:nvGrpSpPr>
          <p:cNvPr id="900" name="Google Shape;900;p33"/>
          <p:cNvGrpSpPr/>
          <p:nvPr/>
        </p:nvGrpSpPr>
        <p:grpSpPr>
          <a:xfrm>
            <a:off x="1970097" y="3006413"/>
            <a:ext cx="6037015" cy="791012"/>
            <a:chOff x="2088925" y="3260863"/>
            <a:chExt cx="5926195" cy="791012"/>
          </a:xfrm>
        </p:grpSpPr>
        <p:sp>
          <p:nvSpPr>
            <p:cNvPr id="901" name="Google Shape;901;p33"/>
            <p:cNvSpPr/>
            <p:nvPr/>
          </p:nvSpPr>
          <p:spPr>
            <a:xfrm>
              <a:off x="2088925" y="3500075"/>
              <a:ext cx="448325" cy="551800"/>
            </a:xfrm>
            <a:custGeom>
              <a:rect b="b" l="l" r="r" t="t"/>
              <a:pathLst>
                <a:path extrusionOk="0" h="22072" w="17933">
                  <a:moveTo>
                    <a:pt x="6109" y="0"/>
                  </a:moveTo>
                  <a:lnTo>
                    <a:pt x="0" y="0"/>
                  </a:lnTo>
                  <a:lnTo>
                    <a:pt x="0" y="22072"/>
                  </a:lnTo>
                  <a:lnTo>
                    <a:pt x="17933" y="22072"/>
                  </a:lnTo>
                </a:path>
              </a:pathLst>
            </a:custGeom>
            <a:noFill/>
            <a:ln cap="flat" cmpd="sng" w="9525">
              <a:solidFill>
                <a:schemeClr val="dk1"/>
              </a:solidFill>
              <a:prstDash val="solid"/>
              <a:round/>
              <a:headEnd len="med" w="med" type="none"/>
              <a:tailEnd len="med" w="med" type="oval"/>
            </a:ln>
          </p:spPr>
        </p:sp>
        <p:sp>
          <p:nvSpPr>
            <p:cNvPr id="902" name="Google Shape;902;p33"/>
            <p:cNvSpPr/>
            <p:nvPr/>
          </p:nvSpPr>
          <p:spPr>
            <a:xfrm>
              <a:off x="2241417" y="3260863"/>
              <a:ext cx="1361100" cy="478500"/>
            </a:xfrm>
            <a:prstGeom prst="roundRect">
              <a:avLst>
                <a:gd fmla="val 50000" name="adj"/>
              </a:avLst>
            </a:prstGeom>
            <a:solidFill>
              <a:srgbClr val="A4C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Poppins Medium"/>
                  <a:ea typeface="Poppins Medium"/>
                  <a:cs typeface="Poppins Medium"/>
                  <a:sym typeface="Poppins Medium"/>
                </a:rPr>
                <a:t>Feature 04</a:t>
              </a:r>
              <a:endParaRPr sz="1200">
                <a:solidFill>
                  <a:srgbClr val="000000"/>
                </a:solidFill>
                <a:latin typeface="Poppins"/>
                <a:ea typeface="Poppins"/>
                <a:cs typeface="Poppins"/>
                <a:sym typeface="Poppins"/>
              </a:endParaRPr>
            </a:p>
          </p:txBody>
        </p:sp>
        <p:sp>
          <p:nvSpPr>
            <p:cNvPr id="903" name="Google Shape;903;p33"/>
            <p:cNvSpPr/>
            <p:nvPr/>
          </p:nvSpPr>
          <p:spPr>
            <a:xfrm>
              <a:off x="4113320" y="3260874"/>
              <a:ext cx="3901800" cy="478500"/>
            </a:xfrm>
            <a:prstGeom prst="roundRect">
              <a:avLst>
                <a:gd fmla="val 50000" name="adj"/>
              </a:avLst>
            </a:prstGeom>
            <a:solidFill>
              <a:srgbClr val="EEEEEE"/>
            </a:solidFill>
            <a:ln cap="flat" cmpd="sng" w="9525">
              <a:solidFill>
                <a:schemeClr val="dk1"/>
              </a:solidFill>
              <a:prstDash val="solid"/>
              <a:round/>
              <a:headEnd len="sm" w="sm" type="none"/>
              <a:tailEnd len="sm" w="sm" type="none"/>
            </a:ln>
          </p:spPr>
          <p:txBody>
            <a:bodyPr anchorCtr="0" anchor="ctr" bIns="91425" lIns="182875" spcFirstLastPara="1" rIns="91425" wrap="square" tIns="91425">
              <a:noAutofit/>
            </a:bodyPr>
            <a:lstStyle/>
            <a:p>
              <a:pPr indent="0" lvl="0" marL="0" rtl="0" algn="just">
                <a:lnSpc>
                  <a:spcPct val="115000"/>
                </a:lnSpc>
                <a:spcBef>
                  <a:spcPts val="1200"/>
                </a:spcBef>
                <a:spcAft>
                  <a:spcPts val="1200"/>
                </a:spcAft>
                <a:buNone/>
              </a:pPr>
              <a:r>
                <a:rPr lang="en" sz="1000">
                  <a:solidFill>
                    <a:schemeClr val="dk1"/>
                  </a:solidFill>
                  <a:latin typeface="Poppins"/>
                  <a:ea typeface="Poppins"/>
                  <a:cs typeface="Poppins"/>
                  <a:sym typeface="Poppins"/>
                </a:rPr>
                <a:t>Profile Score and Segregation based on Domains</a:t>
              </a:r>
              <a:endParaRPr sz="1000">
                <a:latin typeface="Poppins"/>
                <a:ea typeface="Poppins"/>
                <a:cs typeface="Poppins"/>
                <a:sym typeface="Poppins"/>
              </a:endParaRPr>
            </a:p>
          </p:txBody>
        </p:sp>
        <p:cxnSp>
          <p:nvCxnSpPr>
            <p:cNvPr id="904" name="Google Shape;904;p33"/>
            <p:cNvCxnSpPr>
              <a:stCxn id="902" idx="3"/>
              <a:endCxn id="903" idx="1"/>
            </p:cNvCxnSpPr>
            <p:nvPr/>
          </p:nvCxnSpPr>
          <p:spPr>
            <a:xfrm>
              <a:off x="3602517" y="3500113"/>
              <a:ext cx="510900" cy="0"/>
            </a:xfrm>
            <a:prstGeom prst="straightConnector1">
              <a:avLst/>
            </a:prstGeom>
            <a:noFill/>
            <a:ln cap="flat" cmpd="sng" w="9525">
              <a:solidFill>
                <a:schemeClr val="dk1"/>
              </a:solidFill>
              <a:prstDash val="solid"/>
              <a:round/>
              <a:headEnd len="med" w="med" type="none"/>
              <a:tailEnd len="med" w="med" type="oval"/>
            </a:ln>
          </p:spPr>
        </p:cxnSp>
      </p:grpSp>
      <p:grpSp>
        <p:nvGrpSpPr>
          <p:cNvPr id="905" name="Google Shape;905;p33"/>
          <p:cNvGrpSpPr/>
          <p:nvPr/>
        </p:nvGrpSpPr>
        <p:grpSpPr>
          <a:xfrm>
            <a:off x="2551959" y="3680324"/>
            <a:ext cx="5881672" cy="478502"/>
            <a:chOff x="2660105" y="3934774"/>
            <a:chExt cx="5773703" cy="478502"/>
          </a:xfrm>
        </p:grpSpPr>
        <p:sp>
          <p:nvSpPr>
            <p:cNvPr id="906" name="Google Shape;906;p33"/>
            <p:cNvSpPr/>
            <p:nvPr/>
          </p:nvSpPr>
          <p:spPr>
            <a:xfrm>
              <a:off x="2660105" y="3934775"/>
              <a:ext cx="1361100" cy="478500"/>
            </a:xfrm>
            <a:prstGeom prst="roundRect">
              <a:avLst>
                <a:gd fmla="val 50000" name="adj"/>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Poppins Medium"/>
                  <a:ea typeface="Poppins Medium"/>
                  <a:cs typeface="Poppins Medium"/>
                  <a:sym typeface="Poppins Medium"/>
                </a:rPr>
                <a:t>Feature 05</a:t>
              </a:r>
              <a:endParaRPr sz="1200">
                <a:solidFill>
                  <a:srgbClr val="000000"/>
                </a:solidFill>
                <a:latin typeface="Poppins"/>
                <a:ea typeface="Poppins"/>
                <a:cs typeface="Poppins"/>
                <a:sym typeface="Poppins"/>
              </a:endParaRPr>
            </a:p>
          </p:txBody>
        </p:sp>
        <p:sp>
          <p:nvSpPr>
            <p:cNvPr id="907" name="Google Shape;907;p33"/>
            <p:cNvSpPr/>
            <p:nvPr/>
          </p:nvSpPr>
          <p:spPr>
            <a:xfrm>
              <a:off x="4532009" y="3934774"/>
              <a:ext cx="3901800" cy="478500"/>
            </a:xfrm>
            <a:prstGeom prst="roundRect">
              <a:avLst>
                <a:gd fmla="val 50000" name="adj"/>
              </a:avLst>
            </a:prstGeom>
            <a:solidFill>
              <a:srgbClr val="EEEEEE"/>
            </a:solidFill>
            <a:ln cap="flat" cmpd="sng" w="9525">
              <a:solidFill>
                <a:schemeClr val="dk1"/>
              </a:solidFill>
              <a:prstDash val="solid"/>
              <a:round/>
              <a:headEnd len="sm" w="sm" type="none"/>
              <a:tailEnd len="sm" w="sm" type="none"/>
            </a:ln>
          </p:spPr>
          <p:txBody>
            <a:bodyPr anchorCtr="0" anchor="ctr" bIns="91425" lIns="182875" spcFirstLastPara="1" rIns="91425" wrap="square" tIns="91425">
              <a:noAutofit/>
            </a:bodyPr>
            <a:lstStyle/>
            <a:p>
              <a:pPr indent="0" lvl="0" marL="0" rtl="0" algn="just">
                <a:lnSpc>
                  <a:spcPct val="115000"/>
                </a:lnSpc>
                <a:spcBef>
                  <a:spcPts val="1200"/>
                </a:spcBef>
                <a:spcAft>
                  <a:spcPts val="1200"/>
                </a:spcAft>
                <a:buNone/>
              </a:pPr>
              <a:r>
                <a:rPr lang="en" sz="1000">
                  <a:solidFill>
                    <a:schemeClr val="dk1"/>
                  </a:solidFill>
                  <a:latin typeface="Poppins"/>
                  <a:ea typeface="Poppins"/>
                  <a:cs typeface="Poppins"/>
                  <a:sym typeface="Poppins"/>
                </a:rPr>
                <a:t>Zipped CV and LORs received for a given ID</a:t>
              </a:r>
              <a:endParaRPr sz="1000">
                <a:latin typeface="Poppins"/>
                <a:ea typeface="Poppins"/>
                <a:cs typeface="Poppins"/>
                <a:sym typeface="Poppins"/>
              </a:endParaRPr>
            </a:p>
          </p:txBody>
        </p:sp>
        <p:cxnSp>
          <p:nvCxnSpPr>
            <p:cNvPr id="908" name="Google Shape;908;p33"/>
            <p:cNvCxnSpPr>
              <a:stCxn id="906" idx="3"/>
              <a:endCxn id="907" idx="1"/>
            </p:cNvCxnSpPr>
            <p:nvPr/>
          </p:nvCxnSpPr>
          <p:spPr>
            <a:xfrm>
              <a:off x="4021205" y="4174025"/>
              <a:ext cx="510900" cy="0"/>
            </a:xfrm>
            <a:prstGeom prst="straightConnector1">
              <a:avLst/>
            </a:prstGeom>
            <a:noFill/>
            <a:ln cap="flat" cmpd="sng" w="9525">
              <a:solidFill>
                <a:schemeClr val="dk1"/>
              </a:solidFill>
              <a:prstDash val="solid"/>
              <a:round/>
              <a:headEnd len="med" w="med" type="none"/>
              <a:tailEnd len="med" w="med" type="oval"/>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4">
            <a:hlinkClick action="ppaction://hlinkshowjump?jump=firstslide"/>
          </p:cNvPr>
          <p:cNvSpPr txBox="1"/>
          <p:nvPr>
            <p:ph idx="4294967295" type="subTitle"/>
          </p:nvPr>
        </p:nvSpPr>
        <p:spPr>
          <a:xfrm>
            <a:off x="340575" y="148575"/>
            <a:ext cx="2613900" cy="2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HR SUPPORT DASHBOARD </a:t>
            </a:r>
            <a:endParaRPr b="1" sz="1300"/>
          </a:p>
        </p:txBody>
      </p:sp>
      <p:sp>
        <p:nvSpPr>
          <p:cNvPr id="914" name="Google Shape;914;p34"/>
          <p:cNvSpPr/>
          <p:nvPr/>
        </p:nvSpPr>
        <p:spPr>
          <a:xfrm>
            <a:off x="0" y="515100"/>
            <a:ext cx="2411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34"/>
          <p:cNvGrpSpPr/>
          <p:nvPr/>
        </p:nvGrpSpPr>
        <p:grpSpPr>
          <a:xfrm>
            <a:off x="294225" y="4831800"/>
            <a:ext cx="897900" cy="130800"/>
            <a:chOff x="294225" y="4831800"/>
            <a:chExt cx="897900" cy="130800"/>
          </a:xfrm>
        </p:grpSpPr>
        <p:sp>
          <p:nvSpPr>
            <p:cNvPr id="916" name="Google Shape;916;p34"/>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1" name="Google Shape;921;p34"/>
          <p:cNvPicPr preferRelativeResize="0"/>
          <p:nvPr/>
        </p:nvPicPr>
        <p:blipFill>
          <a:blip r:embed="rId3">
            <a:alphaModFix/>
          </a:blip>
          <a:stretch>
            <a:fillRect/>
          </a:stretch>
        </p:blipFill>
        <p:spPr>
          <a:xfrm>
            <a:off x="656975" y="661423"/>
            <a:ext cx="7830048" cy="3859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35">
            <a:hlinkClick action="ppaction://hlinkshowjump?jump=firstslide"/>
          </p:cNvPr>
          <p:cNvSpPr txBox="1"/>
          <p:nvPr>
            <p:ph idx="4294967295" type="subTitle"/>
          </p:nvPr>
        </p:nvSpPr>
        <p:spPr>
          <a:xfrm>
            <a:off x="340575" y="148575"/>
            <a:ext cx="2613900" cy="2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HR SUPPORT DASHBOARD </a:t>
            </a:r>
            <a:endParaRPr b="1" sz="1300"/>
          </a:p>
        </p:txBody>
      </p:sp>
      <p:sp>
        <p:nvSpPr>
          <p:cNvPr id="927" name="Google Shape;927;p35"/>
          <p:cNvSpPr/>
          <p:nvPr/>
        </p:nvSpPr>
        <p:spPr>
          <a:xfrm>
            <a:off x="0" y="515100"/>
            <a:ext cx="2411100" cy="672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8" name="Google Shape;928;p35"/>
          <p:cNvGrpSpPr/>
          <p:nvPr/>
        </p:nvGrpSpPr>
        <p:grpSpPr>
          <a:xfrm>
            <a:off x="294225" y="4831800"/>
            <a:ext cx="897900" cy="130800"/>
            <a:chOff x="294225" y="4831800"/>
            <a:chExt cx="897900" cy="130800"/>
          </a:xfrm>
        </p:grpSpPr>
        <p:sp>
          <p:nvSpPr>
            <p:cNvPr id="929" name="Google Shape;929;p35"/>
            <p:cNvSpPr/>
            <p:nvPr/>
          </p:nvSpPr>
          <p:spPr>
            <a:xfrm>
              <a:off x="2942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48870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a:off x="68317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a:off x="877650"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flipH="1">
              <a:off x="1072125" y="4831800"/>
              <a:ext cx="120000" cy="130800"/>
            </a:xfrm>
            <a:prstGeom prst="flowChartConnector">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4" name="Google Shape;934;p35"/>
          <p:cNvPicPr preferRelativeResize="0"/>
          <p:nvPr/>
        </p:nvPicPr>
        <p:blipFill>
          <a:blip r:embed="rId3">
            <a:alphaModFix/>
          </a:blip>
          <a:stretch>
            <a:fillRect/>
          </a:stretch>
        </p:blipFill>
        <p:spPr>
          <a:xfrm>
            <a:off x="1080775" y="642287"/>
            <a:ext cx="6898906" cy="3880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ople &amp; Diversity Website Design by Slidesgo">
  <a:themeElements>
    <a:clrScheme name="Simple Light">
      <a:dk1>
        <a:srgbClr val="000000"/>
      </a:dk1>
      <a:lt1>
        <a:srgbClr val="FFFFFF"/>
      </a:lt1>
      <a:dk2>
        <a:srgbClr val="EFEFEF"/>
      </a:dk2>
      <a:lt2>
        <a:srgbClr val="FFCE1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