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15" r:id="rId5"/>
    <p:sldId id="308" r:id="rId6"/>
    <p:sldId id="309" r:id="rId7"/>
    <p:sldId id="318" r:id="rId8"/>
    <p:sldId id="319" r:id="rId9"/>
    <p:sldId id="320" r:id="rId10"/>
    <p:sldId id="312" r:id="rId11"/>
    <p:sldId id="313" r:id="rId12"/>
    <p:sldId id="31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0"/>
  </p:normalViewPr>
  <p:slideViewPr>
    <p:cSldViewPr>
      <p:cViewPr>
        <p:scale>
          <a:sx n="76" d="100"/>
          <a:sy n="76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31C8-60AD-4376-B484-902FABD66712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5370-49A0-41B5-99A9-6848FEBA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Multithreading in Java</a:t>
            </a:r>
            <a:b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Multithreading in java is a process of executing multiple threads simultaneously.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thread is a lightweight sub-process, the smallest unit of processing. Multiprocessing and multithreading, both are used to achieve multitasking.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However, we use multithreading than multiprocessing because threads use a shared memory area. They don't allocate separate memory area so saves memory, and context-switching between the threads takes less time than process.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 Multithreading is mostly used in games, animation,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of a Thread (Thread Priority)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have a priority. Priorities are represented by a number between 1 and 10. In most cases, thread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 the threads according to their priority (known as preemptive scheduling). But it is not guaranteed because it depends on JVM specification that which scheduling it chooses.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defined in Thread class: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MIN_PRIORITY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NORM_PRIORITY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MAX_PRIORITY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of a thread is 5 (NORM_PRIORITY). The value of MIN_PRIORITY is 1 and the value of MAX_PRIORITY is 10.</a:t>
            </a:r>
          </a:p>
        </p:txBody>
      </p:sp>
    </p:spTree>
    <p:extLst>
      <p:ext uri="{BB962C8B-B14F-4D97-AF65-F5344CB8AC3E}">
        <p14:creationId xmlns:p14="http://schemas.microsoft.com/office/powerpoint/2010/main" val="174832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 Thread in Java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 thread in 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service provider thread that provides services to the user thread.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depend on the mercy of user threads i.e. when all the user threads dies, JVM terminates this thread automatically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java daemon threads running automatically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finalizer etc.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the detail by typing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command prompt.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provides information about the loaded classes, memory usage, running threads 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remember for Daemon Thread in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services to user threads for background supporting tasks. It has no role in life than to serve user threads.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life depends on user threads.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low priority thread.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6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JVM terminates the daemon thread if there is no user thread?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sole purpose of the daemon thread is that it provides services to user thread for background supporting task. If there is no user thread, why should JVM keep running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thread?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why JVM terminates the daemon thread if there is no user thread.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Java Daemon thread by Thread 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two methods for java daemon thread.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setDaemon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used to mark the current thread as daemon thread or user thread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isDaemon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used to check that current is daemon.</a:t>
            </a:r>
          </a:p>
        </p:txBody>
      </p:sp>
    </p:spTree>
    <p:extLst>
      <p:ext uri="{BB962C8B-B14F-4D97-AF65-F5344CB8AC3E}">
        <p14:creationId xmlns:p14="http://schemas.microsoft.com/office/powerpoint/2010/main" val="22327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 cycle of a Thread (Thread States)</a:t>
            </a:r>
            <a:b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thread can be in one of the five states. According to sun, there is only 4 states in thread life cycle in java new,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non-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terminated. There is no running state.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for better understanding the threads, we are explaining it in the 5 states.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life cycle of the thread in java is controlled by JVM. The java thread states are as follows: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Running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(Blocked)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Terminated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 cycle of Thread</a:t>
            </a:r>
            <a:b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084" y="1600200"/>
            <a:ext cx="75258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 in Java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java is the part of the JVM that decides which thread should run.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which runnable thread will be chosen to run by the thread scheduler.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thread at a time can run in a single process.</a:t>
            </a:r>
          </a:p>
          <a:p>
            <a:pPr marL="0" indent="0" algn="just"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 mainly uses preemptive or time slicing scheduling to schedule the threads.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preemptive scheduling and time slicing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scheduling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highest priority task executes until it enters the waiting or dead states or a higher priority task comes into existence. Under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slicing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task executes for a predefined slice of time and then reenters the pool of ready tasks. The scheduler then determines which task should execute next, based on priority and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20521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create thread?</a:t>
            </a:r>
            <a:b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are two ways to create a thread: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extending Thread class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implementing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1) Java Thread Example by extending Thread class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 Multi extends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 static void main(String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 t1=new Multi();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thread is running...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2) Java Thread Example by implementing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 Multi3 implements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("thread is running...");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 static void main(String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Multi3 m1=new Multi3();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Thread t1 =new Thread(m1);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thread is running...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we call run() method directly instead start()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starts in a separate call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but Invoking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run() method from main thread, the run() method goes onto the current call stack rather than at the beginning of a new call stack.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TestCallRun1 extends Thread{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run(){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("running...");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TestCallRun1 t1=new TestCallRun1();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t1.run();//fine, but does not start a separate call stack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676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5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to demonstrate problem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direct call run() method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TestCallRun2 extends Thread{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run(){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=1;i&lt;5;i++){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(500);}catch(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(e);}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TestCallRun2 t1=new TestCallRun2();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TestCallRun2 t2=new TestCallRun2();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t1.run();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t2.run();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0548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5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5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 in the above program that there is no context-switching because here t1 and t2 will be treated as normal object not thread object.</a:t>
            </a:r>
          </a:p>
        </p:txBody>
      </p:sp>
    </p:spTree>
    <p:extLst>
      <p:ext uri="{BB962C8B-B14F-4D97-AF65-F5344CB8AC3E}">
        <p14:creationId xmlns:p14="http://schemas.microsoft.com/office/powerpoint/2010/main" val="8996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496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Multithreading in Java </vt:lpstr>
      <vt:lpstr>Life cycle of a Thread (Thread States) </vt:lpstr>
      <vt:lpstr>Life cycle of Thread  </vt:lpstr>
      <vt:lpstr>Thread Scheduler in Java </vt:lpstr>
      <vt:lpstr>How to create thread? </vt:lpstr>
      <vt:lpstr> 2) Java Thread Example by implementing Runnable interface </vt:lpstr>
      <vt:lpstr>What if we call run() method directly instead start() method?</vt:lpstr>
      <vt:lpstr>PowerPoint Presentation</vt:lpstr>
      <vt:lpstr>PowerPoint Presentation</vt:lpstr>
      <vt:lpstr>Priority of a Thread (Thread Priority) </vt:lpstr>
      <vt:lpstr>Daemon Thread in Java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Java Programming</dc:title>
  <dc:creator>Administrator</dc:creator>
  <cp:lastModifiedBy>PrateekSrivastava</cp:lastModifiedBy>
  <cp:revision>168</cp:revision>
  <dcterms:created xsi:type="dcterms:W3CDTF">2016-03-29T10:18:34Z</dcterms:created>
  <dcterms:modified xsi:type="dcterms:W3CDTF">2021-04-12T09:23:03Z</dcterms:modified>
</cp:coreProperties>
</file>