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60" r:id="rId4"/>
    <p:sldId id="262" r:id="rId5"/>
    <p:sldId id="263" r:id="rId6"/>
    <p:sldId id="268" r:id="rId7"/>
    <p:sldId id="264" r:id="rId8"/>
    <p:sldId id="265" r:id="rId9"/>
    <p:sldId id="266" r:id="rId10"/>
    <p:sldId id="274" r:id="rId11"/>
    <p:sldId id="281" r:id="rId12"/>
    <p:sldId id="276" r:id="rId13"/>
    <p:sldId id="279" r:id="rId14"/>
    <p:sldId id="285" r:id="rId15"/>
    <p:sldId id="287" r:id="rId16"/>
    <p:sldId id="282" r:id="rId17"/>
    <p:sldId id="275" r:id="rId18"/>
    <p:sldId id="288" r:id="rId19"/>
    <p:sldId id="289" r:id="rId20"/>
    <p:sldId id="283" r:id="rId21"/>
    <p:sldId id="284" r:id="rId22"/>
    <p:sldId id="273" r:id="rId23"/>
    <p:sldId id="272" r:id="rId24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9" autoAdjust="0"/>
    <p:restoredTop sz="94660" autoAdjust="0"/>
  </p:normalViewPr>
  <p:slideViewPr>
    <p:cSldViewPr>
      <p:cViewPr>
        <p:scale>
          <a:sx n="100" d="100"/>
          <a:sy n="100" d="100"/>
        </p:scale>
        <p:origin x="-6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60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E8D2F-DCD8-4972-B3C1-449D719B0DC0}" type="datetimeFigureOut">
              <a:rPr lang="en-US" smtClean="0"/>
              <a:pPr/>
              <a:t>6/22/2020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B1B59-FC3E-4B10-9364-8311BD60CF7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B1B59-FC3E-4B10-9364-8311BD60CF7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B1B59-FC3E-4B10-9364-8311BD60CF7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D9EE-FD63-44A4-9A83-0BAAAFF5F376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42FE-1FAB-4AD8-BD13-B61DB34F39A8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A01F-15E2-4675-B09E-A1839EF347EA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2DD6-4901-4C5B-A6C4-ECDEB892FB8C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7F5-F536-43EE-A9EA-326EE6EF1DE0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7F5A-AAE5-461B-BB2A-F43E1915036C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BAC0-9127-48A9-9574-11913359ADCF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5108-8DC0-41D7-BF6B-5BCD3E6619DD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69B1-FE1D-4211-9D3E-C716D9134BA7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3A89-727F-4120-8199-E09C43C6DEEA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F4F5-2BE9-4C5E-A455-5501BBB0CE95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3E42-8C3A-418E-AC0D-06FC1135C498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06E7-6B6C-4504-898B-17737B1E2F4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Speech%20Emotion%20Recognition/dat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2026" y="2143116"/>
            <a:ext cx="782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16IT258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3786190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GB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4286256"/>
            <a:ext cx="2857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Dr.J.Anitha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Asso.Professor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4299385"/>
            <a:ext cx="514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Yogapriya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(1805161)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Samayanjali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(1805121)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II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IT-B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97DAE5B6-7974-46F0-961E-A24B4B9E92D9}" type="datetime3">
              <a:rPr lang="en-US" smtClean="0"/>
              <a:pPr/>
              <a:t>22 June 2020</a:t>
            </a:fld>
            <a:endParaRPr lang="en-GB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2CF06E7-6B6C-4504-898B-17737B1E2F4A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6" name="Text Box 12"/>
          <p:cNvSpPr txBox="1"/>
          <p:nvPr/>
        </p:nvSpPr>
        <p:spPr>
          <a:xfrm>
            <a:off x="323215" y="296545"/>
            <a:ext cx="84378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</a:t>
            </a: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SRI</a:t>
            </a: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RAMAKRISHNA ENGINEERING COLLEGE</a:t>
            </a: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[Educational Service : SNR Sons Charitable Trust]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[Autonomous Institution, Accredited by NAAC with ‘A’ Grade]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[Approved by AICTE and Permanently Affiliated to Anna University, Chennai]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[ISO 9001:2015 Certified and all eligible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programmes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Accredited by NBA]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VATTAMALAIPALAYAM, N.G.G.O. COLONY POST, COIMBATORE – 641 022.</a:t>
            </a:r>
            <a:endParaRPr lang="en-US" sz="1200" dirty="0"/>
          </a:p>
        </p:txBody>
      </p:sp>
      <p:pic>
        <p:nvPicPr>
          <p:cNvPr id="17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01090" y="717550"/>
            <a:ext cx="744220" cy="840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1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129145" y="659765"/>
            <a:ext cx="808990" cy="762000"/>
          </a:xfrm>
          <a:prstGeom prst="rect">
            <a:avLst/>
          </a:prstGeom>
          <a:ln>
            <a:noFill/>
          </a:ln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58280" cy="928670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Emotional Analysis based on motor signals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792961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posture and movement is one of the most expressive modalities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humans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Researchers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have proposed to exploit the possibilities for emotion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recognition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based on different motor signals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combinations of physiological signals, including EEG, ECG, GSR,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RSP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EMG, HR can also be taken and analyzed and this also cannot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done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accurately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However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the analysis  of emotion using that physiological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signals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seems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 be complicated  as  a person’s emotion cannot be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accurately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determined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using such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signals as there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are many systems existed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speech,facial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expressions.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E6DE5B-FA7A-4BA3-A76F-AC630A8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929F-C8AC-4C61-9574-A1C8DBA94FC1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F9BE4F-7CD1-4B68-9B44-3DF16DDB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new proposed system is to be implemented in the smart watches(like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FitBit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versa 2) which would be integrated along with the test model.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voice is recorded by microphone present in the watch, The detected voice signals will be transmitted to the mobile phone.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After the signals are transmitted, The particular app will analyse the voice signals and in case of any emotion detected, the phone will send the signal to the watch.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app consists of some scale of measurements for different emotions, which will notify us when we exceed the limit, which will be set.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 detects the level of anger, sadness or happiness and do notify in the watch accordingly.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result of which the person can be aware and maintain his emotions at the correct level.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634-B842-43D4-9694-A8A28C3B0C07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MFCC (Mel Frequency </a:t>
            </a:r>
            <a:r>
              <a:rPr lang="en-IN" sz="2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Cepstrum</a:t>
            </a:r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Coefficient)</a:t>
            </a:r>
            <a:endParaRPr lang="en-GB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830763"/>
          </a:xfrm>
        </p:spPr>
        <p:txBody>
          <a:bodyPr>
            <a:noAutofit/>
          </a:bodyPr>
          <a:lstStyle/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In sound processing, the </a:t>
            </a:r>
            <a:r>
              <a:rPr lang="en-GB" sz="1800" b="1" dirty="0" err="1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-frequency </a:t>
            </a:r>
            <a:r>
              <a:rPr lang="en-GB" sz="1800" b="1" dirty="0" err="1" smtClean="0">
                <a:latin typeface="Times New Roman" pitchFamily="18" charset="0"/>
                <a:cs typeface="Times New Roman" pitchFamily="18" charset="0"/>
              </a:rPr>
              <a:t>cepstrum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MFC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) is a representation of the short-term power spectrum of a sound, based on a linear cosine transform of a log power spectrum on a nonlinear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scale of frequency.</a:t>
            </a:r>
          </a:p>
          <a:p>
            <a:pPr>
              <a:buNone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Cepstrum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is the result of taking the inverse Fourier transform (IFT) of the  logarithm of the estimated signal spectrum.</a:t>
            </a:r>
          </a:p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FEATURE EXTRACTION USING MFCC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The acoustic characteristic of the speech signal is Feature. A small amount of data from the speech signal is extracted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 signal without disturbing its acoustic properties. This extracted signal is used for training and testing phases. 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1E958-5765-456E-A6B2-EEAEDA12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9C62-5F20-43F9-BF5D-2C4EE48D8D81}" type="datetime3">
              <a:rPr lang="en-US" smtClean="0"/>
              <a:pPr/>
              <a:t>22 June 2020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E4CB78-7A6E-4D7A-A5E3-40CDBCA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MFCC (Mel Frequency </a:t>
            </a:r>
            <a:r>
              <a:rPr lang="en-IN" sz="2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Cepstrum</a:t>
            </a:r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Coefficient)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It comprises of the following steps:</a:t>
            </a:r>
          </a:p>
          <a:p>
            <a:pPr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    1.Data Blocking</a:t>
            </a:r>
          </a:p>
          <a:p>
            <a:pPr marL="1371600" indent="-1371600"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    2. Windowing</a:t>
            </a:r>
          </a:p>
          <a:p>
            <a:pPr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pt-BR" sz="7200" b="1" i="1" dirty="0" smtClean="0"/>
              <a:t> </a:t>
            </a:r>
            <a:endParaRPr lang="en-GB" sz="7200" b="1" i="1" dirty="0" smtClean="0"/>
          </a:p>
          <a:p>
            <a:pPr>
              <a:buNone/>
            </a:pPr>
            <a:r>
              <a:rPr lang="en-GB" sz="7200" b="1" i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7200" dirty="0" smtClean="0">
                <a:latin typeface="Times New Roman" pitchFamily="18" charset="0"/>
                <a:cs typeface="Times New Roman" pitchFamily="18" charset="0"/>
              </a:rPr>
              <a:t>3.Fast Fourier Transform</a:t>
            </a:r>
          </a:p>
          <a:p>
            <a:pPr>
              <a:buNone/>
            </a:pPr>
            <a:r>
              <a:rPr lang="pt-BR" sz="72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buNone/>
            </a:pPr>
            <a:r>
              <a:rPr lang="pt-BR" sz="7200" dirty="0" smtClean="0">
                <a:latin typeface="Times New Roman" pitchFamily="18" charset="0"/>
                <a:cs typeface="Times New Roman" pitchFamily="18" charset="0"/>
              </a:rPr>
              <a:t>            4.</a:t>
            </a:r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 Map the powers of the spectrum obtained above onto the </a:t>
            </a:r>
            <a:r>
              <a:rPr lang="en-IN" sz="7200" dirty="0" err="1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IN" sz="7200" dirty="0" smtClean="0">
                <a:latin typeface="Times New Roman" pitchFamily="18" charset="0"/>
                <a:cs typeface="Times New Roman" pitchFamily="18" charset="0"/>
              </a:rPr>
              <a:t> scale.</a:t>
            </a:r>
          </a:p>
          <a:p>
            <a:pPr>
              <a:buNone/>
            </a:pPr>
            <a:endParaRPr lang="en-IN" sz="7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7200" dirty="0" smtClean="0">
                <a:latin typeface="Times New Roman" pitchFamily="18" charset="0"/>
                <a:cs typeface="Times New Roman" pitchFamily="18" charset="0"/>
              </a:rPr>
              <a:t>            5. </a:t>
            </a:r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Take the logs of the powers at each of the </a:t>
            </a:r>
            <a:r>
              <a:rPr lang="en-GB" sz="7200" dirty="0" err="1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 frequencies.</a:t>
            </a:r>
            <a:endParaRPr lang="en-IN" sz="7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</a:p>
          <a:p>
            <a:pPr>
              <a:buNone/>
            </a:pPr>
            <a:r>
              <a:rPr lang="pt-BR" sz="8000" dirty="0" smtClean="0">
                <a:latin typeface="Times New Roman" pitchFamily="18" charset="0"/>
                <a:cs typeface="Times New Roman" pitchFamily="18" charset="0"/>
              </a:rPr>
              <a:t>		        </a:t>
            </a:r>
          </a:p>
          <a:p>
            <a:endParaRPr lang="en-GB" sz="2000" i="1" dirty="0" smtClean="0"/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1602AD-AC8B-459D-963D-361FCB43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62B-A034-443A-95D6-AC96849E1679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1D66A4-6ACB-4DEE-8303-24597D98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MFCC (Mel Frequency </a:t>
            </a:r>
            <a:r>
              <a:rPr lang="en-IN" sz="2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Cepstrum</a:t>
            </a:r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Coefficient)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GB" sz="1800" dirty="0" smtClean="0"/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Take the discrete cosine transform of the list of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log powers.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sz="1800" b="1" dirty="0" smtClean="0"/>
              <a:t>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GB" sz="1800" dirty="0" smtClean="0"/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The MFCCs are the amplitudes of the resulting spectrum.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Decision Making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1.Mean of MFCC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2.Standard Deviation of MFCC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2DD6-4901-4C5B-A6C4-ECDEB892FB8C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PSEUDOCODE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 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Mel Frequency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Cepstral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Coefficient 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Input  :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Signal (Audio signal)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: MFCC ( MFCC of the given audio signal)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:  MFCC (parameters)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         Initialize the parameters;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Split into frames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audio signals;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         Apply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Hamming Windowing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frames;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         Get Spectrum by applying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Fast Fourier Transform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all frames;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         Determine matrix for a Mel-spaced filter bank;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         Transform spectrum to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Mel spectrum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         Obtain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MFCC Vector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for each frame by applying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Discrete Cosine       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                  Transform;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          End function</a:t>
            </a:r>
            <a:endParaRPr lang="en-GB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2DD6-4901-4C5B-A6C4-ECDEB892FB8C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DATASETS</a:t>
            </a:r>
            <a:endParaRPr lang="en-GB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datasets used are audio files which are made as chunks of  1 or  2 seconds duration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audio files consists of  the voices of different actors on different emotions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There are totally 740 audio files are used to train this model.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datasets can be viewed through the link,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Speech Emotion Recognition\data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.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75E4-E649-4942-A510-342FA9BDD3B5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TRAINED 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b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 and ACCURACY</a:t>
            </a:r>
            <a:endParaRPr lang="en-GB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8E2DB4-A53B-4EB9-AF50-BFD9FA94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CB3-7421-426E-992A-630E33AB3141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B5641D-EA69-47A5-86C1-B6FA6DB0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6"/>
            <a:ext cx="6500857" cy="33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4414" y="5143512"/>
            <a:ext cx="6572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 Accuracy of the model</a:t>
            </a:r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  AND  RESULT</a:t>
            </a:r>
            <a:b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PERFORMANCE  EVALUATION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Linear predictive coding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LPC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) is a method used mostly in speech processing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for representing the spectral envelope of  digital signal of speech  in compressed form, using the information of a linear predictive model.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one of the most powerful speech analysis techniques, and one of the most useful methods for encoding good quality speech at a low bit rate and provides highly accurate estimates of speech parameters.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LPC is the most widely used method in speech coding and speech synthesis.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Codebook is a representation of feature vector of all voice signals that have passed the clustering process.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1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2DD6-4901-4C5B-A6C4-ECDEB892FB8C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  AND  RESULT</a:t>
            </a:r>
            <a:b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PERFORMANCE  EVALUATION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Comparison between MFCC and LPC in recognize same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dateset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same system is given in the below figure.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/>
              <a:t> </a:t>
            </a:r>
            <a:endParaRPr lang="en-GB" sz="1800" dirty="0" smtClean="0"/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Based on the above figure, it can be concluded that MFCC is better feature extraction method in this case. Whatever codebook size used, MFCC has always better accuracy.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/>
              <a:t> </a:t>
            </a:r>
            <a:endParaRPr lang="en-GB" sz="1800" dirty="0" smtClean="0"/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2DD6-4901-4C5B-A6C4-ECDEB892FB8C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64" y="2357430"/>
            <a:ext cx="3286148" cy="19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428860" y="4286256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Fig 2 The graph showing the accuracy between LPC and MFCC algorithm.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7148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GB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633167"/>
            <a:ext cx="892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&amp;  DEEP LEARNING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571744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GB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429000"/>
            <a:ext cx="1186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 USING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 RECOGNITION  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Image result for voice recogn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286256"/>
            <a:ext cx="19621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678CD4-7DA5-4A20-AC10-E7D1805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A11-8417-456E-8DE9-9E6527EC79FD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54353A5-543A-49FE-B926-3488FD60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  AND  RESULT</a:t>
            </a:r>
            <a:b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GB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o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2000240"/>
            <a:ext cx="5500726" cy="248682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F572-FBDB-4A91-80FB-17FD5816B68B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071670" y="5000636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Fig 3  Output of the Model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  AND  RESULT</a:t>
            </a:r>
            <a:b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b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E033-01B5-484A-AED6-D4CECC8D6954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8" name="Content Placeholder 7" descr="oup1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285860"/>
            <a:ext cx="4714908" cy="785818"/>
          </a:xfrm>
          <a:prstGeom prst="rect">
            <a:avLst/>
          </a:prstGeom>
        </p:spPr>
      </p:pic>
      <p:pic>
        <p:nvPicPr>
          <p:cNvPr id="10" name="Picture 9" descr="oup3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2285984" y="2500306"/>
            <a:ext cx="4714908" cy="714380"/>
          </a:xfrm>
          <a:prstGeom prst="rect">
            <a:avLst/>
          </a:prstGeom>
        </p:spPr>
      </p:pic>
      <p:pic>
        <p:nvPicPr>
          <p:cNvPr id="11" name="Picture 10" descr="oup4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2285984" y="3571876"/>
            <a:ext cx="4714908" cy="787179"/>
          </a:xfrm>
          <a:prstGeom prst="rect">
            <a:avLst/>
          </a:prstGeom>
        </p:spPr>
      </p:pic>
      <p:pic>
        <p:nvPicPr>
          <p:cNvPr id="12" name="Picture 11" descr="oup4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2357422" y="4714884"/>
            <a:ext cx="4643470" cy="818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43108" y="5715016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Fig 4 The Emotions detected using the model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928670"/>
            <a:ext cx="75724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1.Nwe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T. L., Wei, F. S., De Silva, L.C. “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Speech based emotion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      classification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Electrical and Electronic Technology, 2001.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TENCON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Proceedings of IEEE Region 10 International Conference on, Volume: 1 , 19-22 Aug. 2001. Pages: 297 - 301 vol.1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2.Pantic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Rothkrantz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L.J.M. Toward “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an affect-sensitive multimodal human-computer interaction”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Proceedings of the IEEE , Volume: 91 Issue: 9 , Sept. 2003. Page(s): 1370 – 1390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3.De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Silva, L.C., Ng, P. C. “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Bimodal emotion recognition. Automatic Face and Gesture Recognition”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2000. Proceedings. Fourth IEEE International Conference on, 28- 30 March 2000. Pages: 332 – 335.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4.E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Kim, K. Hyun, S. Kim, Y.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Kwak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Improved Emotion Recognition with a Novel </a:t>
            </a:r>
            <a:r>
              <a:rPr lang="en-GB" i="1" dirty="0" err="1">
                <a:latin typeface="Times New Roman" pitchFamily="18" charset="0"/>
                <a:cs typeface="Times New Roman" pitchFamily="18" charset="0"/>
              </a:rPr>
              <a:t>SpeakerIndependent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 Feature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”, IEEE/ASME Transaction on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vol. 14, no. 3, Jun. 2009.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5.I.Bisio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Delfino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F.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Lavagetto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Marchese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Sciarrone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Gender-driven emotion recognition through speech signals for ambient intelligence applications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”, IEEE Transaction on Emerging Topics in Computing, vol. 1, no. 2, pp. 244-257, Dec. 2013.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D3865A-F0B9-4B61-A82E-C214648E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198-B0EE-4A38-BCFC-920BA9530A1E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BE2653-CE6A-462A-A84A-CAC8ACC6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14554"/>
            <a:ext cx="77152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</a:t>
            </a:r>
            <a:r>
              <a:rPr lang="en-US" sz="3600" b="1" dirty="0">
                <a:ln w="11430"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b="1" cap="none" spc="0" dirty="0">
              <a:ln w="1143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voice recogn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429000"/>
            <a:ext cx="4357687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319C16-8B1D-4A2D-93E6-109FEB4E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33A8-2F33-42FE-97A9-A81B8351C6BE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F6F8F8-5AAC-4766-AFB0-603DFB22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GB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661513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 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Result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just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643050"/>
            <a:ext cx="3000396" cy="1585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7A7354-E52C-46B8-85DE-8D763ABA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815-C6B9-4802-B067-BA305E0091F6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8FA919-75F7-4A36-A234-1E77742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954591"/>
          </a:xfrm>
        </p:spPr>
        <p:txBody>
          <a:bodyPr>
            <a:no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principle behind emotion recognition lies with analysing the acoustic difference that occurs when uttering the same thing under different emotional situations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signal is one of the main medium of communication and it can be processed to recognize the speaker, speech or even emotion.</a:t>
            </a:r>
          </a:p>
          <a:p>
            <a:pPr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features corresponding to the speaker and/or the speech, the sound signals do have some features that represents the emotional state of the speaker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signals can be analysed to detect heart rate, which will naturally enable a remote diagnosis of a patient by only using audio data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2071678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E7152E-97F7-4B39-A496-B532F689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0959-2A0B-401B-A341-F841F885236D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6FC355-2179-46C4-AE10-54EDBE8E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n w="11430"/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the Human-Machine Interaction system</a:t>
            </a:r>
            <a:r>
              <a:rPr lang="en-US" sz="1800" dirty="0" smtClean="0">
                <a:ln w="1143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n w="1143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n w="1143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n w="11430"/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a simple and compact Emotion Recognition System using the Acoustic and Language model using Machine Learning</a:t>
            </a:r>
            <a:r>
              <a:rPr lang="en-US" sz="1800" dirty="0" smtClean="0">
                <a:ln w="1143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n w="1143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n w="1143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n w="11430"/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speaker’s emotions like sad ,angry ,neutral , happy and some mixed emotions like anxiety , surprising , etc</a:t>
            </a:r>
            <a:r>
              <a:rPr lang="en-US" sz="1800" dirty="0" smtClean="0">
                <a:ln w="11430"/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  <a:endParaRPr lang="en-US" sz="1800" dirty="0">
              <a:ln w="1143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n w="1143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n w="11430"/>
                <a:latin typeface="Times New Roman" panose="02020603050405020304" pitchFamily="18" charset="0"/>
                <a:cs typeface="Times New Roman" panose="02020603050405020304" pitchFamily="18" charset="0"/>
              </a:rPr>
              <a:t>To apply these implementation in various fields such as Review rating, Psychological treatment, Crime investigations etc. </a:t>
            </a:r>
          </a:p>
          <a:p>
            <a:pPr>
              <a:buNone/>
            </a:pPr>
            <a:r>
              <a:rPr lang="en-US" sz="2000" dirty="0">
                <a:ln w="11430"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pPr>
              <a:buNone/>
            </a:pPr>
            <a:endParaRPr lang="en-US" sz="2400" dirty="0">
              <a:ln w="1143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ADC328-3277-487C-86DD-4B69FA44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319B-F23F-4BE3-9533-83BB1A7452AA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C7B691-7BDD-417B-90D8-88C7C45D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501090" cy="4525963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Emotion Recognition System provides  a solution in the field of medicine as a result of analysing the patient’s emotion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types of mood analysis can be done using the peak representation of the voice spectrum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emotions and the mixed emotions can be easily identified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analysing the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emotion,the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psychological treatments can be carried out on its best level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also be implemented in the area of review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rating,crime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investigations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91D87-AF40-47AE-A9C1-C71C26D3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98C3-6F88-4915-9826-62107314D7DF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FFF981-26AC-4778-948D-DD6F5180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GB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Placeholder 12" descr="Untitled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785926"/>
            <a:ext cx="6867525" cy="40100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D760F82-6029-45F5-958F-103F9D4F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AC44-52B6-4126-BC47-4AAEC46A15F7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14A0F8-9448-4308-AB87-EE0E9403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428728" y="6000768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Fig 1   Diagram representing the process of the model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29256" y="1428736"/>
          <a:ext cx="2790819" cy="44291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0819"/>
              </a:tblGrid>
              <a:tr h="4429156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endParaRPr lang="en-GB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</a:t>
            </a:r>
            <a:b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429156"/>
          </a:xfrm>
        </p:spPr>
        <p:txBody>
          <a:bodyPr>
            <a:noAutofit/>
          </a:bodyPr>
          <a:lstStyle/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Several experiments have been performed before the experiments based on speech transcriptions and speech features independently as well as together in an attempt to achieve accuracies greater than existing methods.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emotions are recognized  not only based on the spectrum obtained from the speech signals but also from other physical and biological sources.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And the other existing systems are,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                          1.  Emotion analysis based on facial expressions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	                     2.  Emotion analysis based on motor signals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</a:p>
          <a:p>
            <a:pPr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F9620A-8523-4684-A8DE-3C938A58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6DA-63CB-44BA-9BE2-C600CE847184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9CF085-B598-4518-919F-C9AE5291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38810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Emotional Analysis based on facial expressions</a:t>
            </a:r>
            <a:endParaRPr lang="en-GB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071546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7D5251F-AB47-4F08-8BFB-79AE7C03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42DD-D206-4240-BD1F-A15FF5AA545D}" type="datetime3">
              <a:rPr lang="en-US" smtClean="0"/>
              <a:pPr/>
              <a:t>22 June 2020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E94B88-2314-4D7C-AB09-D39FE61D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6E7-6B6C-4504-898B-17737B1E2F4A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785786" y="928670"/>
            <a:ext cx="7901014" cy="5197493"/>
          </a:xfrm>
        </p:spPr>
        <p:txBody>
          <a:bodyPr>
            <a:normAutofit/>
          </a:bodyPr>
          <a:lstStyle/>
          <a:p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The analysis was done using the existing Microsoft Application Programming Interface (API) titled  Microsoft </a:t>
            </a:r>
            <a:r>
              <a:rPr lang="en-GB" sz="1900" dirty="0" err="1" smtClean="0">
                <a:latin typeface="Times New Roman" pitchFamily="18" charset="0"/>
                <a:cs typeface="Times New Roman" pitchFamily="18" charset="0"/>
              </a:rPr>
              <a:t>HoloLens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(MHL). </a:t>
            </a:r>
          </a:p>
          <a:p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MHL was made to detect the emotions enacted by the people. As people found it difficult to hold the emotions that were depicted, the accuracy of the algorithm was affected.</a:t>
            </a:r>
          </a:p>
          <a:p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People had to give several shots for detection of the ‘SAD’ emotions, as detection of the ‘SAD’ emotion was a major limitation of MHL.</a:t>
            </a:r>
          </a:p>
          <a:p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MHL code runs in video mode and not the real-time mode, due to which, for every real-time change in emotion, the MHL has to be set up again to detect it.</a:t>
            </a:r>
          </a:p>
          <a:p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Technical support was not very available for MHL since a limited amount of work is done using it.</a:t>
            </a:r>
          </a:p>
          <a:p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Expressions of people are changing every minute, rather every mini-second, as a result of which it is challenging for MHL to work with detection of face and recognition of emotions in real time.</a:t>
            </a: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Emotion Analysis using Speech Recognition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1448</Words>
  <Application>Microsoft Office PowerPoint</Application>
  <PresentationFormat>On-screen Show (4:3)</PresentationFormat>
  <Paragraphs>290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CONTENTS</vt:lpstr>
      <vt:lpstr>INTRODUCTION</vt:lpstr>
      <vt:lpstr>OBJECTIVES</vt:lpstr>
      <vt:lpstr>PROBLEM STATEMENT</vt:lpstr>
      <vt:lpstr>BLOCK DIAGRAM</vt:lpstr>
      <vt:lpstr>EXISTING SYSTEMS  </vt:lpstr>
      <vt:lpstr> Emotional Analysis based on facial expressions</vt:lpstr>
      <vt:lpstr> Emotional Analysis based on motor signals</vt:lpstr>
      <vt:lpstr>PROPOSED SYSTEM</vt:lpstr>
      <vt:lpstr>ALGORITHM MFCC (Mel Frequency Cepstrum Coefficient)</vt:lpstr>
      <vt:lpstr>MFCC (Mel Frequency Cepstrum Coefficient)</vt:lpstr>
      <vt:lpstr>MFCC (Mel Frequency Cepstrum Coefficient)</vt:lpstr>
      <vt:lpstr>PSEUDOCODE</vt:lpstr>
      <vt:lpstr>DATASETS</vt:lpstr>
      <vt:lpstr>TRAINED MODEL OUTPUT and ACCURACY</vt:lpstr>
      <vt:lpstr>OUTPUT  AND  RESULT PERFORMANCE  EVALUATION</vt:lpstr>
      <vt:lpstr>OUTPUT  AND  RESULT PERFORMANCE  EVALUATION</vt:lpstr>
      <vt:lpstr>OUTPUT  AND  RESULT SCREENSHOTS</vt:lpstr>
      <vt:lpstr>OUTPUT  AND  RESULT SCREENSHOTS </vt:lpstr>
      <vt:lpstr>REFERENCES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144</cp:revision>
  <dcterms:created xsi:type="dcterms:W3CDTF">2019-09-12T13:46:08Z</dcterms:created>
  <dcterms:modified xsi:type="dcterms:W3CDTF">2020-06-22T15:25:29Z</dcterms:modified>
</cp:coreProperties>
</file>