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0" r:id="rId3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4" r:id="rId14"/>
    <p:sldId id="269" r:id="rId15"/>
  </p:sldIdLst>
  <p:sldSz cx="9144000" cy="6858000" type="screen4x3"/>
  <p:notesSz cx="6858000" cy="9947275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339966"/>
    <a:srgbClr val="FF643F"/>
    <a:srgbClr val="FFFF99"/>
    <a:srgbClr val="3333FF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256"/>
    <p:restoredTop sz="79725"/>
  </p:normalViewPr>
  <p:slideViewPr>
    <p:cSldViewPr showGuides="1">
      <p:cViewPr varScale="1">
        <p:scale>
          <a:sx n="78" d="100"/>
          <a:sy n="78" d="100"/>
        </p:scale>
        <p:origin x="6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91923D-B64F-BC48-9A36-909F9534650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A7FBE5-3053-EB4D-AA89-6203A218C6D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1DBF0-756A-534F-A751-C43D1BD733E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6C1329-5445-A34C-87DD-59555827D2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9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88" y="98425"/>
            <a:ext cx="814387" cy="795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5000" y="142875"/>
            <a:ext cx="1952625" cy="735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FAD3E2-F74C-CA49-94DE-129D894DD325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61A126-78A3-1C4C-AD06-84B12160A8FD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61A126-78A3-1C4C-AD06-84B12160A8FD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61A126-78A3-1C4C-AD06-84B12160A8FD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3">
                <a:lumMod val="95000"/>
              </a:schemeClr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61A126-78A3-1C4C-AD06-84B12160A8FD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5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Lab 8: Binary Search Tree</a:t>
            </a:r>
            <a:endParaRPr kumimoji="1" lang="zh-CN" altLang="en-US" sz="50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8194" name="副标题 2"/>
          <p:cNvSpPr>
            <a:spLocks noGrp="1"/>
          </p:cNvSpPr>
          <p:nvPr>
            <p:ph type="subTitle" idx="1"/>
          </p:nvPr>
        </p:nvSpPr>
        <p:spPr>
          <a:xfrm>
            <a:off x="1371600" y="3384550"/>
            <a:ext cx="6400800" cy="2700338"/>
          </a:xfrm>
          <a:ln/>
        </p:spPr>
        <p:txBody>
          <a:bodyPr vert="horz" wrap="square" lIns="91440" tIns="45720" rIns="91440" bIns="45720" anchor="t"/>
          <a:p>
            <a:pPr>
              <a:buClrTx/>
              <a:buSzTx/>
              <a:buFontTx/>
            </a:pPr>
            <a:endParaRPr kumimoji="1" lang="en-US" altLang="zh-CN">
              <a:latin typeface="+mn-lt"/>
              <a:ea typeface="黑体" panose="02010609060101010101" pitchFamily="2" charset="-122"/>
              <a:cs typeface="+mn-cs"/>
            </a:endParaRPr>
          </a:p>
          <a:p>
            <a:pPr>
              <a:buClrTx/>
              <a:buSzTx/>
              <a:buFontTx/>
            </a:pPr>
            <a:r>
              <a:rPr kumimoji="1" lang="en-US" altLang="zh-CN" sz="2800">
                <a:solidFill>
                  <a:srgbClr val="00B050"/>
                </a:solidFill>
                <a:latin typeface="+mn-lt"/>
                <a:ea typeface="黑体" panose="02010609060101010101" pitchFamily="2" charset="-122"/>
                <a:cs typeface="+mn-cs"/>
              </a:rPr>
              <a:t>Jan, 2021</a:t>
            </a:r>
            <a:endParaRPr kumimoji="1" lang="zh-CN" altLang="en-US" sz="2800">
              <a:solidFill>
                <a:srgbClr val="00B050"/>
              </a:solidFill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Height</a:t>
            </a: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of</a:t>
            </a: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BST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434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843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295400"/>
            <a:ext cx="6553200" cy="42672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8436" name="直线连接符 3"/>
          <p:cNvCxnSpPr/>
          <p:nvPr/>
        </p:nvCxnSpPr>
        <p:spPr>
          <a:xfrm>
            <a:off x="4829175" y="2079625"/>
            <a:ext cx="35226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18437" name="直线连接符 7"/>
          <p:cNvCxnSpPr/>
          <p:nvPr/>
        </p:nvCxnSpPr>
        <p:spPr>
          <a:xfrm>
            <a:off x="6507163" y="2708275"/>
            <a:ext cx="23256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18438" name="直线连接符 9"/>
          <p:cNvCxnSpPr/>
          <p:nvPr/>
        </p:nvCxnSpPr>
        <p:spPr>
          <a:xfrm>
            <a:off x="7316788" y="3563938"/>
            <a:ext cx="15811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18439" name="直线连接符 11"/>
          <p:cNvCxnSpPr/>
          <p:nvPr/>
        </p:nvCxnSpPr>
        <p:spPr>
          <a:xfrm>
            <a:off x="6526213" y="4554538"/>
            <a:ext cx="25019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18440" name="文本框 10"/>
          <p:cNvSpPr txBox="1"/>
          <p:nvPr/>
        </p:nvSpPr>
        <p:spPr>
          <a:xfrm>
            <a:off x="8042275" y="1603375"/>
            <a:ext cx="990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文本框 14"/>
          <p:cNvSpPr txBox="1"/>
          <p:nvPr/>
        </p:nvSpPr>
        <p:spPr>
          <a:xfrm>
            <a:off x="8037513" y="2328863"/>
            <a:ext cx="990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2" name="文本框 15"/>
          <p:cNvSpPr txBox="1"/>
          <p:nvPr/>
        </p:nvSpPr>
        <p:spPr>
          <a:xfrm>
            <a:off x="8037513" y="3130550"/>
            <a:ext cx="990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43" name="文本框 16"/>
          <p:cNvSpPr txBox="1"/>
          <p:nvPr/>
        </p:nvSpPr>
        <p:spPr>
          <a:xfrm>
            <a:off x="8020050" y="4092575"/>
            <a:ext cx="990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lang="zh-CN" altLang="en-US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Attention!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>
                <a:ea typeface="黑体" panose="02010609060101010101" pitchFamily="2" charset="-122"/>
              </a:rPr>
              <a:t>Deadline: 2021</a:t>
            </a:r>
            <a:r>
              <a:rPr lang="zh-CN" altLang="en-US">
                <a:ea typeface="黑体" panose="02010609060101010101" pitchFamily="2" charset="-122"/>
              </a:rPr>
              <a:t>年</a:t>
            </a:r>
            <a:r>
              <a:rPr lang="en-US" altLang="zh-CN">
                <a:ea typeface="黑体" panose="02010609060101010101" pitchFamily="2" charset="-122"/>
              </a:rPr>
              <a:t>1</a:t>
            </a:r>
            <a:r>
              <a:rPr lang="zh-CN" altLang="en-US">
                <a:ea typeface="黑体" panose="02010609060101010101" pitchFamily="2" charset="-122"/>
              </a:rPr>
              <a:t>月</a:t>
            </a:r>
            <a:r>
              <a:rPr lang="en-US" altLang="zh-CN">
                <a:ea typeface="黑体" panose="02010609060101010101" pitchFamily="2" charset="-122"/>
              </a:rPr>
              <a:t>13</a:t>
            </a:r>
            <a:r>
              <a:rPr lang="zh-CN" altLang="en-US">
                <a:ea typeface="黑体" panose="02010609060101010101" pitchFamily="2" charset="-122"/>
              </a:rPr>
              <a:t>日晚</a:t>
            </a:r>
            <a:r>
              <a:rPr lang="en-US" altLang="zh-CN">
                <a:ea typeface="黑体" panose="02010609060101010101" pitchFamily="2" charset="-122"/>
              </a:rPr>
              <a:t>23:59</a:t>
            </a: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1507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400">
                <a:solidFill>
                  <a:schemeClr val="tx1"/>
                </a:solidFill>
              </a:rPr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编号占位符 1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9458" name="文本框 2"/>
          <p:cNvSpPr txBox="1"/>
          <p:nvPr/>
        </p:nvSpPr>
        <p:spPr>
          <a:xfrm>
            <a:off x="1376363" y="2214563"/>
            <a:ext cx="5851525" cy="1938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6000">
                <a:solidFill>
                  <a:schemeClr val="accent2"/>
                </a:solidFill>
                <a:ea typeface="宋体" panose="02010600030101010101" pitchFamily="2" charset="-122"/>
              </a:rPr>
              <a:t>Thank</a:t>
            </a:r>
            <a:r>
              <a:rPr lang="zh-CN" altLang="en-US" sz="600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6000">
                <a:solidFill>
                  <a:schemeClr val="accent2"/>
                </a:solidFill>
                <a:ea typeface="宋体" panose="02010600030101010101" pitchFamily="2" charset="-122"/>
              </a:rPr>
              <a:t>you!</a:t>
            </a:r>
            <a:endParaRPr lang="en-US" altLang="zh-CN" sz="60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6000" i="1">
                <a:solidFill>
                  <a:schemeClr val="accent2"/>
                </a:solidFill>
                <a:ea typeface="宋体" panose="02010600030101010101" pitchFamily="2" charset="-122"/>
              </a:rPr>
              <a:t>Questions?</a:t>
            </a:r>
            <a:endParaRPr lang="zh-CN" altLang="en-US" sz="6000" i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Binary Search Tree (BST)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0242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024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63675"/>
            <a:ext cx="9144000" cy="4756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Property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1266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126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763713"/>
            <a:ext cx="5867400" cy="1435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198813"/>
            <a:ext cx="5969000" cy="349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25" y="1254125"/>
            <a:ext cx="2638425" cy="240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3325813"/>
            <a:ext cx="6426200" cy="354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Property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2291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229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63713"/>
            <a:ext cx="5867400" cy="1435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25" y="1254125"/>
            <a:ext cx="2638425" cy="240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Insertion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3314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331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8" y="1339850"/>
            <a:ext cx="7683500" cy="488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Deletion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4338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43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1149350"/>
            <a:ext cx="7454900" cy="553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Delete A Leaf 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5362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536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295400"/>
            <a:ext cx="6553200" cy="426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Delete 1-Branch Node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6386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638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1447800"/>
            <a:ext cx="6350000" cy="396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Delete 2-Branch Node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7410" name="幻灯片编号占位符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>
                <a:ea typeface="宋体" panose="02010600030101010101" pitchFamily="2" charset="-122"/>
              </a:rPr>
            </a:fld>
            <a:endParaRPr lang="zh-CN" altLang="en-US" sz="1400">
              <a:ea typeface="宋体" panose="02010600030101010101" pitchFamily="2" charset="-122"/>
            </a:endParaRPr>
          </a:p>
        </p:txBody>
      </p:sp>
      <p:pic>
        <p:nvPicPr>
          <p:cNvPr id="1741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1435100"/>
            <a:ext cx="6629400" cy="397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230</Words>
  <Application>WPS 演示</Application>
  <PresentationFormat>全屏显示(4:3)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Arial Black</vt:lpstr>
      <vt:lpstr>Calibri</vt:lpstr>
      <vt:lpstr>微软雅黑</vt:lpstr>
      <vt:lpstr>黑体</vt:lpstr>
      <vt:lpstr>Times New Roman</vt:lpstr>
      <vt:lpstr>Arial Unicode MS</vt:lpstr>
      <vt:lpstr>清华版教材展示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8: Binary Search Tree</dc:title>
  <dc:creator>Microsoft Office 用户</dc:creator>
  <cp:lastModifiedBy>忘川</cp:lastModifiedBy>
  <cp:revision>6</cp:revision>
  <dcterms:created xsi:type="dcterms:W3CDTF">2021-01-07T13:14:42Z</dcterms:created>
  <dcterms:modified xsi:type="dcterms:W3CDTF">2021-01-08T02:18:46Z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