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4.xml" ContentType="application/vnd.ms-office.chartex+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ppt/charts/chart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0.xml" ContentType="application/vnd.openxmlformats-officedocument.drawingml.chart+xml"/>
  <Override PartName="/ppt/charts/style15.xml" ContentType="application/vnd.ms-office.chartstyle+xml"/>
  <Override PartName="/ppt/charts/colors1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68" r:id="rId7"/>
    <p:sldId id="269" r:id="rId8"/>
    <p:sldId id="270" r:id="rId9"/>
    <p:sldId id="271" r:id="rId10"/>
    <p:sldId id="277" r:id="rId11"/>
    <p:sldId id="278" r:id="rId12"/>
    <p:sldId id="273" r:id="rId13"/>
    <p:sldId id="279" r:id="rId14"/>
    <p:sldId id="276" r:id="rId15"/>
    <p:sldId id="274" r:id="rId16"/>
    <p:sldId id="272" r:id="rId17"/>
    <p:sldId id="275" r:id="rId18"/>
    <p:sldId id="265" r:id="rId19"/>
    <p:sldId id="280" r:id="rId20"/>
    <p:sldId id="286" r:id="rId21"/>
    <p:sldId id="285" r:id="rId22"/>
    <p:sldId id="284" r:id="rId23"/>
    <p:sldId id="287" r:id="rId24"/>
    <p:sldId id="283" r:id="rId25"/>
    <p:sldId id="282" r:id="rId26"/>
    <p:sldId id="281" r:id="rId27"/>
    <p:sldId id="288" r:id="rId28"/>
    <p:sldId id="289" r:id="rId29"/>
    <p:sldId id="294" r:id="rId30"/>
    <p:sldId id="293" r:id="rId31"/>
    <p:sldId id="292" r:id="rId32"/>
    <p:sldId id="291" r:id="rId33"/>
    <p:sldId id="290" r:id="rId34"/>
    <p:sldId id="295" r:id="rId35"/>
    <p:sldId id="296" r:id="rId36"/>
    <p:sldId id="297" r:id="rId37"/>
    <p:sldId id="301" r:id="rId38"/>
    <p:sldId id="300" r:id="rId39"/>
    <p:sldId id="303" r:id="rId40"/>
    <p:sldId id="302" r:id="rId41"/>
    <p:sldId id="304" r:id="rId42"/>
    <p:sldId id="305" r:id="rId43"/>
    <p:sldId id="306" r:id="rId44"/>
    <p:sldId id="307" r:id="rId45"/>
    <p:sldId id="308" r:id="rId46"/>
    <p:sldId id="259" r:id="rId47"/>
    <p:sldId id="310" r:id="rId48"/>
    <p:sldId id="311" r:id="rId49"/>
    <p:sldId id="309" r:id="rId50"/>
    <p:sldId id="298" r:id="rId51"/>
    <p:sldId id="299" r:id="rId52"/>
    <p:sldId id="260" r:id="rId53"/>
    <p:sldId id="261" r:id="rId54"/>
    <p:sldId id="26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D:\BDAT\1005%20Maths\DE%20Part%202\Impact_of_Remote_Work_on_Mental_Health.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BDAT\1005%20Maths\DE%20Part%204\Impact_of_Remote_Work_on_Mental_Health.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D:\BDAT\1005%20Maths\DE%20Part%202\Impact_of_Remote_Work_on_Mental_Healt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BDAT\1005%20Maths\DE%20Part%202\Impact_of_Remote_Work_on_Mental_Health.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BDAT\1005%20Maths\DE%20Part%202\Impact_of_Remote_Work_on_Mental_Health.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BDAT\1005%20Maths\DE%20Part%202\Impact_of_Remote_Work_on_Mental_Health.xlsx" TargetMode="External"/><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oleObject" Target="file:///D:\BDAT\1005%20Maths\DE%20Part%203\Impact_of_Remote_Work_on_Mental_Health.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D:\BDAT\1005%20Maths\DE%20Part%203\Impact_of_Remote_Work_on_Mental_Health.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D:\BDAT\1005%20Maths\DE%20Part%203\Impact_of_Remote_Work_on_Mental_Health.xlsx" TargetMode="External"/><Relationship Id="rId2" Type="http://schemas.microsoft.com/office/2011/relationships/chartColorStyle" Target="colors12.xml"/><Relationship Id="rId1" Type="http://schemas.microsoft.com/office/2011/relationships/chartStyle" Target="style12.xml"/></Relationships>
</file>

<file path=ppt/charts/_rels/chart9.xml.rels><?xml version="1.0" encoding="UTF-8" standalone="yes"?>
<Relationships xmlns="http://schemas.openxmlformats.org/package/2006/relationships"><Relationship Id="rId3" Type="http://schemas.openxmlformats.org/officeDocument/2006/relationships/oleObject" Target="file:///D:\BDAT\1005%20Maths\DE%20Part%204\Impact_of_Remote_Work_on_Mental_Health.xlsx" TargetMode="External"/><Relationship Id="rId2" Type="http://schemas.microsoft.com/office/2011/relationships/chartColorStyle" Target="colors14.xml"/><Relationship Id="rId1" Type="http://schemas.microsoft.com/office/2011/relationships/chartStyle" Target="style1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BDAT\1005%20Maths\DE%20Part%202\Impact_of_Remote_Work_on_Mental_Health.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BDAT\1005%20Maths\DE%20Part%202\Impact_of_Remote_Work_on_Mental_Health.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BDAT\1005%20Maths\DE%20Part%202\Impact_of_Remote_Work_on_Mental_Health.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BDAT\1005%20Maths\DE%20Part%203\Impact_of_Remote_Work_on_Mental_Health.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BDAT\1005%20Maths\DE%20Part%203\Impact_of_Remote_Work_on_Mental_Heal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[Impact_of_Remote_Work_on_Mental_Health.xlsx]Univariate Stats_graphs!PivotTable5</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0" i="0" u="none" strike="noStrike" baseline="0"/>
              <a:t>Employee Distribution by Job Role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'Univariate Stats_graphs'!$S$2</c:f>
              <c:strCache>
                <c:ptCount val="1"/>
                <c:pt idx="0">
                  <c:v>Total</c:v>
                </c:pt>
              </c:strCache>
            </c:strRef>
          </c:tx>
          <c:spPr>
            <a:solidFill>
              <a:schemeClr val="accent1"/>
            </a:solidFill>
            <a:ln>
              <a:noFill/>
            </a:ln>
            <a:effectLst/>
          </c:spPr>
          <c:invertIfNegative val="0"/>
          <c:cat>
            <c:strRef>
              <c:f>'Univariate Stats_graphs'!$R$3:$R$10</c:f>
              <c:strCache>
                <c:ptCount val="7"/>
                <c:pt idx="0">
                  <c:v>Data Scientist</c:v>
                </c:pt>
                <c:pt idx="1">
                  <c:v>Designer</c:v>
                </c:pt>
                <c:pt idx="2">
                  <c:v>HR</c:v>
                </c:pt>
                <c:pt idx="3">
                  <c:v>Marketing</c:v>
                </c:pt>
                <c:pt idx="4">
                  <c:v>Project Manager</c:v>
                </c:pt>
                <c:pt idx="5">
                  <c:v>Sales</c:v>
                </c:pt>
                <c:pt idx="6">
                  <c:v>Software Engineer</c:v>
                </c:pt>
              </c:strCache>
            </c:strRef>
          </c:cat>
          <c:val>
            <c:numRef>
              <c:f>'Univariate Stats_graphs'!$S$3:$S$10</c:f>
              <c:numCache>
                <c:formatCode>General</c:formatCode>
                <c:ptCount val="7"/>
                <c:pt idx="0">
                  <c:v>696</c:v>
                </c:pt>
                <c:pt idx="1">
                  <c:v>723</c:v>
                </c:pt>
                <c:pt idx="2">
                  <c:v>716</c:v>
                </c:pt>
                <c:pt idx="3">
                  <c:v>683</c:v>
                </c:pt>
                <c:pt idx="4">
                  <c:v>738</c:v>
                </c:pt>
                <c:pt idx="5">
                  <c:v>733</c:v>
                </c:pt>
                <c:pt idx="6">
                  <c:v>711</c:v>
                </c:pt>
              </c:numCache>
            </c:numRef>
          </c:val>
          <c:extLst>
            <c:ext xmlns:c16="http://schemas.microsoft.com/office/drawing/2014/chart" uri="{C3380CC4-5D6E-409C-BE32-E72D297353CC}">
              <c16:uniqueId val="{00000000-3AFF-4903-8EE9-574034532701}"/>
            </c:ext>
          </c:extLst>
        </c:ser>
        <c:dLbls>
          <c:showLegendKey val="0"/>
          <c:showVal val="0"/>
          <c:showCatName val="0"/>
          <c:showSerName val="0"/>
          <c:showPercent val="0"/>
          <c:showBubbleSize val="0"/>
        </c:dLbls>
        <c:gapWidth val="150"/>
        <c:overlap val="100"/>
        <c:axId val="1678299136"/>
        <c:axId val="1678304416"/>
      </c:barChart>
      <c:catAx>
        <c:axId val="1678299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Job Role</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8304416"/>
        <c:crosses val="autoZero"/>
        <c:auto val="1"/>
        <c:lblAlgn val="ctr"/>
        <c:lblOffset val="100"/>
        <c:noMultiLvlLbl val="0"/>
      </c:catAx>
      <c:valAx>
        <c:axId val="1678304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Number of Employees</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829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0" i="0" u="none" strike="noStrike" baseline="0"/>
              <a:t>Average Stress Levels by Work Arrangement</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'Inf Anova Chart'!$I$10:$I$12</c:f>
              <c:strCache>
                <c:ptCount val="3"/>
                <c:pt idx="0">
                  <c:v>Hybrid</c:v>
                </c:pt>
                <c:pt idx="1">
                  <c:v>Onsite</c:v>
                </c:pt>
                <c:pt idx="2">
                  <c:v>Remote</c:v>
                </c:pt>
              </c:strCache>
            </c:strRef>
          </c:cat>
          <c:val>
            <c:numRef>
              <c:f>'Inf Anova Chart'!$J$10:$J$12</c:f>
              <c:numCache>
                <c:formatCode>General</c:formatCode>
                <c:ptCount val="3"/>
                <c:pt idx="0">
                  <c:v>1.010915706488781</c:v>
                </c:pt>
                <c:pt idx="1">
                  <c:v>0.98778252901649355</c:v>
                </c:pt>
                <c:pt idx="2">
                  <c:v>1.0250875145857643</c:v>
                </c:pt>
              </c:numCache>
            </c:numRef>
          </c:val>
          <c:extLst>
            <c:ext xmlns:c16="http://schemas.microsoft.com/office/drawing/2014/chart" uri="{C3380CC4-5D6E-409C-BE32-E72D297353CC}">
              <c16:uniqueId val="{00000000-B548-4838-8A99-6955E28EE85A}"/>
            </c:ext>
          </c:extLst>
        </c:ser>
        <c:dLbls>
          <c:showLegendKey val="0"/>
          <c:showVal val="0"/>
          <c:showCatName val="0"/>
          <c:showSerName val="0"/>
          <c:showPercent val="0"/>
          <c:showBubbleSize val="0"/>
        </c:dLbls>
        <c:gapWidth val="219"/>
        <c:overlap val="-27"/>
        <c:axId val="1196440959"/>
        <c:axId val="1196433279"/>
      </c:barChart>
      <c:catAx>
        <c:axId val="11964409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Work Arrangement</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6433279"/>
        <c:crosses val="autoZero"/>
        <c:auto val="1"/>
        <c:lblAlgn val="ctr"/>
        <c:lblOffset val="100"/>
        <c:noMultiLvlLbl val="0"/>
      </c:catAx>
      <c:valAx>
        <c:axId val="1196433279"/>
        <c:scaling>
          <c:orientation val="minMax"/>
          <c:max val="1.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Average Stress Level</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6440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[Impact_of_Remote_Work_on_Mental_Health.xlsx]Univariate Stats_graphs!PivotTable6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0" i="0" u="none" strike="noStrike" baseline="0"/>
              <a:t>Work Location Distribution</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tx2">
              <a:lumMod val="25000"/>
              <a:lumOff val="75000"/>
            </a:schemeClr>
          </a:solidFill>
          <a:ln>
            <a:noFill/>
          </a:ln>
          <a:effectLst/>
        </c:spPr>
      </c:pivotFmt>
      <c:pivotFmt>
        <c:idx val="4"/>
        <c:spPr>
          <a:solidFill>
            <a:schemeClr val="bg2">
              <a:lumMod val="50000"/>
            </a:schemeClr>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50000"/>
            </a:schemeClr>
          </a:solidFill>
          <a:ln>
            <a:noFill/>
          </a:ln>
          <a:effectLst/>
        </c:spPr>
      </c:pivotFmt>
      <c:pivotFmt>
        <c:idx val="7"/>
        <c:spPr>
          <a:solidFill>
            <a:schemeClr val="tx2">
              <a:lumMod val="25000"/>
              <a:lumOff val="75000"/>
            </a:schemeClr>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bg2">
              <a:lumMod val="50000"/>
            </a:schemeClr>
          </a:solidFill>
          <a:ln>
            <a:noFill/>
          </a:ln>
          <a:effectLst/>
        </c:spPr>
      </c:pivotFmt>
      <c:pivotFmt>
        <c:idx val="10"/>
        <c:spPr>
          <a:solidFill>
            <a:schemeClr val="tx2">
              <a:lumMod val="25000"/>
              <a:lumOff val="75000"/>
            </a:schemeClr>
          </a:solidFill>
          <a:ln>
            <a:noFill/>
          </a:ln>
          <a:effectLst/>
        </c:spPr>
      </c:pivotFmt>
    </c:pivotFmts>
    <c:plotArea>
      <c:layout/>
      <c:barChart>
        <c:barDir val="bar"/>
        <c:grouping val="clustered"/>
        <c:varyColors val="0"/>
        <c:ser>
          <c:idx val="0"/>
          <c:order val="0"/>
          <c:tx>
            <c:strRef>
              <c:f>'Univariate Stats_graphs'!$L$26</c:f>
              <c:strCache>
                <c:ptCount val="1"/>
                <c:pt idx="0">
                  <c:v>Total</c:v>
                </c:pt>
              </c:strCache>
            </c:strRef>
          </c:tx>
          <c:spPr>
            <a:solidFill>
              <a:schemeClr val="accent3"/>
            </a:solidFill>
            <a:ln>
              <a:noFill/>
            </a:ln>
            <a:effectLst/>
          </c:spPr>
          <c:invertIfNegative val="0"/>
          <c:dPt>
            <c:idx val="1"/>
            <c:invertIfNegative val="0"/>
            <c:bubble3D val="0"/>
            <c:spPr>
              <a:solidFill>
                <a:schemeClr val="bg2">
                  <a:lumMod val="50000"/>
                </a:schemeClr>
              </a:solidFill>
              <a:ln>
                <a:noFill/>
              </a:ln>
              <a:effectLst/>
            </c:spPr>
            <c:extLst>
              <c:ext xmlns:c16="http://schemas.microsoft.com/office/drawing/2014/chart" uri="{C3380CC4-5D6E-409C-BE32-E72D297353CC}">
                <c16:uniqueId val="{00000001-7CA0-4241-826D-23927C592D19}"/>
              </c:ext>
            </c:extLst>
          </c:dPt>
          <c:dPt>
            <c:idx val="2"/>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3-7CA0-4241-826D-23927C592D19}"/>
              </c:ext>
            </c:extLst>
          </c:dPt>
          <c:cat>
            <c:strRef>
              <c:f>'Univariate Stats_graphs'!$K$27:$K$30</c:f>
              <c:strCache>
                <c:ptCount val="3"/>
                <c:pt idx="0">
                  <c:v>Hybrid</c:v>
                </c:pt>
                <c:pt idx="1">
                  <c:v>Onsite</c:v>
                </c:pt>
                <c:pt idx="2">
                  <c:v>Remote</c:v>
                </c:pt>
              </c:strCache>
            </c:strRef>
          </c:cat>
          <c:val>
            <c:numRef>
              <c:f>'Univariate Stats_graphs'!$L$27:$L$30</c:f>
              <c:numCache>
                <c:formatCode>General</c:formatCode>
                <c:ptCount val="3"/>
                <c:pt idx="0">
                  <c:v>1649</c:v>
                </c:pt>
                <c:pt idx="1">
                  <c:v>1637</c:v>
                </c:pt>
                <c:pt idx="2">
                  <c:v>1714</c:v>
                </c:pt>
              </c:numCache>
            </c:numRef>
          </c:val>
          <c:extLst>
            <c:ext xmlns:c16="http://schemas.microsoft.com/office/drawing/2014/chart" uri="{C3380CC4-5D6E-409C-BE32-E72D297353CC}">
              <c16:uniqueId val="{00000004-7CA0-4241-826D-23927C592D19}"/>
            </c:ext>
          </c:extLst>
        </c:ser>
        <c:dLbls>
          <c:showLegendKey val="0"/>
          <c:showVal val="0"/>
          <c:showCatName val="0"/>
          <c:showSerName val="0"/>
          <c:showPercent val="0"/>
          <c:showBubbleSize val="0"/>
        </c:dLbls>
        <c:gapWidth val="182"/>
        <c:axId val="1678321696"/>
        <c:axId val="1678295776"/>
      </c:barChart>
      <c:catAx>
        <c:axId val="16783216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Frequency</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8295776"/>
        <c:crosses val="autoZero"/>
        <c:auto val="1"/>
        <c:lblAlgn val="ctr"/>
        <c:lblOffset val="100"/>
        <c:noMultiLvlLbl val="0"/>
      </c:catAx>
      <c:valAx>
        <c:axId val="1678295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Work Location</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8321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D91-4C52-A502-DA6FB075664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D91-4C52-A502-DA6FB075664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D91-4C52-A502-DA6FB075664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D91-4C52-A502-DA6FB0756648}"/>
              </c:ext>
            </c:extLst>
          </c:dPt>
          <c:cat>
            <c:strLit>
              <c:ptCount val="4"/>
              <c:pt idx="0">
                <c:v>Female</c:v>
              </c:pt>
              <c:pt idx="1">
                <c:v>Male</c:v>
              </c:pt>
              <c:pt idx="2">
                <c:v>Non-binary</c:v>
              </c:pt>
              <c:pt idx="3">
                <c:v>Prefer not to say</c:v>
              </c:pt>
            </c:strLit>
          </c:cat>
          <c:val>
            <c:numLit>
              <c:formatCode>General</c:formatCode>
              <c:ptCount val="4"/>
              <c:pt idx="0">
                <c:v>1274</c:v>
              </c:pt>
              <c:pt idx="1">
                <c:v>1270</c:v>
              </c:pt>
              <c:pt idx="2">
                <c:v>1214</c:v>
              </c:pt>
              <c:pt idx="3">
                <c:v>1242</c:v>
              </c:pt>
            </c:numLit>
          </c:val>
          <c:extLst>
            <c:ext xmlns:c16="http://schemas.microsoft.com/office/drawing/2014/chart" uri="{C3380CC4-5D6E-409C-BE32-E72D297353CC}">
              <c16:uniqueId val="{00000008-ED91-4C52-A502-DA6FB075664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[Impact_of_Remote_Work_on_Mental_Health.xlsx]Univariate Stats_graphs!PivotTable8</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1" i="0" u="none" strike="noStrike" baseline="0"/>
              <a:t>Social Isolation Rating Distribution</a:t>
            </a:r>
            <a:endParaRPr lang="en-CA"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20000"/>
              <a:lumOff val="80000"/>
            </a:schemeClr>
          </a:solidFill>
          <a:ln>
            <a:noFill/>
          </a:ln>
          <a:effectLst/>
        </c:spPr>
      </c:pivotFmt>
      <c:pivotFmt>
        <c:idx val="2"/>
        <c:spPr>
          <a:solidFill>
            <a:schemeClr val="accent6">
              <a:lumMod val="40000"/>
              <a:lumOff val="60000"/>
            </a:schemeClr>
          </a:solidFill>
          <a:ln>
            <a:noFill/>
          </a:ln>
          <a:effectLst/>
        </c:spPr>
      </c:pivotFmt>
      <c:pivotFmt>
        <c:idx val="3"/>
        <c:spPr>
          <a:solidFill>
            <a:schemeClr val="accent6">
              <a:lumMod val="60000"/>
              <a:lumOff val="40000"/>
            </a:schemeClr>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lumMod val="60000"/>
              <a:lumOff val="40000"/>
            </a:schemeClr>
          </a:solidFill>
          <a:ln>
            <a:noFill/>
          </a:ln>
          <a:effectLst/>
        </c:spPr>
      </c:pivotFmt>
      <c:pivotFmt>
        <c:idx val="6"/>
        <c:spPr>
          <a:solidFill>
            <a:schemeClr val="accent6">
              <a:lumMod val="20000"/>
              <a:lumOff val="80000"/>
            </a:schemeClr>
          </a:solidFill>
          <a:ln>
            <a:noFill/>
          </a:ln>
          <a:effectLst/>
        </c:spPr>
      </c:pivotFmt>
      <c:pivotFmt>
        <c:idx val="7"/>
        <c:spPr>
          <a:solidFill>
            <a:schemeClr val="accent6">
              <a:lumMod val="40000"/>
              <a:lumOff val="60000"/>
            </a:schemeClr>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lumMod val="60000"/>
              <a:lumOff val="40000"/>
            </a:schemeClr>
          </a:solidFill>
          <a:ln>
            <a:noFill/>
          </a:ln>
          <a:effectLst/>
        </c:spPr>
      </c:pivotFmt>
      <c:pivotFmt>
        <c:idx val="10"/>
        <c:spPr>
          <a:solidFill>
            <a:schemeClr val="accent6">
              <a:lumMod val="20000"/>
              <a:lumOff val="80000"/>
            </a:schemeClr>
          </a:solidFill>
          <a:ln>
            <a:noFill/>
          </a:ln>
          <a:effectLst/>
        </c:spPr>
      </c:pivotFmt>
      <c:pivotFmt>
        <c:idx val="11"/>
        <c:spPr>
          <a:solidFill>
            <a:schemeClr val="accent6">
              <a:lumMod val="40000"/>
              <a:lumOff val="60000"/>
            </a:schemeClr>
          </a:solidFill>
          <a:ln>
            <a:noFill/>
          </a:ln>
          <a:effectLst/>
        </c:spPr>
      </c:pivotFmt>
    </c:pivotFmts>
    <c:plotArea>
      <c:layout/>
      <c:barChart>
        <c:barDir val="col"/>
        <c:grouping val="clustered"/>
        <c:varyColors val="0"/>
        <c:ser>
          <c:idx val="0"/>
          <c:order val="0"/>
          <c:tx>
            <c:strRef>
              <c:f>'Univariate Stats_graphs'!$S$32</c:f>
              <c:strCache>
                <c:ptCount val="1"/>
                <c:pt idx="0">
                  <c:v>Total</c:v>
                </c:pt>
              </c:strCache>
            </c:strRef>
          </c:tx>
          <c:spPr>
            <a:solidFill>
              <a:schemeClr val="accent3"/>
            </a:solidFill>
            <a:ln>
              <a:noFill/>
            </a:ln>
            <a:effectLst/>
          </c:spPr>
          <c:invertIfNegative val="0"/>
          <c:dPt>
            <c:idx val="0"/>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45DD-4898-A47B-F5D74ADB009D}"/>
              </c:ext>
            </c:extLst>
          </c:dPt>
          <c:dPt>
            <c:idx val="1"/>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3-45DD-4898-A47B-F5D74ADB009D}"/>
              </c:ext>
            </c:extLst>
          </c:dPt>
          <c:dPt>
            <c:idx val="2"/>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5-45DD-4898-A47B-F5D74ADB009D}"/>
              </c:ext>
            </c:extLst>
          </c:dPt>
          <c:cat>
            <c:strRef>
              <c:f>'Univariate Stats_graphs'!$R$33:$R$36</c:f>
              <c:strCache>
                <c:ptCount val="3"/>
                <c:pt idx="0">
                  <c:v>High</c:v>
                </c:pt>
                <c:pt idx="1">
                  <c:v>Low</c:v>
                </c:pt>
                <c:pt idx="2">
                  <c:v>Medium</c:v>
                </c:pt>
              </c:strCache>
            </c:strRef>
          </c:cat>
          <c:val>
            <c:numRef>
              <c:f>'Univariate Stats_graphs'!$S$33:$S$36</c:f>
              <c:numCache>
                <c:formatCode>General</c:formatCode>
                <c:ptCount val="3"/>
                <c:pt idx="0">
                  <c:v>952</c:v>
                </c:pt>
                <c:pt idx="1">
                  <c:v>2019</c:v>
                </c:pt>
                <c:pt idx="2">
                  <c:v>2029</c:v>
                </c:pt>
              </c:numCache>
            </c:numRef>
          </c:val>
          <c:extLst>
            <c:ext xmlns:c16="http://schemas.microsoft.com/office/drawing/2014/chart" uri="{C3380CC4-5D6E-409C-BE32-E72D297353CC}">
              <c16:uniqueId val="{00000006-45DD-4898-A47B-F5D74ADB009D}"/>
            </c:ext>
          </c:extLst>
        </c:ser>
        <c:dLbls>
          <c:showLegendKey val="0"/>
          <c:showVal val="0"/>
          <c:showCatName val="0"/>
          <c:showSerName val="0"/>
          <c:showPercent val="0"/>
          <c:showBubbleSize val="0"/>
        </c:dLbls>
        <c:gapWidth val="219"/>
        <c:overlap val="-27"/>
        <c:axId val="1595512240"/>
        <c:axId val="1595512720"/>
      </c:barChart>
      <c:catAx>
        <c:axId val="1595512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Social Isolation Rating</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512720"/>
        <c:crosses val="autoZero"/>
        <c:auto val="1"/>
        <c:lblAlgn val="ctr"/>
        <c:lblOffset val="100"/>
        <c:noMultiLvlLbl val="0"/>
      </c:catAx>
      <c:valAx>
        <c:axId val="1595512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512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[Impact_of_Remote_Work_on_Mental_Health.xlsx]Univariate Stats_graphs!PivotTable9</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0" i="0" u="none" strike="noStrike" baseline="0"/>
              <a:t>Company Support for Remote Work Ratings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tx2">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25000"/>
              <a:lumOff val="75000"/>
            </a:schemeClr>
          </a:solidFill>
          <a:ln>
            <a:noFill/>
          </a:ln>
          <a:effectLst/>
        </c:spPr>
      </c:pivotFmt>
      <c:pivotFmt>
        <c:idx val="2"/>
        <c:spPr>
          <a:solidFill>
            <a:schemeClr val="tx2">
              <a:lumMod val="10000"/>
              <a:lumOff val="90000"/>
            </a:schemeClr>
          </a:solidFill>
          <a:ln>
            <a:noFill/>
          </a:ln>
          <a:effectLst/>
        </c:spPr>
      </c:pivotFmt>
      <c:pivotFmt>
        <c:idx val="3"/>
        <c:spPr>
          <a:solidFill>
            <a:schemeClr val="tx2">
              <a:lumMod val="75000"/>
              <a:lumOff val="25000"/>
            </a:schemeClr>
          </a:solidFill>
          <a:ln>
            <a:noFill/>
          </a:ln>
          <a:effectLst/>
        </c:spPr>
      </c:pivotFmt>
      <c:pivotFmt>
        <c:idx val="4"/>
        <c:spPr>
          <a:solidFill>
            <a:schemeClr val="tx2">
              <a:lumMod val="90000"/>
              <a:lumOff val="10000"/>
            </a:schemeClr>
          </a:solidFill>
          <a:ln>
            <a:noFill/>
          </a:ln>
          <a:effectLst/>
        </c:spPr>
      </c:pivotFmt>
      <c:pivotFmt>
        <c:idx val="5"/>
        <c:spPr>
          <a:solidFill>
            <a:schemeClr val="tx2">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tx2">
              <a:lumMod val="90000"/>
              <a:lumOff val="10000"/>
            </a:schemeClr>
          </a:solidFill>
          <a:ln>
            <a:noFill/>
          </a:ln>
          <a:effectLst/>
        </c:spPr>
      </c:pivotFmt>
      <c:pivotFmt>
        <c:idx val="7"/>
        <c:spPr>
          <a:solidFill>
            <a:schemeClr val="tx2">
              <a:lumMod val="25000"/>
              <a:lumOff val="75000"/>
            </a:schemeClr>
          </a:solidFill>
          <a:ln>
            <a:noFill/>
          </a:ln>
          <a:effectLst/>
        </c:spPr>
      </c:pivotFmt>
      <c:pivotFmt>
        <c:idx val="8"/>
        <c:spPr>
          <a:solidFill>
            <a:schemeClr val="tx2">
              <a:lumMod val="75000"/>
              <a:lumOff val="25000"/>
            </a:schemeClr>
          </a:solidFill>
          <a:ln>
            <a:noFill/>
          </a:ln>
          <a:effectLst/>
        </c:spPr>
      </c:pivotFmt>
      <c:pivotFmt>
        <c:idx val="9"/>
        <c:spPr>
          <a:solidFill>
            <a:schemeClr val="tx2">
              <a:lumMod val="10000"/>
              <a:lumOff val="90000"/>
            </a:schemeClr>
          </a:solidFill>
          <a:ln>
            <a:noFill/>
          </a:ln>
          <a:effectLst/>
        </c:spPr>
      </c:pivotFmt>
      <c:pivotFmt>
        <c:idx val="10"/>
        <c:spPr>
          <a:solidFill>
            <a:schemeClr val="tx2">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tx2">
              <a:lumMod val="90000"/>
              <a:lumOff val="10000"/>
            </a:schemeClr>
          </a:solidFill>
          <a:ln>
            <a:noFill/>
          </a:ln>
          <a:effectLst/>
        </c:spPr>
      </c:pivotFmt>
      <c:pivotFmt>
        <c:idx val="12"/>
        <c:spPr>
          <a:solidFill>
            <a:schemeClr val="tx2">
              <a:lumMod val="25000"/>
              <a:lumOff val="75000"/>
            </a:schemeClr>
          </a:solidFill>
          <a:ln>
            <a:noFill/>
          </a:ln>
          <a:effectLst/>
        </c:spPr>
      </c:pivotFmt>
      <c:pivotFmt>
        <c:idx val="13"/>
        <c:spPr>
          <a:solidFill>
            <a:schemeClr val="tx2">
              <a:lumMod val="75000"/>
              <a:lumOff val="25000"/>
            </a:schemeClr>
          </a:solidFill>
          <a:ln>
            <a:noFill/>
          </a:ln>
          <a:effectLst/>
        </c:spPr>
      </c:pivotFmt>
      <c:pivotFmt>
        <c:idx val="14"/>
        <c:spPr>
          <a:solidFill>
            <a:schemeClr val="tx2">
              <a:lumMod val="10000"/>
              <a:lumOff val="90000"/>
            </a:schemeClr>
          </a:solidFill>
          <a:ln>
            <a:noFill/>
          </a:ln>
          <a:effectLst/>
        </c:spPr>
      </c:pivotFmt>
    </c:pivotFmts>
    <c:plotArea>
      <c:layout/>
      <c:barChart>
        <c:barDir val="bar"/>
        <c:grouping val="clustered"/>
        <c:varyColors val="0"/>
        <c:ser>
          <c:idx val="0"/>
          <c:order val="0"/>
          <c:tx>
            <c:strRef>
              <c:f>'Univariate Stats_graphs'!$V$2</c:f>
              <c:strCache>
                <c:ptCount val="1"/>
                <c:pt idx="0">
                  <c:v>Total</c:v>
                </c:pt>
              </c:strCache>
            </c:strRef>
          </c:tx>
          <c:spPr>
            <a:solidFill>
              <a:schemeClr val="tx2">
                <a:lumMod val="50000"/>
                <a:lumOff val="5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1-8340-4A3A-94D3-79F742F6BDAD}"/>
              </c:ext>
            </c:extLst>
          </c:dPt>
          <c:dPt>
            <c:idx val="1"/>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3-8340-4A3A-94D3-79F742F6BDAD}"/>
              </c:ext>
            </c:extLst>
          </c:dPt>
          <c:dPt>
            <c:idx val="3"/>
            <c:invertIfNegative val="0"/>
            <c:bubble3D val="0"/>
            <c:spPr>
              <a:solidFill>
                <a:schemeClr val="tx2">
                  <a:lumMod val="75000"/>
                  <a:lumOff val="25000"/>
                </a:schemeClr>
              </a:solidFill>
              <a:ln>
                <a:noFill/>
              </a:ln>
              <a:effectLst/>
            </c:spPr>
            <c:extLst>
              <c:ext xmlns:c16="http://schemas.microsoft.com/office/drawing/2014/chart" uri="{C3380CC4-5D6E-409C-BE32-E72D297353CC}">
                <c16:uniqueId val="{00000005-8340-4A3A-94D3-79F742F6BDAD}"/>
              </c:ext>
            </c:extLst>
          </c:dPt>
          <c:dPt>
            <c:idx val="4"/>
            <c:invertIfNegative val="0"/>
            <c:bubble3D val="0"/>
            <c:spPr>
              <a:solidFill>
                <a:schemeClr val="tx2">
                  <a:lumMod val="10000"/>
                  <a:lumOff val="90000"/>
                </a:schemeClr>
              </a:solidFill>
              <a:ln>
                <a:noFill/>
              </a:ln>
              <a:effectLst/>
            </c:spPr>
            <c:extLst>
              <c:ext xmlns:c16="http://schemas.microsoft.com/office/drawing/2014/chart" uri="{C3380CC4-5D6E-409C-BE32-E72D297353CC}">
                <c16:uniqueId val="{00000007-8340-4A3A-94D3-79F742F6BDAD}"/>
              </c:ext>
            </c:extLst>
          </c:dPt>
          <c:cat>
            <c:strRef>
              <c:f>'Univariate Stats_graphs'!$U$3:$U$8</c:f>
              <c:strCache>
                <c:ptCount val="5"/>
                <c:pt idx="0">
                  <c:v>High</c:v>
                </c:pt>
                <c:pt idx="1">
                  <c:v>Low</c:v>
                </c:pt>
                <c:pt idx="2">
                  <c:v>Medium</c:v>
                </c:pt>
                <c:pt idx="3">
                  <c:v>Medium-High</c:v>
                </c:pt>
                <c:pt idx="4">
                  <c:v>Very Low</c:v>
                </c:pt>
              </c:strCache>
            </c:strRef>
          </c:cat>
          <c:val>
            <c:numRef>
              <c:f>'Univariate Stats_graphs'!$V$3:$V$8</c:f>
              <c:numCache>
                <c:formatCode>General</c:formatCode>
                <c:ptCount val="5"/>
                <c:pt idx="0">
                  <c:v>987</c:v>
                </c:pt>
                <c:pt idx="1">
                  <c:v>985</c:v>
                </c:pt>
                <c:pt idx="2">
                  <c:v>1077</c:v>
                </c:pt>
                <c:pt idx="3">
                  <c:v>984</c:v>
                </c:pt>
                <c:pt idx="4">
                  <c:v>967</c:v>
                </c:pt>
              </c:numCache>
            </c:numRef>
          </c:val>
          <c:extLst>
            <c:ext xmlns:c16="http://schemas.microsoft.com/office/drawing/2014/chart" uri="{C3380CC4-5D6E-409C-BE32-E72D297353CC}">
              <c16:uniqueId val="{00000008-8340-4A3A-94D3-79F742F6BDAD}"/>
            </c:ext>
          </c:extLst>
        </c:ser>
        <c:dLbls>
          <c:showLegendKey val="0"/>
          <c:showVal val="0"/>
          <c:showCatName val="0"/>
          <c:showSerName val="0"/>
          <c:showPercent val="0"/>
          <c:showBubbleSize val="0"/>
        </c:dLbls>
        <c:gapWidth val="182"/>
        <c:axId val="1595490640"/>
        <c:axId val="1595492560"/>
      </c:barChart>
      <c:catAx>
        <c:axId val="15954906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Support Rating</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492560"/>
        <c:crosses val="autoZero"/>
        <c:auto val="1"/>
        <c:lblAlgn val="ctr"/>
        <c:lblOffset val="100"/>
        <c:noMultiLvlLbl val="0"/>
      </c:catAx>
      <c:valAx>
        <c:axId val="15954925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Frequency</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490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[Impact_of_Remote_Work_on_Mental_Health.xlsx]Contingency Table and Chi-Squar!PivotTable8</c:name>
    <c:fmtId val="4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0" i="0" u="none" strike="noStrike" kern="1200" spc="0" baseline="0">
                <a:solidFill>
                  <a:sysClr val="windowText" lastClr="000000">
                    <a:lumMod val="65000"/>
                    <a:lumOff val="35000"/>
                  </a:sysClr>
                </a:solidFill>
              </a:rPr>
              <a:t>Chi-Square Contributions by Gender and Stress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'Contingency Table and Chi-Squar'!$I$18</c:f>
              <c:strCache>
                <c:ptCount val="1"/>
                <c:pt idx="0">
                  <c:v>Sum of Stress Level  Low </c:v>
                </c:pt>
              </c:strCache>
            </c:strRef>
          </c:tx>
          <c:spPr>
            <a:solidFill>
              <a:schemeClr val="accent3">
                <a:shade val="65000"/>
              </a:schemeClr>
            </a:solidFill>
            <a:ln>
              <a:noFill/>
            </a:ln>
            <a:effectLst/>
          </c:spPr>
          <c:invertIfNegative val="0"/>
          <c:cat>
            <c:strRef>
              <c:f>'Contingency Table and Chi-Squar'!$H$19:$H$23</c:f>
              <c:strCache>
                <c:ptCount val="4"/>
                <c:pt idx="0">
                  <c:v>0(Male)</c:v>
                </c:pt>
                <c:pt idx="1">
                  <c:v>1(Female)</c:v>
                </c:pt>
                <c:pt idx="2">
                  <c:v>2(Non-Binary)</c:v>
                </c:pt>
                <c:pt idx="3">
                  <c:v>3(Prefer Not To Say)</c:v>
                </c:pt>
              </c:strCache>
            </c:strRef>
          </c:cat>
          <c:val>
            <c:numRef>
              <c:f>'Contingency Table and Chi-Squar'!$I$19:$I$23</c:f>
              <c:numCache>
                <c:formatCode>General</c:formatCode>
                <c:ptCount val="4"/>
                <c:pt idx="0">
                  <c:v>0.35447167508316868</c:v>
                </c:pt>
                <c:pt idx="1">
                  <c:v>0.12183181039542358</c:v>
                </c:pt>
                <c:pt idx="2">
                  <c:v>8.8340185174983095E-4</c:v>
                </c:pt>
                <c:pt idx="3">
                  <c:v>7.7240659980715345E-2</c:v>
                </c:pt>
              </c:numCache>
            </c:numRef>
          </c:val>
          <c:extLst>
            <c:ext xmlns:c16="http://schemas.microsoft.com/office/drawing/2014/chart" uri="{C3380CC4-5D6E-409C-BE32-E72D297353CC}">
              <c16:uniqueId val="{00000000-ED2C-4165-AD5A-D4797A733706}"/>
            </c:ext>
          </c:extLst>
        </c:ser>
        <c:ser>
          <c:idx val="1"/>
          <c:order val="1"/>
          <c:tx>
            <c:strRef>
              <c:f>'Contingency Table and Chi-Squar'!$J$18</c:f>
              <c:strCache>
                <c:ptCount val="1"/>
                <c:pt idx="0">
                  <c:v>Sum of Stress Level  Medium </c:v>
                </c:pt>
              </c:strCache>
            </c:strRef>
          </c:tx>
          <c:spPr>
            <a:solidFill>
              <a:schemeClr val="accent3"/>
            </a:solidFill>
            <a:ln>
              <a:noFill/>
            </a:ln>
            <a:effectLst/>
          </c:spPr>
          <c:invertIfNegative val="0"/>
          <c:cat>
            <c:strRef>
              <c:f>'Contingency Table and Chi-Squar'!$H$19:$H$23</c:f>
              <c:strCache>
                <c:ptCount val="4"/>
                <c:pt idx="0">
                  <c:v>0(Male)</c:v>
                </c:pt>
                <c:pt idx="1">
                  <c:v>1(Female)</c:v>
                </c:pt>
                <c:pt idx="2">
                  <c:v>2(Non-Binary)</c:v>
                </c:pt>
                <c:pt idx="3">
                  <c:v>3(Prefer Not To Say)</c:v>
                </c:pt>
              </c:strCache>
            </c:strRef>
          </c:cat>
          <c:val>
            <c:numRef>
              <c:f>'Contingency Table and Chi-Squar'!$J$19:$J$23</c:f>
              <c:numCache>
                <c:formatCode>General</c:formatCode>
                <c:ptCount val="4"/>
                <c:pt idx="0">
                  <c:v>0.77058136561569812</c:v>
                </c:pt>
                <c:pt idx="1">
                  <c:v>1.6043184753273136E-4</c:v>
                </c:pt>
                <c:pt idx="2">
                  <c:v>1.2306943853563942E-2</c:v>
                </c:pt>
                <c:pt idx="3">
                  <c:v>0.58547004280963377</c:v>
                </c:pt>
              </c:numCache>
            </c:numRef>
          </c:val>
          <c:extLst>
            <c:ext xmlns:c16="http://schemas.microsoft.com/office/drawing/2014/chart" uri="{C3380CC4-5D6E-409C-BE32-E72D297353CC}">
              <c16:uniqueId val="{00000001-ED2C-4165-AD5A-D4797A733706}"/>
            </c:ext>
          </c:extLst>
        </c:ser>
        <c:ser>
          <c:idx val="2"/>
          <c:order val="2"/>
          <c:tx>
            <c:strRef>
              <c:f>'Contingency Table and Chi-Squar'!$K$18</c:f>
              <c:strCache>
                <c:ptCount val="1"/>
                <c:pt idx="0">
                  <c:v>Sum of Stress Level High</c:v>
                </c:pt>
              </c:strCache>
            </c:strRef>
          </c:tx>
          <c:spPr>
            <a:solidFill>
              <a:schemeClr val="accent3">
                <a:tint val="65000"/>
              </a:schemeClr>
            </a:solidFill>
            <a:ln>
              <a:noFill/>
            </a:ln>
            <a:effectLst/>
          </c:spPr>
          <c:invertIfNegative val="0"/>
          <c:cat>
            <c:strRef>
              <c:f>'Contingency Table and Chi-Squar'!$H$19:$H$23</c:f>
              <c:strCache>
                <c:ptCount val="4"/>
                <c:pt idx="0">
                  <c:v>0(Male)</c:v>
                </c:pt>
                <c:pt idx="1">
                  <c:v>1(Female)</c:v>
                </c:pt>
                <c:pt idx="2">
                  <c:v>2(Non-Binary)</c:v>
                </c:pt>
                <c:pt idx="3">
                  <c:v>3(Prefer Not To Say)</c:v>
                </c:pt>
              </c:strCache>
            </c:strRef>
          </c:cat>
          <c:val>
            <c:numRef>
              <c:f>'Contingency Table and Chi-Squar'!$K$19:$K$23</c:f>
              <c:numCache>
                <c:formatCode>General</c:formatCode>
                <c:ptCount val="4"/>
                <c:pt idx="0">
                  <c:v>2.1359307684404256</c:v>
                </c:pt>
                <c:pt idx="1">
                  <c:v>0.12771771742915577</c:v>
                </c:pt>
                <c:pt idx="2">
                  <c:v>6.5638347394280424E-3</c:v>
                </c:pt>
                <c:pt idx="3">
                  <c:v>1.0729122988789008</c:v>
                </c:pt>
              </c:numCache>
            </c:numRef>
          </c:val>
          <c:extLst>
            <c:ext xmlns:c16="http://schemas.microsoft.com/office/drawing/2014/chart" uri="{C3380CC4-5D6E-409C-BE32-E72D297353CC}">
              <c16:uniqueId val="{00000002-ED2C-4165-AD5A-D4797A733706}"/>
            </c:ext>
          </c:extLst>
        </c:ser>
        <c:dLbls>
          <c:showLegendKey val="0"/>
          <c:showVal val="0"/>
          <c:showCatName val="0"/>
          <c:showSerName val="0"/>
          <c:showPercent val="0"/>
          <c:showBubbleSize val="0"/>
        </c:dLbls>
        <c:gapWidth val="219"/>
        <c:overlap val="-27"/>
        <c:axId val="1256830927"/>
        <c:axId val="1256829967"/>
      </c:barChart>
      <c:catAx>
        <c:axId val="12568309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kern="1200" spc="0" baseline="0">
                    <a:solidFill>
                      <a:sysClr val="windowText" lastClr="000000">
                        <a:lumMod val="65000"/>
                        <a:lumOff val="35000"/>
                      </a:sysClr>
                    </a:solidFill>
                  </a:rPr>
                  <a:t>Gender and Stress Level</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829967"/>
        <c:crosses val="autoZero"/>
        <c:auto val="1"/>
        <c:lblAlgn val="ctr"/>
        <c:lblOffset val="100"/>
        <c:noMultiLvlLbl val="0"/>
      </c:catAx>
      <c:valAx>
        <c:axId val="1256829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kern="1200" spc="0" baseline="0">
                    <a:solidFill>
                      <a:sysClr val="windowText" lastClr="000000">
                        <a:lumMod val="65000"/>
                        <a:lumOff val="35000"/>
                      </a:sysClr>
                    </a:solidFill>
                  </a:rPr>
                  <a:t>Chi-Square Contributions </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830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[Impact_of_Remote_Work_on_Mental_Health.xlsx](OR) and (RR)!PivotTable5</c:name>
    <c:fmtId val="56"/>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CA" sz="1600" b="1" i="0" u="none" strike="noStrike" cap="none" normalizeH="0" baseline="0"/>
              <a:t>Odds Ratio and Risk Ratio for Stress Levels</a:t>
            </a:r>
            <a:endParaRPr lang="en-CA"/>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 and (RR)'!$H$3</c:f>
              <c:strCache>
                <c:ptCount val="1"/>
                <c:pt idx="0">
                  <c:v>Sum of Odds Ratio (OR)</c:v>
                </c:pt>
              </c:strCache>
            </c:strRef>
          </c:tx>
          <c:spPr>
            <a:solidFill>
              <a:schemeClr val="accent3">
                <a:shade val="76000"/>
              </a:schemeClr>
            </a:solidFill>
            <a:ln>
              <a:noFill/>
            </a:ln>
            <a:effectLst/>
          </c:spPr>
          <c:invertIfNegative val="0"/>
          <c:cat>
            <c:strRef>
              <c:f>'(OR) and (RR)'!$G$4:$G$7</c:f>
              <c:strCache>
                <c:ptCount val="3"/>
                <c:pt idx="0">
                  <c:v>0</c:v>
                </c:pt>
                <c:pt idx="1">
                  <c:v>1</c:v>
                </c:pt>
                <c:pt idx="2">
                  <c:v>2</c:v>
                </c:pt>
              </c:strCache>
            </c:strRef>
          </c:cat>
          <c:val>
            <c:numRef>
              <c:f>'(OR) and (RR)'!$H$4:$H$7</c:f>
              <c:numCache>
                <c:formatCode>General</c:formatCode>
                <c:ptCount val="3"/>
                <c:pt idx="0">
                  <c:v>0.79353283128550667</c:v>
                </c:pt>
                <c:pt idx="1">
                  <c:v>0.8597957746854481</c:v>
                </c:pt>
                <c:pt idx="2">
                  <c:v>1.1313459847278382</c:v>
                </c:pt>
              </c:numCache>
            </c:numRef>
          </c:val>
          <c:extLst>
            <c:ext xmlns:c16="http://schemas.microsoft.com/office/drawing/2014/chart" uri="{C3380CC4-5D6E-409C-BE32-E72D297353CC}">
              <c16:uniqueId val="{00000000-A4FF-44B1-B533-C5F51CB3E88F}"/>
            </c:ext>
          </c:extLst>
        </c:ser>
        <c:ser>
          <c:idx val="1"/>
          <c:order val="1"/>
          <c:tx>
            <c:strRef>
              <c:f>'(OR) and (RR)'!$I$3</c:f>
              <c:strCache>
                <c:ptCount val="1"/>
                <c:pt idx="0">
                  <c:v>Sum of Risk Ratio(RR)</c:v>
                </c:pt>
              </c:strCache>
            </c:strRef>
          </c:tx>
          <c:spPr>
            <a:solidFill>
              <a:schemeClr val="accent3">
                <a:tint val="77000"/>
              </a:schemeClr>
            </a:solidFill>
            <a:ln>
              <a:noFill/>
            </a:ln>
            <a:effectLst/>
          </c:spPr>
          <c:invertIfNegative val="0"/>
          <c:cat>
            <c:strRef>
              <c:f>'(OR) and (RR)'!$G$4:$G$7</c:f>
              <c:strCache>
                <c:ptCount val="3"/>
                <c:pt idx="0">
                  <c:v>0</c:v>
                </c:pt>
                <c:pt idx="1">
                  <c:v>1</c:v>
                </c:pt>
                <c:pt idx="2">
                  <c:v>2</c:v>
                </c:pt>
              </c:strCache>
            </c:strRef>
          </c:cat>
          <c:val>
            <c:numRef>
              <c:f>'(OR) and (RR)'!$I$4:$I$7</c:f>
              <c:numCache>
                <c:formatCode>General</c:formatCode>
                <c:ptCount val="3"/>
                <c:pt idx="0">
                  <c:v>0.92939278215408039</c:v>
                </c:pt>
                <c:pt idx="1">
                  <c:v>0.96741874624251223</c:v>
                </c:pt>
                <c:pt idx="2">
                  <c:v>1.1097229440390877</c:v>
                </c:pt>
              </c:numCache>
            </c:numRef>
          </c:val>
          <c:extLst>
            <c:ext xmlns:c16="http://schemas.microsoft.com/office/drawing/2014/chart" uri="{C3380CC4-5D6E-409C-BE32-E72D297353CC}">
              <c16:uniqueId val="{00000001-A4FF-44B1-B533-C5F51CB3E88F}"/>
            </c:ext>
          </c:extLst>
        </c:ser>
        <c:dLbls>
          <c:showLegendKey val="0"/>
          <c:showVal val="0"/>
          <c:showCatName val="0"/>
          <c:showSerName val="0"/>
          <c:showPercent val="0"/>
          <c:showBubbleSize val="0"/>
        </c:dLbls>
        <c:gapWidth val="267"/>
        <c:overlap val="-43"/>
        <c:axId val="1256808367"/>
        <c:axId val="1256813167"/>
      </c:barChart>
      <c:catAx>
        <c:axId val="125680836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CA"/>
                  <a:t>Stress Levels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256813167"/>
        <c:crosses val="autoZero"/>
        <c:auto val="1"/>
        <c:lblAlgn val="ctr"/>
        <c:lblOffset val="100"/>
        <c:noMultiLvlLbl val="0"/>
      </c:catAx>
      <c:valAx>
        <c:axId val="125681316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CA" sz="900" b="1" i="0" u="none" strike="noStrike" baseline="0"/>
                  <a:t>Sum of Odds Ratio and Risk Ratio</a:t>
                </a:r>
                <a:endParaRPr lang="en-CA"/>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25680836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0" i="0" u="none" strike="noStrike" baseline="0"/>
              <a:t>Comparison of Mean and Standard Deviation for Gender and Stress Level</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'Two sample t-test'!$E$15</c:f>
              <c:strCache>
                <c:ptCount val="1"/>
                <c:pt idx="0">
                  <c:v>Mean </c:v>
                </c:pt>
              </c:strCache>
            </c:strRef>
          </c:tx>
          <c:spPr>
            <a:solidFill>
              <a:schemeClr val="accent3">
                <a:shade val="76000"/>
              </a:schemeClr>
            </a:solidFill>
            <a:ln>
              <a:noFill/>
            </a:ln>
            <a:effectLst/>
          </c:spPr>
          <c:invertIfNegative val="0"/>
          <c:cat>
            <c:strRef>
              <c:f>'Two sample t-test'!$F$14:$G$14</c:f>
              <c:strCache>
                <c:ptCount val="2"/>
                <c:pt idx="0">
                  <c:v>Gender</c:v>
                </c:pt>
                <c:pt idx="1">
                  <c:v>Stress Level</c:v>
                </c:pt>
              </c:strCache>
            </c:strRef>
          </c:cat>
          <c:val>
            <c:numRef>
              <c:f>'Two sample t-test'!$F$15:$G$15</c:f>
              <c:numCache>
                <c:formatCode>General</c:formatCode>
                <c:ptCount val="2"/>
                <c:pt idx="0">
                  <c:v>1.4856</c:v>
                </c:pt>
                <c:pt idx="1">
                  <c:v>1.0082</c:v>
                </c:pt>
              </c:numCache>
            </c:numRef>
          </c:val>
          <c:extLst>
            <c:ext xmlns:c16="http://schemas.microsoft.com/office/drawing/2014/chart" uri="{C3380CC4-5D6E-409C-BE32-E72D297353CC}">
              <c16:uniqueId val="{00000000-1840-46CC-AE6C-377ACE7C35B3}"/>
            </c:ext>
          </c:extLst>
        </c:ser>
        <c:ser>
          <c:idx val="1"/>
          <c:order val="1"/>
          <c:tx>
            <c:strRef>
              <c:f>'Two sample t-test'!$E$16</c:f>
              <c:strCache>
                <c:ptCount val="1"/>
                <c:pt idx="0">
                  <c:v>Standard Deviation</c:v>
                </c:pt>
              </c:strCache>
            </c:strRef>
          </c:tx>
          <c:spPr>
            <a:solidFill>
              <a:schemeClr val="accent3">
                <a:tint val="77000"/>
              </a:schemeClr>
            </a:solidFill>
            <a:ln>
              <a:noFill/>
            </a:ln>
            <a:effectLst/>
          </c:spPr>
          <c:invertIfNegative val="0"/>
          <c:cat>
            <c:strRef>
              <c:f>'Two sample t-test'!$F$14:$G$14</c:f>
              <c:strCache>
                <c:ptCount val="2"/>
                <c:pt idx="0">
                  <c:v>Gender</c:v>
                </c:pt>
                <c:pt idx="1">
                  <c:v>Stress Level</c:v>
                </c:pt>
              </c:strCache>
            </c:strRef>
          </c:cat>
          <c:val>
            <c:numRef>
              <c:f>'Two sample t-test'!$F$16:$G$16</c:f>
              <c:numCache>
                <c:formatCode>General</c:formatCode>
                <c:ptCount val="2"/>
                <c:pt idx="0">
                  <c:v>1.1201980221022283</c:v>
                </c:pt>
                <c:pt idx="1">
                  <c:v>0.81625119491651621</c:v>
                </c:pt>
              </c:numCache>
            </c:numRef>
          </c:val>
          <c:extLst>
            <c:ext xmlns:c16="http://schemas.microsoft.com/office/drawing/2014/chart" uri="{C3380CC4-5D6E-409C-BE32-E72D297353CC}">
              <c16:uniqueId val="{00000001-1840-46CC-AE6C-377ACE7C35B3}"/>
            </c:ext>
          </c:extLst>
        </c:ser>
        <c:dLbls>
          <c:showLegendKey val="0"/>
          <c:showVal val="0"/>
          <c:showCatName val="0"/>
          <c:showSerName val="0"/>
          <c:showPercent val="0"/>
          <c:showBubbleSize val="0"/>
        </c:dLbls>
        <c:gapWidth val="182"/>
        <c:axId val="1111430480"/>
        <c:axId val="1111428080"/>
      </c:barChart>
      <c:catAx>
        <c:axId val="11114304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Categories (Gender, Stress Level)</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428080"/>
        <c:crosses val="autoZero"/>
        <c:auto val="1"/>
        <c:lblAlgn val="ctr"/>
        <c:lblOffset val="100"/>
        <c:noMultiLvlLbl val="0"/>
      </c:catAx>
      <c:valAx>
        <c:axId val="1111428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Mean and Standard Deviation</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43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400" b="0" i="0" u="none" strike="noStrike" baseline="0"/>
              <a:t>Scatter Plot: Average Stress Level vs. Hours Worked Per Week</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381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intercept val="0"/>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'Regression 1 Chart'!$H$4:$H$44</c:f>
              <c:numCache>
                <c:formatCode>General</c:formatCode>
                <c:ptCount val="4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numCache>
            </c:numRef>
          </c:xVal>
          <c:yVal>
            <c:numRef>
              <c:f>'Regression 1 Chart'!$I$4:$I$44</c:f>
              <c:numCache>
                <c:formatCode>General</c:formatCode>
                <c:ptCount val="41"/>
                <c:pt idx="0">
                  <c:v>0.86131386861313863</c:v>
                </c:pt>
                <c:pt idx="1">
                  <c:v>0.98347107438016534</c:v>
                </c:pt>
                <c:pt idx="2">
                  <c:v>1.0211267605633803</c:v>
                </c:pt>
                <c:pt idx="3">
                  <c:v>1.1953125</c:v>
                </c:pt>
                <c:pt idx="4">
                  <c:v>0.95199999999999996</c:v>
                </c:pt>
                <c:pt idx="5">
                  <c:v>1.1395348837209303</c:v>
                </c:pt>
                <c:pt idx="6">
                  <c:v>0.9464285714285714</c:v>
                </c:pt>
                <c:pt idx="7">
                  <c:v>1.0314960629921259</c:v>
                </c:pt>
                <c:pt idx="8">
                  <c:v>0.9261744966442953</c:v>
                </c:pt>
                <c:pt idx="9">
                  <c:v>0.94690265486725667</c:v>
                </c:pt>
                <c:pt idx="10">
                  <c:v>0.90740740740740744</c:v>
                </c:pt>
                <c:pt idx="11">
                  <c:v>1</c:v>
                </c:pt>
                <c:pt idx="12">
                  <c:v>1.0073529411764706</c:v>
                </c:pt>
                <c:pt idx="13">
                  <c:v>0.97037037037037033</c:v>
                </c:pt>
                <c:pt idx="14">
                  <c:v>0.98230088495575218</c:v>
                </c:pt>
                <c:pt idx="15">
                  <c:v>1.0737704918032787</c:v>
                </c:pt>
                <c:pt idx="16">
                  <c:v>1.1171875</c:v>
                </c:pt>
                <c:pt idx="17">
                  <c:v>0.92241379310344829</c:v>
                </c:pt>
                <c:pt idx="18">
                  <c:v>0.9285714285714286</c:v>
                </c:pt>
                <c:pt idx="19">
                  <c:v>0.95867768595041325</c:v>
                </c:pt>
                <c:pt idx="20">
                  <c:v>1.0666666666666667</c:v>
                </c:pt>
                <c:pt idx="21">
                  <c:v>0.88721804511278191</c:v>
                </c:pt>
                <c:pt idx="22">
                  <c:v>0.91666666666666663</c:v>
                </c:pt>
                <c:pt idx="23">
                  <c:v>1.1043478260869566</c:v>
                </c:pt>
                <c:pt idx="24">
                  <c:v>1.1092436974789917</c:v>
                </c:pt>
                <c:pt idx="25">
                  <c:v>0.99199999999999999</c:v>
                </c:pt>
                <c:pt idx="26">
                  <c:v>1.0495867768595042</c:v>
                </c:pt>
                <c:pt idx="27">
                  <c:v>1.0840336134453781</c:v>
                </c:pt>
                <c:pt idx="28">
                  <c:v>1.0081300813008129</c:v>
                </c:pt>
                <c:pt idx="29">
                  <c:v>1.0232558139534884</c:v>
                </c:pt>
                <c:pt idx="30">
                  <c:v>0.8833333333333333</c:v>
                </c:pt>
                <c:pt idx="31">
                  <c:v>0.99038461538461542</c:v>
                </c:pt>
                <c:pt idx="32">
                  <c:v>1.1801801801801801</c:v>
                </c:pt>
                <c:pt idx="33">
                  <c:v>1.0551181102362204</c:v>
                </c:pt>
                <c:pt idx="34">
                  <c:v>0.90756302521008403</c:v>
                </c:pt>
                <c:pt idx="35">
                  <c:v>0.99130434782608701</c:v>
                </c:pt>
                <c:pt idx="36">
                  <c:v>1.0245901639344261</c:v>
                </c:pt>
                <c:pt idx="37">
                  <c:v>1</c:v>
                </c:pt>
                <c:pt idx="38">
                  <c:v>1.0576923076923077</c:v>
                </c:pt>
                <c:pt idx="39">
                  <c:v>1.0081300813008129</c:v>
                </c:pt>
                <c:pt idx="40">
                  <c:v>1.1517857142857142</c:v>
                </c:pt>
              </c:numCache>
            </c:numRef>
          </c:yVal>
          <c:smooth val="0"/>
          <c:extLst>
            <c:ext xmlns:c16="http://schemas.microsoft.com/office/drawing/2014/chart" uri="{C3380CC4-5D6E-409C-BE32-E72D297353CC}">
              <c16:uniqueId val="{00000001-E35A-4CF2-BC98-8B6B9581A98E}"/>
            </c:ext>
          </c:extLst>
        </c:ser>
        <c:dLbls>
          <c:showLegendKey val="0"/>
          <c:showVal val="0"/>
          <c:showCatName val="0"/>
          <c:showSerName val="0"/>
          <c:showPercent val="0"/>
          <c:showBubbleSize val="0"/>
        </c:dLbls>
        <c:axId val="1193151840"/>
        <c:axId val="1193148000"/>
      </c:scatterChart>
      <c:valAx>
        <c:axId val="11931518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Hours Worked Per Week</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3148000"/>
        <c:crosses val="autoZero"/>
        <c:crossBetween val="midCat"/>
      </c:valAx>
      <c:valAx>
        <c:axId val="1193148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000" b="0" i="0" u="none" strike="noStrike" baseline="0"/>
                  <a:t>Average Stress Level</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31518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'work sheet'!$F$2:$F$5001</cx:f>
        <cx:lvl ptCount="5000" formatCode="General">
          <cx:pt idx="0">13</cx:pt>
          <cx:pt idx="1">3</cx:pt>
          <cx:pt idx="2">22</cx:pt>
          <cx:pt idx="3">20</cx:pt>
          <cx:pt idx="4">32</cx:pt>
          <cx:pt idx="5">31</cx:pt>
          <cx:pt idx="6">24</cx:pt>
          <cx:pt idx="7">6</cx:pt>
          <cx:pt idx="8">9</cx:pt>
          <cx:pt idx="9">28</cx:pt>
          <cx:pt idx="10">17</cx:pt>
          <cx:pt idx="11">31</cx:pt>
          <cx:pt idx="12">1</cx:pt>
          <cx:pt idx="13">5</cx:pt>
          <cx:pt idx="14">23</cx:pt>
          <cx:pt idx="15">13</cx:pt>
          <cx:pt idx="16">3</cx:pt>
          <cx:pt idx="17">20</cx:pt>
          <cx:pt idx="18">30</cx:pt>
          <cx:pt idx="19">13</cx:pt>
          <cx:pt idx="20">33</cx:pt>
          <cx:pt idx="21">21</cx:pt>
          <cx:pt idx="22">21</cx:pt>
          <cx:pt idx="23">11</cx:pt>
          <cx:pt idx="24">6</cx:pt>
          <cx:pt idx="25">23</cx:pt>
          <cx:pt idx="26">30</cx:pt>
          <cx:pt idx="27">31</cx:pt>
          <cx:pt idx="28">22</cx:pt>
          <cx:pt idx="29">34</cx:pt>
          <cx:pt idx="30">22</cx:pt>
          <cx:pt idx="31">4</cx:pt>
          <cx:pt idx="32">29</cx:pt>
          <cx:pt idx="33">27</cx:pt>
          <cx:pt idx="34">24</cx:pt>
          <cx:pt idx="35">28</cx:pt>
          <cx:pt idx="36">10</cx:pt>
          <cx:pt idx="37">18</cx:pt>
          <cx:pt idx="38">21</cx:pt>
          <cx:pt idx="39">20</cx:pt>
          <cx:pt idx="40">22</cx:pt>
          <cx:pt idx="41">14</cx:pt>
          <cx:pt idx="42">26</cx:pt>
          <cx:pt idx="43">12</cx:pt>
          <cx:pt idx="44">13</cx:pt>
          <cx:pt idx="45">24</cx:pt>
          <cx:pt idx="46">33</cx:pt>
          <cx:pt idx="47">4</cx:pt>
          <cx:pt idx="48">7</cx:pt>
          <cx:pt idx="49">11</cx:pt>
          <cx:pt idx="50">34</cx:pt>
          <cx:pt idx="51">25</cx:pt>
          <cx:pt idx="52">3</cx:pt>
          <cx:pt idx="53">34</cx:pt>
          <cx:pt idx="54">5</cx:pt>
          <cx:pt idx="55">8</cx:pt>
          <cx:pt idx="56">14</cx:pt>
          <cx:pt idx="57">7</cx:pt>
          <cx:pt idx="58">31</cx:pt>
          <cx:pt idx="59">17</cx:pt>
          <cx:pt idx="60">4</cx:pt>
          <cx:pt idx="61">14</cx:pt>
          <cx:pt idx="62">20</cx:pt>
          <cx:pt idx="63">5</cx:pt>
          <cx:pt idx="64">18</cx:pt>
          <cx:pt idx="65">9</cx:pt>
          <cx:pt idx="66">6</cx:pt>
          <cx:pt idx="67">32</cx:pt>
          <cx:pt idx="68">23</cx:pt>
          <cx:pt idx="69">6</cx:pt>
          <cx:pt idx="70">23</cx:pt>
          <cx:pt idx="71">25</cx:pt>
          <cx:pt idx="72">15</cx:pt>
          <cx:pt idx="73">29</cx:pt>
          <cx:pt idx="74">35</cx:pt>
          <cx:pt idx="75">27</cx:pt>
          <cx:pt idx="76">4</cx:pt>
          <cx:pt idx="77">25</cx:pt>
          <cx:pt idx="78">15</cx:pt>
          <cx:pt idx="79">21</cx:pt>
          <cx:pt idx="80">5</cx:pt>
          <cx:pt idx="81">33</cx:pt>
          <cx:pt idx="82">32</cx:pt>
          <cx:pt idx="83">15</cx:pt>
          <cx:pt idx="84">9</cx:pt>
          <cx:pt idx="85">20</cx:pt>
          <cx:pt idx="86">10</cx:pt>
          <cx:pt idx="87">26</cx:pt>
          <cx:pt idx="88">11</cx:pt>
          <cx:pt idx="89">23</cx:pt>
          <cx:pt idx="90">2</cx:pt>
          <cx:pt idx="91">9</cx:pt>
          <cx:pt idx="92">31</cx:pt>
          <cx:pt idx="93">34</cx:pt>
          <cx:pt idx="94">11</cx:pt>
          <cx:pt idx="95">2</cx:pt>
          <cx:pt idx="96">31</cx:pt>
          <cx:pt idx="97">32</cx:pt>
          <cx:pt idx="98">19</cx:pt>
          <cx:pt idx="99">12</cx:pt>
          <cx:pt idx="100">32</cx:pt>
          <cx:pt idx="101">9</cx:pt>
          <cx:pt idx="102">3</cx:pt>
          <cx:pt idx="103">18</cx:pt>
          <cx:pt idx="104">30</cx:pt>
          <cx:pt idx="105">18</cx:pt>
          <cx:pt idx="106">25</cx:pt>
          <cx:pt idx="107">27</cx:pt>
          <cx:pt idx="108">2</cx:pt>
          <cx:pt idx="109">4</cx:pt>
          <cx:pt idx="110">29</cx:pt>
          <cx:pt idx="111">30</cx:pt>
          <cx:pt idx="112">10</cx:pt>
          <cx:pt idx="113">21</cx:pt>
          <cx:pt idx="114">25</cx:pt>
          <cx:pt idx="115">35</cx:pt>
          <cx:pt idx="116">5</cx:pt>
          <cx:pt idx="117">25</cx:pt>
          <cx:pt idx="118">1</cx:pt>
          <cx:pt idx="119">27</cx:pt>
          <cx:pt idx="120">29</cx:pt>
          <cx:pt idx="121">18</cx:pt>
          <cx:pt idx="122">35</cx:pt>
          <cx:pt idx="123">14</cx:pt>
          <cx:pt idx="124">27</cx:pt>
          <cx:pt idx="125">27</cx:pt>
          <cx:pt idx="126">8</cx:pt>
          <cx:pt idx="127">21</cx:pt>
          <cx:pt idx="128">15</cx:pt>
          <cx:pt idx="129">21</cx:pt>
          <cx:pt idx="130">16</cx:pt>
          <cx:pt idx="131">26</cx:pt>
          <cx:pt idx="132">4</cx:pt>
          <cx:pt idx="133">29</cx:pt>
          <cx:pt idx="134">2</cx:pt>
          <cx:pt idx="135">26</cx:pt>
          <cx:pt idx="136">14</cx:pt>
          <cx:pt idx="137">10</cx:pt>
          <cx:pt idx="138">34</cx:pt>
          <cx:pt idx="139">11</cx:pt>
          <cx:pt idx="140">12</cx:pt>
          <cx:pt idx="141">29</cx:pt>
          <cx:pt idx="142">11</cx:pt>
          <cx:pt idx="143">3</cx:pt>
          <cx:pt idx="144">18</cx:pt>
          <cx:pt idx="145">5</cx:pt>
          <cx:pt idx="146">3</cx:pt>
          <cx:pt idx="147">14</cx:pt>
          <cx:pt idx="148">10</cx:pt>
          <cx:pt idx="149">17</cx:pt>
          <cx:pt idx="150">34</cx:pt>
          <cx:pt idx="151">20</cx:pt>
          <cx:pt idx="152">29</cx:pt>
          <cx:pt idx="153">31</cx:pt>
          <cx:pt idx="154">17</cx:pt>
          <cx:pt idx="155">31</cx:pt>
          <cx:pt idx="156">23</cx:pt>
          <cx:pt idx="157">21</cx:pt>
          <cx:pt idx="158">6</cx:pt>
          <cx:pt idx="159">14</cx:pt>
          <cx:pt idx="160">34</cx:pt>
          <cx:pt idx="161">24</cx:pt>
          <cx:pt idx="162">3</cx:pt>
          <cx:pt idx="163">5</cx:pt>
          <cx:pt idx="164">11</cx:pt>
          <cx:pt idx="165">10</cx:pt>
          <cx:pt idx="166">35</cx:pt>
          <cx:pt idx="167">27</cx:pt>
          <cx:pt idx="168">15</cx:pt>
          <cx:pt idx="169">10</cx:pt>
          <cx:pt idx="170">19</cx:pt>
          <cx:pt idx="171">33</cx:pt>
          <cx:pt idx="172">11</cx:pt>
          <cx:pt idx="173">35</cx:pt>
          <cx:pt idx="174">10</cx:pt>
          <cx:pt idx="175">12</cx:pt>
          <cx:pt idx="176">14</cx:pt>
          <cx:pt idx="177">31</cx:pt>
          <cx:pt idx="178">32</cx:pt>
          <cx:pt idx="179">17</cx:pt>
          <cx:pt idx="180">22</cx:pt>
          <cx:pt idx="181">29</cx:pt>
          <cx:pt idx="182">21</cx:pt>
          <cx:pt idx="183">22</cx:pt>
          <cx:pt idx="184">13</cx:pt>
          <cx:pt idx="185">12</cx:pt>
          <cx:pt idx="186">11</cx:pt>
          <cx:pt idx="187">17</cx:pt>
          <cx:pt idx="188">35</cx:pt>
          <cx:pt idx="189">15</cx:pt>
          <cx:pt idx="190">11</cx:pt>
          <cx:pt idx="191">16</cx:pt>
          <cx:pt idx="192">4</cx:pt>
          <cx:pt idx="193">29</cx:pt>
          <cx:pt idx="194">22</cx:pt>
          <cx:pt idx="195">7</cx:pt>
          <cx:pt idx="196">28</cx:pt>
          <cx:pt idx="197">13</cx:pt>
          <cx:pt idx="198">7</cx:pt>
          <cx:pt idx="199">3</cx:pt>
          <cx:pt idx="200">3</cx:pt>
          <cx:pt idx="201">2</cx:pt>
          <cx:pt idx="202">32</cx:pt>
          <cx:pt idx="203">18</cx:pt>
          <cx:pt idx="204">14</cx:pt>
          <cx:pt idx="205">5</cx:pt>
          <cx:pt idx="206">12</cx:pt>
          <cx:pt idx="207">2</cx:pt>
          <cx:pt idx="208">19</cx:pt>
          <cx:pt idx="209">7</cx:pt>
          <cx:pt idx="210">31</cx:pt>
          <cx:pt idx="211">33</cx:pt>
          <cx:pt idx="212">11</cx:pt>
          <cx:pt idx="213">22</cx:pt>
          <cx:pt idx="214">30</cx:pt>
          <cx:pt idx="215">22</cx:pt>
          <cx:pt idx="216">11</cx:pt>
          <cx:pt idx="217">35</cx:pt>
          <cx:pt idx="218">5</cx:pt>
          <cx:pt idx="219">23</cx:pt>
          <cx:pt idx="220">18</cx:pt>
          <cx:pt idx="221">20</cx:pt>
          <cx:pt idx="222">6</cx:pt>
          <cx:pt idx="223">29</cx:pt>
          <cx:pt idx="224">1</cx:pt>
          <cx:pt idx="225">4</cx:pt>
          <cx:pt idx="226">6</cx:pt>
          <cx:pt idx="227">8</cx:pt>
          <cx:pt idx="228">32</cx:pt>
          <cx:pt idx="229">10</cx:pt>
          <cx:pt idx="230">7</cx:pt>
          <cx:pt idx="231">29</cx:pt>
          <cx:pt idx="232">19</cx:pt>
          <cx:pt idx="233">18</cx:pt>
          <cx:pt idx="234">9</cx:pt>
          <cx:pt idx="235">18</cx:pt>
          <cx:pt idx="236">33</cx:pt>
          <cx:pt idx="237">13</cx:pt>
          <cx:pt idx="238">4</cx:pt>
          <cx:pt idx="239">24</cx:pt>
          <cx:pt idx="240">6</cx:pt>
          <cx:pt idx="241">2</cx:pt>
          <cx:pt idx="242">10</cx:pt>
          <cx:pt idx="243">32</cx:pt>
          <cx:pt idx="244">17</cx:pt>
          <cx:pt idx="245">25</cx:pt>
          <cx:pt idx="246">25</cx:pt>
          <cx:pt idx="247">17</cx:pt>
          <cx:pt idx="248">17</cx:pt>
          <cx:pt idx="249">18</cx:pt>
          <cx:pt idx="250">26</cx:pt>
          <cx:pt idx="251">21</cx:pt>
          <cx:pt idx="252">21</cx:pt>
          <cx:pt idx="253">25</cx:pt>
          <cx:pt idx="254">4</cx:pt>
          <cx:pt idx="255">25</cx:pt>
          <cx:pt idx="256">10</cx:pt>
          <cx:pt idx="257">34</cx:pt>
          <cx:pt idx="258">9</cx:pt>
          <cx:pt idx="259">11</cx:pt>
          <cx:pt idx="260">3</cx:pt>
          <cx:pt idx="261">20</cx:pt>
          <cx:pt idx="262">18</cx:pt>
          <cx:pt idx="263">8</cx:pt>
          <cx:pt idx="264">32</cx:pt>
          <cx:pt idx="265">21</cx:pt>
          <cx:pt idx="266">33</cx:pt>
          <cx:pt idx="267">15</cx:pt>
          <cx:pt idx="268">12</cx:pt>
          <cx:pt idx="269">32</cx:pt>
          <cx:pt idx="270">3</cx:pt>
          <cx:pt idx="271">28</cx:pt>
          <cx:pt idx="272">17</cx:pt>
          <cx:pt idx="273">35</cx:pt>
          <cx:pt idx="274">7</cx:pt>
          <cx:pt idx="275">34</cx:pt>
          <cx:pt idx="276">18</cx:pt>
          <cx:pt idx="277">8</cx:pt>
          <cx:pt idx="278">19</cx:pt>
          <cx:pt idx="279">25</cx:pt>
          <cx:pt idx="280">2</cx:pt>
          <cx:pt idx="281">10</cx:pt>
          <cx:pt idx="282">35</cx:pt>
          <cx:pt idx="283">18</cx:pt>
          <cx:pt idx="284">12</cx:pt>
          <cx:pt idx="285">35</cx:pt>
          <cx:pt idx="286">23</cx:pt>
          <cx:pt idx="287">10</cx:pt>
          <cx:pt idx="288">22</cx:pt>
          <cx:pt idx="289">14</cx:pt>
          <cx:pt idx="290">32</cx:pt>
          <cx:pt idx="291">10</cx:pt>
          <cx:pt idx="292">22</cx:pt>
          <cx:pt idx="293">3</cx:pt>
          <cx:pt idx="294">33</cx:pt>
          <cx:pt idx="295">33</cx:pt>
          <cx:pt idx="296">11</cx:pt>
          <cx:pt idx="297">7</cx:pt>
          <cx:pt idx="298">9</cx:pt>
          <cx:pt idx="299">6</cx:pt>
          <cx:pt idx="300">16</cx:pt>
          <cx:pt idx="301">2</cx:pt>
          <cx:pt idx="302">13</cx:pt>
          <cx:pt idx="303">20</cx:pt>
          <cx:pt idx="304">17</cx:pt>
          <cx:pt idx="305">16</cx:pt>
          <cx:pt idx="306">14</cx:pt>
          <cx:pt idx="307">3</cx:pt>
          <cx:pt idx="308">27</cx:pt>
          <cx:pt idx="309">25</cx:pt>
          <cx:pt idx="310">32</cx:pt>
          <cx:pt idx="311">16</cx:pt>
          <cx:pt idx="312">15</cx:pt>
          <cx:pt idx="313">26</cx:pt>
          <cx:pt idx="314">22</cx:pt>
          <cx:pt idx="315">16</cx:pt>
          <cx:pt idx="316">2</cx:pt>
          <cx:pt idx="317">6</cx:pt>
          <cx:pt idx="318">6</cx:pt>
          <cx:pt idx="319">4</cx:pt>
          <cx:pt idx="320">25</cx:pt>
          <cx:pt idx="321">31</cx:pt>
          <cx:pt idx="322">1</cx:pt>
          <cx:pt idx="323">29</cx:pt>
          <cx:pt idx="324">4</cx:pt>
          <cx:pt idx="325">2</cx:pt>
          <cx:pt idx="326">19</cx:pt>
          <cx:pt idx="327">13</cx:pt>
          <cx:pt idx="328">2</cx:pt>
          <cx:pt idx="329">31</cx:pt>
          <cx:pt idx="330">28</cx:pt>
          <cx:pt idx="331">25</cx:pt>
          <cx:pt idx="332">21</cx:pt>
          <cx:pt idx="333">11</cx:pt>
          <cx:pt idx="334">16</cx:pt>
          <cx:pt idx="335">32</cx:pt>
          <cx:pt idx="336">31</cx:pt>
          <cx:pt idx="337">4</cx:pt>
          <cx:pt idx="338">32</cx:pt>
          <cx:pt idx="339">2</cx:pt>
          <cx:pt idx="340">18</cx:pt>
          <cx:pt idx="341">6</cx:pt>
          <cx:pt idx="342">20</cx:pt>
          <cx:pt idx="343">15</cx:pt>
          <cx:pt idx="344">3</cx:pt>
          <cx:pt idx="345">29</cx:pt>
          <cx:pt idx="346">12</cx:pt>
          <cx:pt idx="347">23</cx:pt>
          <cx:pt idx="348">34</cx:pt>
          <cx:pt idx="349">16</cx:pt>
          <cx:pt idx="350">6</cx:pt>
          <cx:pt idx="351">18</cx:pt>
          <cx:pt idx="352">3</cx:pt>
          <cx:pt idx="353">14</cx:pt>
          <cx:pt idx="354">20</cx:pt>
          <cx:pt idx="355">2</cx:pt>
          <cx:pt idx="356">9</cx:pt>
          <cx:pt idx="357">23</cx:pt>
          <cx:pt idx="358">6</cx:pt>
          <cx:pt idx="359">13</cx:pt>
          <cx:pt idx="360">30</cx:pt>
          <cx:pt idx="361">10</cx:pt>
          <cx:pt idx="362">11</cx:pt>
          <cx:pt idx="363">9</cx:pt>
          <cx:pt idx="364">23</cx:pt>
          <cx:pt idx="365">12</cx:pt>
          <cx:pt idx="366">28</cx:pt>
          <cx:pt idx="367">32</cx:pt>
          <cx:pt idx="368">33</cx:pt>
          <cx:pt idx="369">2</cx:pt>
          <cx:pt idx="370">33</cx:pt>
          <cx:pt idx="371">16</cx:pt>
          <cx:pt idx="372">12</cx:pt>
          <cx:pt idx="373">25</cx:pt>
          <cx:pt idx="374">8</cx:pt>
          <cx:pt idx="375">26</cx:pt>
          <cx:pt idx="376">7</cx:pt>
          <cx:pt idx="377">2</cx:pt>
          <cx:pt idx="378">35</cx:pt>
          <cx:pt idx="379">15</cx:pt>
          <cx:pt idx="380">28</cx:pt>
          <cx:pt idx="381">18</cx:pt>
          <cx:pt idx="382">10</cx:pt>
          <cx:pt idx="383">5</cx:pt>
          <cx:pt idx="384">27</cx:pt>
          <cx:pt idx="385">4</cx:pt>
          <cx:pt idx="386">32</cx:pt>
          <cx:pt idx="387">20</cx:pt>
          <cx:pt idx="388">18</cx:pt>
          <cx:pt idx="389">31</cx:pt>
          <cx:pt idx="390">9</cx:pt>
          <cx:pt idx="391">29</cx:pt>
          <cx:pt idx="392">17</cx:pt>
          <cx:pt idx="393">31</cx:pt>
          <cx:pt idx="394">3</cx:pt>
          <cx:pt idx="395">20</cx:pt>
          <cx:pt idx="396">9</cx:pt>
          <cx:pt idx="397">4</cx:pt>
          <cx:pt idx="398">17</cx:pt>
          <cx:pt idx="399">34</cx:pt>
          <cx:pt idx="400">13</cx:pt>
          <cx:pt idx="401">19</cx:pt>
          <cx:pt idx="402">8</cx:pt>
          <cx:pt idx="403">22</cx:pt>
          <cx:pt idx="404">14</cx:pt>
          <cx:pt idx="405">33</cx:pt>
          <cx:pt idx="406">30</cx:pt>
          <cx:pt idx="407">10</cx:pt>
          <cx:pt idx="408">35</cx:pt>
          <cx:pt idx="409">20</cx:pt>
          <cx:pt idx="410">6</cx:pt>
          <cx:pt idx="411">22</cx:pt>
          <cx:pt idx="412">25</cx:pt>
          <cx:pt idx="413">21</cx:pt>
          <cx:pt idx="414">14</cx:pt>
          <cx:pt idx="415">26</cx:pt>
          <cx:pt idx="416">9</cx:pt>
          <cx:pt idx="417">22</cx:pt>
          <cx:pt idx="418">34</cx:pt>
          <cx:pt idx="419">30</cx:pt>
          <cx:pt idx="420">32</cx:pt>
          <cx:pt idx="421">5</cx:pt>
          <cx:pt idx="422">21</cx:pt>
          <cx:pt idx="423">32</cx:pt>
          <cx:pt idx="424">30</cx:pt>
          <cx:pt idx="425">28</cx:pt>
          <cx:pt idx="426">4</cx:pt>
          <cx:pt idx="427">19</cx:pt>
          <cx:pt idx="428">25</cx:pt>
          <cx:pt idx="429">9</cx:pt>
          <cx:pt idx="430">10</cx:pt>
          <cx:pt idx="431">26</cx:pt>
          <cx:pt idx="432">26</cx:pt>
          <cx:pt idx="433">11</cx:pt>
          <cx:pt idx="434">25</cx:pt>
          <cx:pt idx="435">3</cx:pt>
          <cx:pt idx="436">29</cx:pt>
          <cx:pt idx="437">7</cx:pt>
          <cx:pt idx="438">28</cx:pt>
          <cx:pt idx="439">7</cx:pt>
          <cx:pt idx="440">34</cx:pt>
          <cx:pt idx="441">3</cx:pt>
          <cx:pt idx="442">24</cx:pt>
          <cx:pt idx="443">7</cx:pt>
          <cx:pt idx="444">18</cx:pt>
          <cx:pt idx="445">33</cx:pt>
          <cx:pt idx="446">28</cx:pt>
          <cx:pt idx="447">2</cx:pt>
          <cx:pt idx="448">22</cx:pt>
          <cx:pt idx="449">8</cx:pt>
          <cx:pt idx="450">32</cx:pt>
          <cx:pt idx="451">21</cx:pt>
          <cx:pt idx="452">15</cx:pt>
          <cx:pt idx="453">10</cx:pt>
          <cx:pt idx="454">2</cx:pt>
          <cx:pt idx="455">10</cx:pt>
          <cx:pt idx="456">28</cx:pt>
          <cx:pt idx="457">27</cx:pt>
          <cx:pt idx="458">1</cx:pt>
          <cx:pt idx="459">7</cx:pt>
          <cx:pt idx="460">12</cx:pt>
          <cx:pt idx="461">28</cx:pt>
          <cx:pt idx="462">27</cx:pt>
          <cx:pt idx="463">19</cx:pt>
          <cx:pt idx="464">15</cx:pt>
          <cx:pt idx="465">19</cx:pt>
          <cx:pt idx="466">17</cx:pt>
          <cx:pt idx="467">26</cx:pt>
          <cx:pt idx="468">14</cx:pt>
          <cx:pt idx="469">1</cx:pt>
          <cx:pt idx="470">26</cx:pt>
          <cx:pt idx="471">14</cx:pt>
          <cx:pt idx="472">17</cx:pt>
          <cx:pt idx="473">26</cx:pt>
          <cx:pt idx="474">33</cx:pt>
          <cx:pt idx="475">7</cx:pt>
          <cx:pt idx="476">5</cx:pt>
          <cx:pt idx="477">25</cx:pt>
          <cx:pt idx="478">3</cx:pt>
          <cx:pt idx="479">2</cx:pt>
          <cx:pt idx="480">13</cx:pt>
          <cx:pt idx="481">8</cx:pt>
          <cx:pt idx="482">16</cx:pt>
          <cx:pt idx="483">21</cx:pt>
          <cx:pt idx="484">20</cx:pt>
          <cx:pt idx="485">12</cx:pt>
          <cx:pt idx="486">1</cx:pt>
          <cx:pt idx="487">32</cx:pt>
          <cx:pt idx="488">22</cx:pt>
          <cx:pt idx="489">23</cx:pt>
          <cx:pt idx="490">27</cx:pt>
          <cx:pt idx="491">10</cx:pt>
          <cx:pt idx="492">23</cx:pt>
          <cx:pt idx="493">24</cx:pt>
          <cx:pt idx="494">16</cx:pt>
          <cx:pt idx="495">19</cx:pt>
          <cx:pt idx="496">14</cx:pt>
          <cx:pt idx="497">23</cx:pt>
          <cx:pt idx="498">14</cx:pt>
          <cx:pt idx="499">10</cx:pt>
          <cx:pt idx="500">7</cx:pt>
          <cx:pt idx="501">25</cx:pt>
          <cx:pt idx="502">21</cx:pt>
          <cx:pt idx="503">22</cx:pt>
          <cx:pt idx="504">29</cx:pt>
          <cx:pt idx="505">14</cx:pt>
          <cx:pt idx="506">17</cx:pt>
          <cx:pt idx="507">18</cx:pt>
          <cx:pt idx="508">27</cx:pt>
          <cx:pt idx="509">10</cx:pt>
          <cx:pt idx="510">5</cx:pt>
          <cx:pt idx="511">23</cx:pt>
          <cx:pt idx="512">27</cx:pt>
          <cx:pt idx="513">6</cx:pt>
          <cx:pt idx="514">32</cx:pt>
          <cx:pt idx="515">20</cx:pt>
          <cx:pt idx="516">32</cx:pt>
          <cx:pt idx="517">8</cx:pt>
          <cx:pt idx="518">29</cx:pt>
          <cx:pt idx="519">22</cx:pt>
          <cx:pt idx="520">8</cx:pt>
          <cx:pt idx="521">33</cx:pt>
          <cx:pt idx="522">6</cx:pt>
          <cx:pt idx="523">6</cx:pt>
          <cx:pt idx="524">9</cx:pt>
          <cx:pt idx="525">10</cx:pt>
          <cx:pt idx="526">26</cx:pt>
          <cx:pt idx="527">14</cx:pt>
          <cx:pt idx="528">5</cx:pt>
          <cx:pt idx="529">15</cx:pt>
          <cx:pt idx="530">14</cx:pt>
          <cx:pt idx="531">16</cx:pt>
          <cx:pt idx="532">35</cx:pt>
          <cx:pt idx="533">25</cx:pt>
          <cx:pt idx="534">2</cx:pt>
          <cx:pt idx="535">32</cx:pt>
          <cx:pt idx="536">28</cx:pt>
          <cx:pt idx="537">12</cx:pt>
          <cx:pt idx="538">14</cx:pt>
          <cx:pt idx="539">27</cx:pt>
          <cx:pt idx="540">1</cx:pt>
          <cx:pt idx="541">30</cx:pt>
          <cx:pt idx="542">8</cx:pt>
          <cx:pt idx="543">11</cx:pt>
          <cx:pt idx="544">20</cx:pt>
          <cx:pt idx="545">23</cx:pt>
          <cx:pt idx="546">32</cx:pt>
          <cx:pt idx="547">5</cx:pt>
          <cx:pt idx="548">18</cx:pt>
          <cx:pt idx="549">35</cx:pt>
          <cx:pt idx="550">20</cx:pt>
          <cx:pt idx="551">28</cx:pt>
          <cx:pt idx="552">29</cx:pt>
          <cx:pt idx="553">26</cx:pt>
          <cx:pt idx="554">18</cx:pt>
          <cx:pt idx="555">4</cx:pt>
          <cx:pt idx="556">4</cx:pt>
          <cx:pt idx="557">10</cx:pt>
          <cx:pt idx="558">2</cx:pt>
          <cx:pt idx="559">2</cx:pt>
          <cx:pt idx="560">8</cx:pt>
          <cx:pt idx="561">34</cx:pt>
          <cx:pt idx="562">31</cx:pt>
          <cx:pt idx="563">8</cx:pt>
          <cx:pt idx="564">25</cx:pt>
          <cx:pt idx="565">18</cx:pt>
          <cx:pt idx="566">3</cx:pt>
          <cx:pt idx="567">35</cx:pt>
          <cx:pt idx="568">26</cx:pt>
          <cx:pt idx="569">25</cx:pt>
          <cx:pt idx="570">4</cx:pt>
          <cx:pt idx="571">17</cx:pt>
          <cx:pt idx="572">11</cx:pt>
          <cx:pt idx="573">19</cx:pt>
          <cx:pt idx="574">8</cx:pt>
          <cx:pt idx="575">23</cx:pt>
          <cx:pt idx="576">2</cx:pt>
          <cx:pt idx="577">12</cx:pt>
          <cx:pt idx="578">35</cx:pt>
          <cx:pt idx="579">18</cx:pt>
          <cx:pt idx="580">15</cx:pt>
          <cx:pt idx="581">23</cx:pt>
          <cx:pt idx="582">26</cx:pt>
          <cx:pt idx="583">2</cx:pt>
          <cx:pt idx="584">6</cx:pt>
          <cx:pt idx="585">13</cx:pt>
          <cx:pt idx="586">18</cx:pt>
          <cx:pt idx="587">27</cx:pt>
          <cx:pt idx="588">21</cx:pt>
          <cx:pt idx="589">17</cx:pt>
          <cx:pt idx="590">6</cx:pt>
          <cx:pt idx="591">8</cx:pt>
          <cx:pt idx="592">10</cx:pt>
          <cx:pt idx="593">30</cx:pt>
          <cx:pt idx="594">3</cx:pt>
          <cx:pt idx="595">22</cx:pt>
          <cx:pt idx="596">35</cx:pt>
          <cx:pt idx="597">19</cx:pt>
          <cx:pt idx="598">12</cx:pt>
          <cx:pt idx="599">31</cx:pt>
          <cx:pt idx="600">22</cx:pt>
          <cx:pt idx="601">34</cx:pt>
          <cx:pt idx="602">11</cx:pt>
          <cx:pt idx="603">1</cx:pt>
          <cx:pt idx="604">35</cx:pt>
          <cx:pt idx="605">9</cx:pt>
          <cx:pt idx="606">21</cx:pt>
          <cx:pt idx="607">13</cx:pt>
          <cx:pt idx="608">10</cx:pt>
          <cx:pt idx="609">13</cx:pt>
          <cx:pt idx="610">30</cx:pt>
          <cx:pt idx="611">6</cx:pt>
          <cx:pt idx="612">35</cx:pt>
          <cx:pt idx="613">8</cx:pt>
          <cx:pt idx="614">20</cx:pt>
          <cx:pt idx="615">30</cx:pt>
          <cx:pt idx="616">34</cx:pt>
          <cx:pt idx="617">10</cx:pt>
          <cx:pt idx="618">26</cx:pt>
          <cx:pt idx="619">14</cx:pt>
          <cx:pt idx="620">21</cx:pt>
          <cx:pt idx="621">30</cx:pt>
          <cx:pt idx="622">11</cx:pt>
          <cx:pt idx="623">23</cx:pt>
          <cx:pt idx="624">1</cx:pt>
          <cx:pt idx="625">20</cx:pt>
          <cx:pt idx="626">1</cx:pt>
          <cx:pt idx="627">31</cx:pt>
          <cx:pt idx="628">28</cx:pt>
          <cx:pt idx="629">11</cx:pt>
          <cx:pt idx="630">18</cx:pt>
          <cx:pt idx="631">13</cx:pt>
          <cx:pt idx="632">7</cx:pt>
          <cx:pt idx="633">26</cx:pt>
          <cx:pt idx="634">7</cx:pt>
          <cx:pt idx="635">16</cx:pt>
          <cx:pt idx="636">16</cx:pt>
          <cx:pt idx="637">19</cx:pt>
          <cx:pt idx="638">16</cx:pt>
          <cx:pt idx="639">20</cx:pt>
          <cx:pt idx="640">31</cx:pt>
          <cx:pt idx="641">15</cx:pt>
          <cx:pt idx="642">31</cx:pt>
          <cx:pt idx="643">20</cx:pt>
          <cx:pt idx="644">26</cx:pt>
          <cx:pt idx="645">16</cx:pt>
          <cx:pt idx="646">14</cx:pt>
          <cx:pt idx="647">29</cx:pt>
          <cx:pt idx="648">13</cx:pt>
          <cx:pt idx="649">31</cx:pt>
          <cx:pt idx="650">1</cx:pt>
          <cx:pt idx="651">9</cx:pt>
          <cx:pt idx="652">21</cx:pt>
          <cx:pt idx="653">5</cx:pt>
          <cx:pt idx="654">1</cx:pt>
          <cx:pt idx="655">1</cx:pt>
          <cx:pt idx="656">14</cx:pt>
          <cx:pt idx="657">12</cx:pt>
          <cx:pt idx="658">32</cx:pt>
          <cx:pt idx="659">9</cx:pt>
          <cx:pt idx="660">3</cx:pt>
          <cx:pt idx="661">2</cx:pt>
          <cx:pt idx="662">32</cx:pt>
          <cx:pt idx="663">23</cx:pt>
          <cx:pt idx="664">25</cx:pt>
          <cx:pt idx="665">29</cx:pt>
          <cx:pt idx="666">11</cx:pt>
          <cx:pt idx="667">33</cx:pt>
          <cx:pt idx="668">31</cx:pt>
          <cx:pt idx="669">12</cx:pt>
          <cx:pt idx="670">5</cx:pt>
          <cx:pt idx="671">27</cx:pt>
          <cx:pt idx="672">6</cx:pt>
          <cx:pt idx="673">2</cx:pt>
          <cx:pt idx="674">33</cx:pt>
          <cx:pt idx="675">6</cx:pt>
          <cx:pt idx="676">20</cx:pt>
          <cx:pt idx="677">30</cx:pt>
          <cx:pt idx="678">33</cx:pt>
          <cx:pt idx="679">32</cx:pt>
          <cx:pt idx="680">1</cx:pt>
          <cx:pt idx="681">10</cx:pt>
          <cx:pt idx="682">1</cx:pt>
          <cx:pt idx="683">21</cx:pt>
          <cx:pt idx="684">28</cx:pt>
          <cx:pt idx="685">4</cx:pt>
          <cx:pt idx="686">20</cx:pt>
          <cx:pt idx="687">31</cx:pt>
          <cx:pt idx="688">11</cx:pt>
          <cx:pt idx="689">5</cx:pt>
          <cx:pt idx="690">16</cx:pt>
          <cx:pt idx="691">6</cx:pt>
          <cx:pt idx="692">23</cx:pt>
          <cx:pt idx="693">16</cx:pt>
          <cx:pt idx="694">18</cx:pt>
          <cx:pt idx="695">3</cx:pt>
          <cx:pt idx="696">29</cx:pt>
          <cx:pt idx="697">21</cx:pt>
          <cx:pt idx="698">17</cx:pt>
          <cx:pt idx="699">12</cx:pt>
          <cx:pt idx="700">18</cx:pt>
          <cx:pt idx="701">25</cx:pt>
          <cx:pt idx="702">23</cx:pt>
          <cx:pt idx="703">1</cx:pt>
          <cx:pt idx="704">5</cx:pt>
          <cx:pt idx="705">4</cx:pt>
          <cx:pt idx="706">7</cx:pt>
          <cx:pt idx="707">35</cx:pt>
          <cx:pt idx="708">7</cx:pt>
          <cx:pt idx="709">3</cx:pt>
          <cx:pt idx="710">14</cx:pt>
          <cx:pt idx="711">8</cx:pt>
          <cx:pt idx="712">2</cx:pt>
          <cx:pt idx="713">7</cx:pt>
          <cx:pt idx="714">19</cx:pt>
          <cx:pt idx="715">11</cx:pt>
          <cx:pt idx="716">7</cx:pt>
          <cx:pt idx="717">23</cx:pt>
          <cx:pt idx="718">4</cx:pt>
          <cx:pt idx="719">30</cx:pt>
          <cx:pt idx="720">15</cx:pt>
          <cx:pt idx="721">1</cx:pt>
          <cx:pt idx="722">27</cx:pt>
          <cx:pt idx="723">16</cx:pt>
          <cx:pt idx="724">12</cx:pt>
          <cx:pt idx="725">12</cx:pt>
          <cx:pt idx="726">10</cx:pt>
          <cx:pt idx="727">1</cx:pt>
          <cx:pt idx="728">32</cx:pt>
          <cx:pt idx="729">19</cx:pt>
          <cx:pt idx="730">13</cx:pt>
          <cx:pt idx="731">14</cx:pt>
          <cx:pt idx="732">11</cx:pt>
          <cx:pt idx="733">3</cx:pt>
          <cx:pt idx="734">30</cx:pt>
          <cx:pt idx="735">5</cx:pt>
          <cx:pt idx="736">12</cx:pt>
          <cx:pt idx="737">27</cx:pt>
          <cx:pt idx="738">21</cx:pt>
          <cx:pt idx="739">17</cx:pt>
          <cx:pt idx="740">35</cx:pt>
          <cx:pt idx="741">10</cx:pt>
          <cx:pt idx="742">14</cx:pt>
          <cx:pt idx="743">19</cx:pt>
          <cx:pt idx="744">30</cx:pt>
          <cx:pt idx="745">18</cx:pt>
          <cx:pt idx="746">1</cx:pt>
          <cx:pt idx="747">30</cx:pt>
          <cx:pt idx="748">23</cx:pt>
          <cx:pt idx="749">18</cx:pt>
          <cx:pt idx="750">22</cx:pt>
          <cx:pt idx="751">23</cx:pt>
          <cx:pt idx="752">26</cx:pt>
          <cx:pt idx="753">33</cx:pt>
          <cx:pt idx="754">17</cx:pt>
          <cx:pt idx="755">11</cx:pt>
          <cx:pt idx="756">19</cx:pt>
          <cx:pt idx="757">26</cx:pt>
          <cx:pt idx="758">15</cx:pt>
          <cx:pt idx="759">12</cx:pt>
          <cx:pt idx="760">13</cx:pt>
          <cx:pt idx="761">26</cx:pt>
          <cx:pt idx="762">6</cx:pt>
          <cx:pt idx="763">31</cx:pt>
          <cx:pt idx="764">5</cx:pt>
          <cx:pt idx="765">24</cx:pt>
          <cx:pt idx="766">20</cx:pt>
          <cx:pt idx="767">3</cx:pt>
          <cx:pt idx="768">8</cx:pt>
          <cx:pt idx="769">9</cx:pt>
          <cx:pt idx="770">3</cx:pt>
          <cx:pt idx="771">23</cx:pt>
          <cx:pt idx="772">8</cx:pt>
          <cx:pt idx="773">26</cx:pt>
          <cx:pt idx="774">6</cx:pt>
          <cx:pt idx="775">9</cx:pt>
          <cx:pt idx="776">20</cx:pt>
          <cx:pt idx="777">12</cx:pt>
          <cx:pt idx="778">30</cx:pt>
          <cx:pt idx="779">6</cx:pt>
          <cx:pt idx="780">8</cx:pt>
          <cx:pt idx="781">21</cx:pt>
          <cx:pt idx="782">8</cx:pt>
          <cx:pt idx="783">19</cx:pt>
          <cx:pt idx="784">15</cx:pt>
          <cx:pt idx="785">19</cx:pt>
          <cx:pt idx="786">34</cx:pt>
          <cx:pt idx="787">21</cx:pt>
          <cx:pt idx="788">23</cx:pt>
          <cx:pt idx="789">5</cx:pt>
          <cx:pt idx="790">5</cx:pt>
          <cx:pt idx="791">24</cx:pt>
          <cx:pt idx="792">8</cx:pt>
          <cx:pt idx="793">18</cx:pt>
          <cx:pt idx="794">7</cx:pt>
          <cx:pt idx="795">28</cx:pt>
          <cx:pt idx="796">13</cx:pt>
          <cx:pt idx="797">14</cx:pt>
          <cx:pt idx="798">23</cx:pt>
          <cx:pt idx="799">7</cx:pt>
          <cx:pt idx="800">3</cx:pt>
          <cx:pt idx="801">24</cx:pt>
          <cx:pt idx="802">2</cx:pt>
          <cx:pt idx="803">6</cx:pt>
          <cx:pt idx="804">23</cx:pt>
          <cx:pt idx="805">14</cx:pt>
          <cx:pt idx="806">21</cx:pt>
          <cx:pt idx="807">8</cx:pt>
          <cx:pt idx="808">4</cx:pt>
          <cx:pt idx="809">26</cx:pt>
          <cx:pt idx="810">35</cx:pt>
          <cx:pt idx="811">33</cx:pt>
          <cx:pt idx="812">10</cx:pt>
          <cx:pt idx="813">12</cx:pt>
          <cx:pt idx="814">31</cx:pt>
          <cx:pt idx="815">8</cx:pt>
          <cx:pt idx="816">23</cx:pt>
          <cx:pt idx="817">6</cx:pt>
          <cx:pt idx="818">9</cx:pt>
          <cx:pt idx="819">23</cx:pt>
          <cx:pt idx="820">18</cx:pt>
          <cx:pt idx="821">16</cx:pt>
          <cx:pt idx="822">17</cx:pt>
          <cx:pt idx="823">16</cx:pt>
          <cx:pt idx="824">6</cx:pt>
          <cx:pt idx="825">9</cx:pt>
          <cx:pt idx="826">19</cx:pt>
          <cx:pt idx="827">33</cx:pt>
          <cx:pt idx="828">21</cx:pt>
          <cx:pt idx="829">14</cx:pt>
          <cx:pt idx="830">30</cx:pt>
          <cx:pt idx="831">2</cx:pt>
          <cx:pt idx="832">10</cx:pt>
          <cx:pt idx="833">4</cx:pt>
          <cx:pt idx="834">12</cx:pt>
          <cx:pt idx="835">23</cx:pt>
          <cx:pt idx="836">4</cx:pt>
          <cx:pt idx="837">22</cx:pt>
          <cx:pt idx="838">9</cx:pt>
          <cx:pt idx="839">15</cx:pt>
          <cx:pt idx="840">1</cx:pt>
          <cx:pt idx="841">3</cx:pt>
          <cx:pt idx="842">25</cx:pt>
          <cx:pt idx="843">12</cx:pt>
          <cx:pt idx="844">28</cx:pt>
          <cx:pt idx="845">5</cx:pt>
          <cx:pt idx="846">5</cx:pt>
          <cx:pt idx="847">4</cx:pt>
          <cx:pt idx="848">25</cx:pt>
          <cx:pt idx="849">10</cx:pt>
          <cx:pt idx="850">32</cx:pt>
          <cx:pt idx="851">32</cx:pt>
          <cx:pt idx="852">30</cx:pt>
          <cx:pt idx="853">19</cx:pt>
          <cx:pt idx="854">5</cx:pt>
          <cx:pt idx="855">28</cx:pt>
          <cx:pt idx="856">14</cx:pt>
          <cx:pt idx="857">2</cx:pt>
          <cx:pt idx="858">29</cx:pt>
          <cx:pt idx="859">15</cx:pt>
          <cx:pt idx="860">27</cx:pt>
          <cx:pt idx="861">26</cx:pt>
          <cx:pt idx="862">10</cx:pt>
          <cx:pt idx="863">6</cx:pt>
          <cx:pt idx="864">19</cx:pt>
          <cx:pt idx="865">25</cx:pt>
          <cx:pt idx="866">32</cx:pt>
          <cx:pt idx="867">5</cx:pt>
          <cx:pt idx="868">29</cx:pt>
          <cx:pt idx="869">16</cx:pt>
          <cx:pt idx="870">6</cx:pt>
          <cx:pt idx="871">12</cx:pt>
          <cx:pt idx="872">22</cx:pt>
          <cx:pt idx="873">35</cx:pt>
          <cx:pt idx="874">1</cx:pt>
          <cx:pt idx="875">33</cx:pt>
          <cx:pt idx="876">2</cx:pt>
          <cx:pt idx="877">8</cx:pt>
          <cx:pt idx="878">26</cx:pt>
          <cx:pt idx="879">22</cx:pt>
          <cx:pt idx="880">17</cx:pt>
          <cx:pt idx="881">28</cx:pt>
          <cx:pt idx="882">25</cx:pt>
          <cx:pt idx="883">30</cx:pt>
          <cx:pt idx="884">34</cx:pt>
          <cx:pt idx="885">13</cx:pt>
          <cx:pt idx="886">19</cx:pt>
          <cx:pt idx="887">20</cx:pt>
          <cx:pt idx="888">25</cx:pt>
          <cx:pt idx="889">19</cx:pt>
          <cx:pt idx="890">2</cx:pt>
          <cx:pt idx="891">35</cx:pt>
          <cx:pt idx="892">23</cx:pt>
          <cx:pt idx="893">3</cx:pt>
          <cx:pt idx="894">21</cx:pt>
          <cx:pt idx="895">9</cx:pt>
          <cx:pt idx="896">9</cx:pt>
          <cx:pt idx="897">10</cx:pt>
          <cx:pt idx="898">1</cx:pt>
          <cx:pt idx="899">11</cx:pt>
          <cx:pt idx="900">5</cx:pt>
          <cx:pt idx="901">8</cx:pt>
          <cx:pt idx="902">22</cx:pt>
          <cx:pt idx="903">20</cx:pt>
          <cx:pt idx="904">32</cx:pt>
          <cx:pt idx="905">30</cx:pt>
          <cx:pt idx="906">3</cx:pt>
          <cx:pt idx="907">9</cx:pt>
          <cx:pt idx="908">15</cx:pt>
          <cx:pt idx="909">5</cx:pt>
          <cx:pt idx="910">29</cx:pt>
          <cx:pt idx="911">3</cx:pt>
          <cx:pt idx="912">28</cx:pt>
          <cx:pt idx="913">34</cx:pt>
          <cx:pt idx="914">33</cx:pt>
          <cx:pt idx="915">23</cx:pt>
          <cx:pt idx="916">9</cx:pt>
          <cx:pt idx="917">34</cx:pt>
          <cx:pt idx="918">30</cx:pt>
          <cx:pt idx="919">4</cx:pt>
          <cx:pt idx="920">25</cx:pt>
          <cx:pt idx="921">20</cx:pt>
          <cx:pt idx="922">14</cx:pt>
          <cx:pt idx="923">9</cx:pt>
          <cx:pt idx="924">7</cx:pt>
          <cx:pt idx="925">24</cx:pt>
          <cx:pt idx="926">10</cx:pt>
          <cx:pt idx="927">27</cx:pt>
          <cx:pt idx="928">22</cx:pt>
          <cx:pt idx="929">15</cx:pt>
          <cx:pt idx="930">23</cx:pt>
          <cx:pt idx="931">28</cx:pt>
          <cx:pt idx="932">23</cx:pt>
          <cx:pt idx="933">15</cx:pt>
          <cx:pt idx="934">8</cx:pt>
          <cx:pt idx="935">25</cx:pt>
          <cx:pt idx="936">10</cx:pt>
          <cx:pt idx="937">2</cx:pt>
          <cx:pt idx="938">13</cx:pt>
          <cx:pt idx="939">24</cx:pt>
          <cx:pt idx="940">29</cx:pt>
          <cx:pt idx="941">5</cx:pt>
          <cx:pt idx="942">9</cx:pt>
          <cx:pt idx="943">34</cx:pt>
          <cx:pt idx="944">33</cx:pt>
          <cx:pt idx="945">31</cx:pt>
          <cx:pt idx="946">30</cx:pt>
          <cx:pt idx="947">9</cx:pt>
          <cx:pt idx="948">5</cx:pt>
          <cx:pt idx="949">30</cx:pt>
          <cx:pt idx="950">2</cx:pt>
          <cx:pt idx="951">5</cx:pt>
          <cx:pt idx="952">32</cx:pt>
          <cx:pt idx="953">32</cx:pt>
          <cx:pt idx="954">3</cx:pt>
          <cx:pt idx="955">22</cx:pt>
          <cx:pt idx="956">11</cx:pt>
          <cx:pt idx="957">3</cx:pt>
          <cx:pt idx="958">26</cx:pt>
          <cx:pt idx="959">14</cx:pt>
          <cx:pt idx="960">17</cx:pt>
          <cx:pt idx="961">35</cx:pt>
          <cx:pt idx="962">22</cx:pt>
          <cx:pt idx="963">14</cx:pt>
          <cx:pt idx="964">20</cx:pt>
          <cx:pt idx="965">4</cx:pt>
          <cx:pt idx="966">11</cx:pt>
          <cx:pt idx="967">5</cx:pt>
          <cx:pt idx="968">3</cx:pt>
          <cx:pt idx="969">31</cx:pt>
          <cx:pt idx="970">22</cx:pt>
          <cx:pt idx="971">9</cx:pt>
          <cx:pt idx="972">30</cx:pt>
          <cx:pt idx="973">9</cx:pt>
          <cx:pt idx="974">24</cx:pt>
          <cx:pt idx="975">26</cx:pt>
          <cx:pt idx="976">23</cx:pt>
          <cx:pt idx="977">3</cx:pt>
          <cx:pt idx="978">12</cx:pt>
          <cx:pt idx="979">19</cx:pt>
          <cx:pt idx="980">5</cx:pt>
          <cx:pt idx="981">32</cx:pt>
          <cx:pt idx="982">14</cx:pt>
          <cx:pt idx="983">33</cx:pt>
          <cx:pt idx="984">24</cx:pt>
          <cx:pt idx="985">17</cx:pt>
          <cx:pt idx="986">2</cx:pt>
          <cx:pt idx="987">9</cx:pt>
          <cx:pt idx="988">8</cx:pt>
          <cx:pt idx="989">8</cx:pt>
          <cx:pt idx="990">1</cx:pt>
          <cx:pt idx="991">32</cx:pt>
          <cx:pt idx="992">21</cx:pt>
          <cx:pt idx="993">13</cx:pt>
          <cx:pt idx="994">24</cx:pt>
          <cx:pt idx="995">5</cx:pt>
          <cx:pt idx="996">12</cx:pt>
          <cx:pt idx="997">8</cx:pt>
          <cx:pt idx="998">10</cx:pt>
          <cx:pt idx="999">10</cx:pt>
          <cx:pt idx="1000">4</cx:pt>
          <cx:pt idx="1001">3</cx:pt>
          <cx:pt idx="1002">2</cx:pt>
          <cx:pt idx="1003">26</cx:pt>
          <cx:pt idx="1004">27</cx:pt>
          <cx:pt idx="1005">8</cx:pt>
          <cx:pt idx="1006">28</cx:pt>
          <cx:pt idx="1007">3</cx:pt>
          <cx:pt idx="1008">2</cx:pt>
          <cx:pt idx="1009">24</cx:pt>
          <cx:pt idx="1010">5</cx:pt>
          <cx:pt idx="1011">16</cx:pt>
          <cx:pt idx="1012">20</cx:pt>
          <cx:pt idx="1013">26</cx:pt>
          <cx:pt idx="1014">25</cx:pt>
          <cx:pt idx="1015">21</cx:pt>
          <cx:pt idx="1016">13</cx:pt>
          <cx:pt idx="1017">11</cx:pt>
          <cx:pt idx="1018">6</cx:pt>
          <cx:pt idx="1019">20</cx:pt>
          <cx:pt idx="1020">33</cx:pt>
          <cx:pt idx="1021">24</cx:pt>
          <cx:pt idx="1022">14</cx:pt>
          <cx:pt idx="1023">14</cx:pt>
          <cx:pt idx="1024">35</cx:pt>
          <cx:pt idx="1025">14</cx:pt>
          <cx:pt idx="1026">17</cx:pt>
          <cx:pt idx="1027">34</cx:pt>
          <cx:pt idx="1028">7</cx:pt>
          <cx:pt idx="1029">15</cx:pt>
          <cx:pt idx="1030">13</cx:pt>
          <cx:pt idx="1031">15</cx:pt>
          <cx:pt idx="1032">23</cx:pt>
          <cx:pt idx="1033">33</cx:pt>
          <cx:pt idx="1034">27</cx:pt>
          <cx:pt idx="1035">28</cx:pt>
          <cx:pt idx="1036">23</cx:pt>
          <cx:pt idx="1037">7</cx:pt>
          <cx:pt idx="1038">6</cx:pt>
          <cx:pt idx="1039">3</cx:pt>
          <cx:pt idx="1040">23</cx:pt>
          <cx:pt idx="1041">34</cx:pt>
          <cx:pt idx="1042">7</cx:pt>
          <cx:pt idx="1043">27</cx:pt>
          <cx:pt idx="1044">23</cx:pt>
          <cx:pt idx="1045">31</cx:pt>
          <cx:pt idx="1046">6</cx:pt>
          <cx:pt idx="1047">17</cx:pt>
          <cx:pt idx="1048">1</cx:pt>
          <cx:pt idx="1049">5</cx:pt>
          <cx:pt idx="1050">7</cx:pt>
          <cx:pt idx="1051">31</cx:pt>
          <cx:pt idx="1052">4</cx:pt>
          <cx:pt idx="1053">19</cx:pt>
          <cx:pt idx="1054">18</cx:pt>
          <cx:pt idx="1055">7</cx:pt>
          <cx:pt idx="1056">10</cx:pt>
          <cx:pt idx="1057">12</cx:pt>
          <cx:pt idx="1058">21</cx:pt>
          <cx:pt idx="1059">14</cx:pt>
          <cx:pt idx="1060">24</cx:pt>
          <cx:pt idx="1061">28</cx:pt>
          <cx:pt idx="1062">35</cx:pt>
          <cx:pt idx="1063">34</cx:pt>
          <cx:pt idx="1064">10</cx:pt>
          <cx:pt idx="1065">16</cx:pt>
          <cx:pt idx="1066">10</cx:pt>
          <cx:pt idx="1067">3</cx:pt>
          <cx:pt idx="1068">31</cx:pt>
          <cx:pt idx="1069">5</cx:pt>
          <cx:pt idx="1070">20</cx:pt>
          <cx:pt idx="1071">3</cx:pt>
          <cx:pt idx="1072">11</cx:pt>
          <cx:pt idx="1073">5</cx:pt>
          <cx:pt idx="1074">18</cx:pt>
          <cx:pt idx="1075">35</cx:pt>
          <cx:pt idx="1076">10</cx:pt>
          <cx:pt idx="1077">24</cx:pt>
          <cx:pt idx="1078">30</cx:pt>
          <cx:pt idx="1079">13</cx:pt>
          <cx:pt idx="1080">27</cx:pt>
          <cx:pt idx="1081">35</cx:pt>
          <cx:pt idx="1082">29</cx:pt>
          <cx:pt idx="1083">32</cx:pt>
          <cx:pt idx="1084">25</cx:pt>
          <cx:pt idx="1085">4</cx:pt>
          <cx:pt idx="1086">10</cx:pt>
          <cx:pt idx="1087">24</cx:pt>
          <cx:pt idx="1088">1</cx:pt>
          <cx:pt idx="1089">27</cx:pt>
          <cx:pt idx="1090">8</cx:pt>
          <cx:pt idx="1091">33</cx:pt>
          <cx:pt idx="1092">2</cx:pt>
          <cx:pt idx="1093">35</cx:pt>
          <cx:pt idx="1094">25</cx:pt>
          <cx:pt idx="1095">8</cx:pt>
          <cx:pt idx="1096">20</cx:pt>
          <cx:pt idx="1097">20</cx:pt>
          <cx:pt idx="1098">27</cx:pt>
          <cx:pt idx="1099">16</cx:pt>
          <cx:pt idx="1100">11</cx:pt>
          <cx:pt idx="1101">4</cx:pt>
          <cx:pt idx="1102">4</cx:pt>
          <cx:pt idx="1103">19</cx:pt>
          <cx:pt idx="1104">20</cx:pt>
          <cx:pt idx="1105">16</cx:pt>
          <cx:pt idx="1106">19</cx:pt>
          <cx:pt idx="1107">24</cx:pt>
          <cx:pt idx="1108">4</cx:pt>
          <cx:pt idx="1109">33</cx:pt>
          <cx:pt idx="1110">10</cx:pt>
          <cx:pt idx="1111">35</cx:pt>
          <cx:pt idx="1112">13</cx:pt>
          <cx:pt idx="1113">18</cx:pt>
          <cx:pt idx="1114">19</cx:pt>
          <cx:pt idx="1115">18</cx:pt>
          <cx:pt idx="1116">19</cx:pt>
          <cx:pt idx="1117">21</cx:pt>
          <cx:pt idx="1118">33</cx:pt>
          <cx:pt idx="1119">21</cx:pt>
          <cx:pt idx="1120">20</cx:pt>
          <cx:pt idx="1121">12</cx:pt>
          <cx:pt idx="1122">22</cx:pt>
          <cx:pt idx="1123">20</cx:pt>
          <cx:pt idx="1124">28</cx:pt>
          <cx:pt idx="1125">21</cx:pt>
          <cx:pt idx="1126">11</cx:pt>
          <cx:pt idx="1127">26</cx:pt>
          <cx:pt idx="1128">22</cx:pt>
          <cx:pt idx="1129">30</cx:pt>
          <cx:pt idx="1130">28</cx:pt>
          <cx:pt idx="1131">13</cx:pt>
          <cx:pt idx="1132">33</cx:pt>
          <cx:pt idx="1133">3</cx:pt>
          <cx:pt idx="1134">17</cx:pt>
          <cx:pt idx="1135">24</cx:pt>
          <cx:pt idx="1136">7</cx:pt>
          <cx:pt idx="1137">5</cx:pt>
          <cx:pt idx="1138">22</cx:pt>
          <cx:pt idx="1139">1</cx:pt>
          <cx:pt idx="1140">35</cx:pt>
          <cx:pt idx="1141">19</cx:pt>
          <cx:pt idx="1142">24</cx:pt>
          <cx:pt idx="1143">26</cx:pt>
          <cx:pt idx="1144">2</cx:pt>
          <cx:pt idx="1145">33</cx:pt>
          <cx:pt idx="1146">30</cx:pt>
          <cx:pt idx="1147">31</cx:pt>
          <cx:pt idx="1148">25</cx:pt>
          <cx:pt idx="1149">6</cx:pt>
          <cx:pt idx="1150">10</cx:pt>
          <cx:pt idx="1151">11</cx:pt>
          <cx:pt idx="1152">7</cx:pt>
          <cx:pt idx="1153">24</cx:pt>
          <cx:pt idx="1154">6</cx:pt>
          <cx:pt idx="1155">10</cx:pt>
          <cx:pt idx="1156">17</cx:pt>
          <cx:pt idx="1157">7</cx:pt>
          <cx:pt idx="1158">18</cx:pt>
          <cx:pt idx="1159">30</cx:pt>
          <cx:pt idx="1160">13</cx:pt>
          <cx:pt idx="1161">7</cx:pt>
          <cx:pt idx="1162">15</cx:pt>
          <cx:pt idx="1163">3</cx:pt>
          <cx:pt idx="1164">28</cx:pt>
          <cx:pt idx="1165">3</cx:pt>
          <cx:pt idx="1166">20</cx:pt>
          <cx:pt idx="1167">27</cx:pt>
          <cx:pt idx="1168">11</cx:pt>
          <cx:pt idx="1169">14</cx:pt>
          <cx:pt idx="1170">7</cx:pt>
          <cx:pt idx="1171">18</cx:pt>
          <cx:pt idx="1172">28</cx:pt>
          <cx:pt idx="1173">9</cx:pt>
          <cx:pt idx="1174">15</cx:pt>
          <cx:pt idx="1175">31</cx:pt>
          <cx:pt idx="1176">25</cx:pt>
          <cx:pt idx="1177">24</cx:pt>
          <cx:pt idx="1178">35</cx:pt>
          <cx:pt idx="1179">21</cx:pt>
          <cx:pt idx="1180">23</cx:pt>
          <cx:pt idx="1181">22</cx:pt>
          <cx:pt idx="1182">10</cx:pt>
          <cx:pt idx="1183">5</cx:pt>
          <cx:pt idx="1184">21</cx:pt>
          <cx:pt idx="1185">35</cx:pt>
          <cx:pt idx="1186">25</cx:pt>
          <cx:pt idx="1187">19</cx:pt>
          <cx:pt idx="1188">30</cx:pt>
          <cx:pt idx="1189">31</cx:pt>
          <cx:pt idx="1190">33</cx:pt>
          <cx:pt idx="1191">33</cx:pt>
          <cx:pt idx="1192">18</cx:pt>
          <cx:pt idx="1193">23</cx:pt>
          <cx:pt idx="1194">20</cx:pt>
          <cx:pt idx="1195">13</cx:pt>
          <cx:pt idx="1196">23</cx:pt>
          <cx:pt idx="1197">34</cx:pt>
          <cx:pt idx="1198">4</cx:pt>
          <cx:pt idx="1199">14</cx:pt>
          <cx:pt idx="1200">21</cx:pt>
          <cx:pt idx="1201">3</cx:pt>
          <cx:pt idx="1202">27</cx:pt>
          <cx:pt idx="1203">33</cx:pt>
          <cx:pt idx="1204">17</cx:pt>
          <cx:pt idx="1205">26</cx:pt>
          <cx:pt idx="1206">27</cx:pt>
          <cx:pt idx="1207">9</cx:pt>
          <cx:pt idx="1208">5</cx:pt>
          <cx:pt idx="1209">28</cx:pt>
          <cx:pt idx="1210">24</cx:pt>
          <cx:pt idx="1211">22</cx:pt>
          <cx:pt idx="1212">14</cx:pt>
          <cx:pt idx="1213">25</cx:pt>
          <cx:pt idx="1214">9</cx:pt>
          <cx:pt idx="1215">28</cx:pt>
          <cx:pt idx="1216">11</cx:pt>
          <cx:pt idx="1217">21</cx:pt>
          <cx:pt idx="1218">15</cx:pt>
          <cx:pt idx="1219">21</cx:pt>
          <cx:pt idx="1220">4</cx:pt>
          <cx:pt idx="1221">17</cx:pt>
          <cx:pt idx="1222">21</cx:pt>
          <cx:pt idx="1223">29</cx:pt>
          <cx:pt idx="1224">1</cx:pt>
          <cx:pt idx="1225">13</cx:pt>
          <cx:pt idx="1226">22</cx:pt>
          <cx:pt idx="1227">26</cx:pt>
          <cx:pt idx="1228">30</cx:pt>
          <cx:pt idx="1229">29</cx:pt>
          <cx:pt idx="1230">24</cx:pt>
          <cx:pt idx="1231">4</cx:pt>
          <cx:pt idx="1232">10</cx:pt>
          <cx:pt idx="1233">15</cx:pt>
          <cx:pt idx="1234">4</cx:pt>
          <cx:pt idx="1235">22</cx:pt>
          <cx:pt idx="1236">34</cx:pt>
          <cx:pt idx="1237">24</cx:pt>
          <cx:pt idx="1238">29</cx:pt>
          <cx:pt idx="1239">1</cx:pt>
          <cx:pt idx="1240">4</cx:pt>
          <cx:pt idx="1241">2</cx:pt>
          <cx:pt idx="1242">32</cx:pt>
          <cx:pt idx="1243">27</cx:pt>
          <cx:pt idx="1244">9</cx:pt>
          <cx:pt idx="1245">30</cx:pt>
          <cx:pt idx="1246">10</cx:pt>
          <cx:pt idx="1247">26</cx:pt>
          <cx:pt idx="1248">24</cx:pt>
          <cx:pt idx="1249">8</cx:pt>
          <cx:pt idx="1250">33</cx:pt>
          <cx:pt idx="1251">26</cx:pt>
          <cx:pt idx="1252">23</cx:pt>
          <cx:pt idx="1253">7</cx:pt>
          <cx:pt idx="1254">9</cx:pt>
          <cx:pt idx="1255">14</cx:pt>
          <cx:pt idx="1256">14</cx:pt>
          <cx:pt idx="1257">30</cx:pt>
          <cx:pt idx="1258">34</cx:pt>
          <cx:pt idx="1259">28</cx:pt>
          <cx:pt idx="1260">34</cx:pt>
          <cx:pt idx="1261">25</cx:pt>
          <cx:pt idx="1262">29</cx:pt>
          <cx:pt idx="1263">20</cx:pt>
          <cx:pt idx="1264">11</cx:pt>
          <cx:pt idx="1265">31</cx:pt>
          <cx:pt idx="1266">23</cx:pt>
          <cx:pt idx="1267">29</cx:pt>
          <cx:pt idx="1268">15</cx:pt>
          <cx:pt idx="1269">9</cx:pt>
          <cx:pt idx="1270">10</cx:pt>
          <cx:pt idx="1271">14</cx:pt>
          <cx:pt idx="1272">10</cx:pt>
          <cx:pt idx="1273">25</cx:pt>
          <cx:pt idx="1274">14</cx:pt>
          <cx:pt idx="1275">33</cx:pt>
          <cx:pt idx="1276">13</cx:pt>
          <cx:pt idx="1277">34</cx:pt>
          <cx:pt idx="1278">7</cx:pt>
          <cx:pt idx="1279">28</cx:pt>
          <cx:pt idx="1280">9</cx:pt>
          <cx:pt idx="1281">21</cx:pt>
          <cx:pt idx="1282">32</cx:pt>
          <cx:pt idx="1283">21</cx:pt>
          <cx:pt idx="1284">33</cx:pt>
          <cx:pt idx="1285">33</cx:pt>
          <cx:pt idx="1286">2</cx:pt>
          <cx:pt idx="1287">8</cx:pt>
          <cx:pt idx="1288">7</cx:pt>
          <cx:pt idx="1289">16</cx:pt>
          <cx:pt idx="1290">14</cx:pt>
          <cx:pt idx="1291">28</cx:pt>
          <cx:pt idx="1292">16</cx:pt>
          <cx:pt idx="1293">1</cx:pt>
          <cx:pt idx="1294">10</cx:pt>
          <cx:pt idx="1295">14</cx:pt>
          <cx:pt idx="1296">24</cx:pt>
          <cx:pt idx="1297">14</cx:pt>
          <cx:pt idx="1298">19</cx:pt>
          <cx:pt idx="1299">2</cx:pt>
          <cx:pt idx="1300">27</cx:pt>
          <cx:pt idx="1301">35</cx:pt>
          <cx:pt idx="1302">35</cx:pt>
          <cx:pt idx="1303">22</cx:pt>
          <cx:pt idx="1304">9</cx:pt>
          <cx:pt idx="1305">31</cx:pt>
          <cx:pt idx="1306">34</cx:pt>
          <cx:pt idx="1307">6</cx:pt>
          <cx:pt idx="1308">2</cx:pt>
          <cx:pt idx="1309">8</cx:pt>
          <cx:pt idx="1310">17</cx:pt>
          <cx:pt idx="1311">22</cx:pt>
          <cx:pt idx="1312">19</cx:pt>
          <cx:pt idx="1313">12</cx:pt>
          <cx:pt idx="1314">8</cx:pt>
          <cx:pt idx="1315">7</cx:pt>
          <cx:pt idx="1316">28</cx:pt>
          <cx:pt idx="1317">13</cx:pt>
          <cx:pt idx="1318">13</cx:pt>
          <cx:pt idx="1319">19</cx:pt>
          <cx:pt idx="1320">1</cx:pt>
          <cx:pt idx="1321">3</cx:pt>
          <cx:pt idx="1322">6</cx:pt>
          <cx:pt idx="1323">15</cx:pt>
          <cx:pt idx="1324">15</cx:pt>
          <cx:pt idx="1325">34</cx:pt>
          <cx:pt idx="1326">22</cx:pt>
          <cx:pt idx="1327">17</cx:pt>
          <cx:pt idx="1328">23</cx:pt>
          <cx:pt idx="1329">21</cx:pt>
          <cx:pt idx="1330">7</cx:pt>
          <cx:pt idx="1331">21</cx:pt>
          <cx:pt idx="1332">7</cx:pt>
          <cx:pt idx="1333">13</cx:pt>
          <cx:pt idx="1334">11</cx:pt>
          <cx:pt idx="1335">16</cx:pt>
          <cx:pt idx="1336">17</cx:pt>
          <cx:pt idx="1337">31</cx:pt>
          <cx:pt idx="1338">26</cx:pt>
          <cx:pt idx="1339">1</cx:pt>
          <cx:pt idx="1340">17</cx:pt>
          <cx:pt idx="1341">30</cx:pt>
          <cx:pt idx="1342">4</cx:pt>
          <cx:pt idx="1343">3</cx:pt>
          <cx:pt idx="1344">10</cx:pt>
          <cx:pt idx="1345">16</cx:pt>
          <cx:pt idx="1346">35</cx:pt>
          <cx:pt idx="1347">8</cx:pt>
          <cx:pt idx="1348">12</cx:pt>
          <cx:pt idx="1349">27</cx:pt>
          <cx:pt idx="1350">2</cx:pt>
          <cx:pt idx="1351">25</cx:pt>
          <cx:pt idx="1352">32</cx:pt>
          <cx:pt idx="1353">23</cx:pt>
          <cx:pt idx="1354">23</cx:pt>
          <cx:pt idx="1355">20</cx:pt>
          <cx:pt idx="1356">25</cx:pt>
          <cx:pt idx="1357">33</cx:pt>
          <cx:pt idx="1358">18</cx:pt>
          <cx:pt idx="1359">13</cx:pt>
          <cx:pt idx="1360">14</cx:pt>
          <cx:pt idx="1361">7</cx:pt>
          <cx:pt idx="1362">21</cx:pt>
          <cx:pt idx="1363">6</cx:pt>
          <cx:pt idx="1364">20</cx:pt>
          <cx:pt idx="1365">12</cx:pt>
          <cx:pt idx="1366">6</cx:pt>
          <cx:pt idx="1367">17</cx:pt>
          <cx:pt idx="1368">7</cx:pt>
          <cx:pt idx="1369">30</cx:pt>
          <cx:pt idx="1370">1</cx:pt>
          <cx:pt idx="1371">20</cx:pt>
          <cx:pt idx="1372">33</cx:pt>
          <cx:pt idx="1373">29</cx:pt>
          <cx:pt idx="1374">25</cx:pt>
          <cx:pt idx="1375">6</cx:pt>
          <cx:pt idx="1376">9</cx:pt>
          <cx:pt idx="1377">13</cx:pt>
          <cx:pt idx="1378">20</cx:pt>
          <cx:pt idx="1379">32</cx:pt>
          <cx:pt idx="1380">19</cx:pt>
          <cx:pt idx="1381">10</cx:pt>
          <cx:pt idx="1382">14</cx:pt>
          <cx:pt idx="1383">19</cx:pt>
          <cx:pt idx="1384">6</cx:pt>
          <cx:pt idx="1385">20</cx:pt>
          <cx:pt idx="1386">23</cx:pt>
          <cx:pt idx="1387">28</cx:pt>
          <cx:pt idx="1388">9</cx:pt>
          <cx:pt idx="1389">21</cx:pt>
          <cx:pt idx="1390">2</cx:pt>
          <cx:pt idx="1391">1</cx:pt>
          <cx:pt idx="1392">11</cx:pt>
          <cx:pt idx="1393">26</cx:pt>
          <cx:pt idx="1394">30</cx:pt>
          <cx:pt idx="1395">7</cx:pt>
          <cx:pt idx="1396">23</cx:pt>
          <cx:pt idx="1397">17</cx:pt>
          <cx:pt idx="1398">11</cx:pt>
          <cx:pt idx="1399">24</cx:pt>
          <cx:pt idx="1400">10</cx:pt>
          <cx:pt idx="1401">11</cx:pt>
          <cx:pt idx="1402">32</cx:pt>
          <cx:pt idx="1403">4</cx:pt>
          <cx:pt idx="1404">13</cx:pt>
          <cx:pt idx="1405">19</cx:pt>
          <cx:pt idx="1406">29</cx:pt>
          <cx:pt idx="1407">1</cx:pt>
          <cx:pt idx="1408">8</cx:pt>
          <cx:pt idx="1409">10</cx:pt>
          <cx:pt idx="1410">29</cx:pt>
          <cx:pt idx="1411">29</cx:pt>
          <cx:pt idx="1412">16</cx:pt>
          <cx:pt idx="1413">33</cx:pt>
          <cx:pt idx="1414">31</cx:pt>
          <cx:pt idx="1415">23</cx:pt>
          <cx:pt idx="1416">6</cx:pt>
          <cx:pt idx="1417">1</cx:pt>
          <cx:pt idx="1418">1</cx:pt>
          <cx:pt idx="1419">19</cx:pt>
          <cx:pt idx="1420">7</cx:pt>
          <cx:pt idx="1421">5</cx:pt>
          <cx:pt idx="1422">24</cx:pt>
          <cx:pt idx="1423">6</cx:pt>
          <cx:pt idx="1424">23</cx:pt>
          <cx:pt idx="1425">14</cx:pt>
          <cx:pt idx="1426">31</cx:pt>
          <cx:pt idx="1427">1</cx:pt>
          <cx:pt idx="1428">30</cx:pt>
          <cx:pt idx="1429">7</cx:pt>
          <cx:pt idx="1430">7</cx:pt>
          <cx:pt idx="1431">33</cx:pt>
          <cx:pt idx="1432">29</cx:pt>
          <cx:pt idx="1433">35</cx:pt>
          <cx:pt idx="1434">12</cx:pt>
          <cx:pt idx="1435">25</cx:pt>
          <cx:pt idx="1436">20</cx:pt>
          <cx:pt idx="1437">1</cx:pt>
          <cx:pt idx="1438">2</cx:pt>
          <cx:pt idx="1439">31</cx:pt>
          <cx:pt idx="1440">34</cx:pt>
          <cx:pt idx="1441">16</cx:pt>
          <cx:pt idx="1442">24</cx:pt>
          <cx:pt idx="1443">27</cx:pt>
          <cx:pt idx="1444">23</cx:pt>
          <cx:pt idx="1445">34</cx:pt>
          <cx:pt idx="1446">32</cx:pt>
          <cx:pt idx="1447">14</cx:pt>
          <cx:pt idx="1448">23</cx:pt>
          <cx:pt idx="1449">14</cx:pt>
          <cx:pt idx="1450">1</cx:pt>
          <cx:pt idx="1451">22</cx:pt>
          <cx:pt idx="1452">27</cx:pt>
          <cx:pt idx="1453">20</cx:pt>
          <cx:pt idx="1454">17</cx:pt>
          <cx:pt idx="1455">21</cx:pt>
          <cx:pt idx="1456">11</cx:pt>
          <cx:pt idx="1457">26</cx:pt>
          <cx:pt idx="1458">14</cx:pt>
          <cx:pt idx="1459">24</cx:pt>
          <cx:pt idx="1460">23</cx:pt>
          <cx:pt idx="1461">6</cx:pt>
          <cx:pt idx="1462">35</cx:pt>
          <cx:pt idx="1463">7</cx:pt>
          <cx:pt idx="1464">32</cx:pt>
          <cx:pt idx="1465">19</cx:pt>
          <cx:pt idx="1466">6</cx:pt>
          <cx:pt idx="1467">29</cx:pt>
          <cx:pt idx="1468">31</cx:pt>
          <cx:pt idx="1469">8</cx:pt>
          <cx:pt idx="1470">24</cx:pt>
          <cx:pt idx="1471">11</cx:pt>
          <cx:pt idx="1472">31</cx:pt>
          <cx:pt idx="1473">29</cx:pt>
          <cx:pt idx="1474">24</cx:pt>
          <cx:pt idx="1475">5</cx:pt>
          <cx:pt idx="1476">17</cx:pt>
          <cx:pt idx="1477">6</cx:pt>
          <cx:pt idx="1478">21</cx:pt>
          <cx:pt idx="1479">35</cx:pt>
          <cx:pt idx="1480">29</cx:pt>
          <cx:pt idx="1481">9</cx:pt>
          <cx:pt idx="1482">27</cx:pt>
          <cx:pt idx="1483">4</cx:pt>
          <cx:pt idx="1484">17</cx:pt>
          <cx:pt idx="1485">35</cx:pt>
          <cx:pt idx="1486">14</cx:pt>
          <cx:pt idx="1487">30</cx:pt>
          <cx:pt idx="1488">1</cx:pt>
          <cx:pt idx="1489">4</cx:pt>
          <cx:pt idx="1490">35</cx:pt>
          <cx:pt idx="1491">12</cx:pt>
          <cx:pt idx="1492">17</cx:pt>
          <cx:pt idx="1493">17</cx:pt>
          <cx:pt idx="1494">10</cx:pt>
          <cx:pt idx="1495">3</cx:pt>
          <cx:pt idx="1496">15</cx:pt>
          <cx:pt idx="1497">32</cx:pt>
          <cx:pt idx="1498">14</cx:pt>
          <cx:pt idx="1499">26</cx:pt>
          <cx:pt idx="1500">4</cx:pt>
          <cx:pt idx="1501">27</cx:pt>
          <cx:pt idx="1502">11</cx:pt>
          <cx:pt idx="1503">22</cx:pt>
          <cx:pt idx="1504">8</cx:pt>
          <cx:pt idx="1505">28</cx:pt>
          <cx:pt idx="1506">10</cx:pt>
          <cx:pt idx="1507">35</cx:pt>
          <cx:pt idx="1508">19</cx:pt>
          <cx:pt idx="1509">17</cx:pt>
          <cx:pt idx="1510">12</cx:pt>
          <cx:pt idx="1511">23</cx:pt>
          <cx:pt idx="1512">19</cx:pt>
          <cx:pt idx="1513">21</cx:pt>
          <cx:pt idx="1514">31</cx:pt>
          <cx:pt idx="1515">4</cx:pt>
          <cx:pt idx="1516">8</cx:pt>
          <cx:pt idx="1517">20</cx:pt>
          <cx:pt idx="1518">2</cx:pt>
          <cx:pt idx="1519">17</cx:pt>
          <cx:pt idx="1520">25</cx:pt>
          <cx:pt idx="1521">23</cx:pt>
          <cx:pt idx="1522">4</cx:pt>
          <cx:pt idx="1523">9</cx:pt>
          <cx:pt idx="1524">16</cx:pt>
          <cx:pt idx="1525">29</cx:pt>
          <cx:pt idx="1526">14</cx:pt>
          <cx:pt idx="1527">25</cx:pt>
          <cx:pt idx="1528">6</cx:pt>
          <cx:pt idx="1529">17</cx:pt>
          <cx:pt idx="1530">21</cx:pt>
          <cx:pt idx="1531">5</cx:pt>
          <cx:pt idx="1532">20</cx:pt>
          <cx:pt idx="1533">11</cx:pt>
          <cx:pt idx="1534">10</cx:pt>
          <cx:pt idx="1535">22</cx:pt>
          <cx:pt idx="1536">2</cx:pt>
          <cx:pt idx="1537">24</cx:pt>
          <cx:pt idx="1538">2</cx:pt>
          <cx:pt idx="1539">23</cx:pt>
          <cx:pt idx="1540">3</cx:pt>
          <cx:pt idx="1541">25</cx:pt>
          <cx:pt idx="1542">12</cx:pt>
          <cx:pt idx="1543">22</cx:pt>
          <cx:pt idx="1544">22</cx:pt>
          <cx:pt idx="1545">33</cx:pt>
          <cx:pt idx="1546">6</cx:pt>
          <cx:pt idx="1547">30</cx:pt>
          <cx:pt idx="1548">1</cx:pt>
          <cx:pt idx="1549">19</cx:pt>
          <cx:pt idx="1550">1</cx:pt>
          <cx:pt idx="1551">30</cx:pt>
          <cx:pt idx="1552">35</cx:pt>
          <cx:pt idx="1553">4</cx:pt>
          <cx:pt idx="1554">6</cx:pt>
          <cx:pt idx="1555">12</cx:pt>
          <cx:pt idx="1556">2</cx:pt>
          <cx:pt idx="1557">26</cx:pt>
          <cx:pt idx="1558">33</cx:pt>
          <cx:pt idx="1559">13</cx:pt>
          <cx:pt idx="1560">17</cx:pt>
          <cx:pt idx="1561">6</cx:pt>
          <cx:pt idx="1562">2</cx:pt>
          <cx:pt idx="1563">1</cx:pt>
          <cx:pt idx="1564">33</cx:pt>
          <cx:pt idx="1565">8</cx:pt>
          <cx:pt idx="1566">33</cx:pt>
          <cx:pt idx="1567">16</cx:pt>
          <cx:pt idx="1568">32</cx:pt>
          <cx:pt idx="1569">8</cx:pt>
          <cx:pt idx="1570">8</cx:pt>
          <cx:pt idx="1571">33</cx:pt>
          <cx:pt idx="1572">23</cx:pt>
          <cx:pt idx="1573">24</cx:pt>
          <cx:pt idx="1574">27</cx:pt>
          <cx:pt idx="1575">8</cx:pt>
          <cx:pt idx="1576">7</cx:pt>
          <cx:pt idx="1577">22</cx:pt>
          <cx:pt idx="1578">16</cx:pt>
          <cx:pt idx="1579">14</cx:pt>
          <cx:pt idx="1580">14</cx:pt>
          <cx:pt idx="1581">23</cx:pt>
          <cx:pt idx="1582">17</cx:pt>
          <cx:pt idx="1583">18</cx:pt>
          <cx:pt idx="1584">19</cx:pt>
          <cx:pt idx="1585">27</cx:pt>
          <cx:pt idx="1586">8</cx:pt>
          <cx:pt idx="1587">23</cx:pt>
          <cx:pt idx="1588">34</cx:pt>
          <cx:pt idx="1589">15</cx:pt>
          <cx:pt idx="1590">30</cx:pt>
          <cx:pt idx="1591">14</cx:pt>
          <cx:pt idx="1592">26</cx:pt>
          <cx:pt idx="1593">6</cx:pt>
          <cx:pt idx="1594">24</cx:pt>
          <cx:pt idx="1595">16</cx:pt>
          <cx:pt idx="1596">23</cx:pt>
          <cx:pt idx="1597">14</cx:pt>
          <cx:pt idx="1598">4</cx:pt>
          <cx:pt idx="1599">29</cx:pt>
          <cx:pt idx="1600">29</cx:pt>
          <cx:pt idx="1601">34</cx:pt>
          <cx:pt idx="1602">27</cx:pt>
          <cx:pt idx="1603">20</cx:pt>
          <cx:pt idx="1604">10</cx:pt>
          <cx:pt idx="1605">18</cx:pt>
          <cx:pt idx="1606">32</cx:pt>
          <cx:pt idx="1607">13</cx:pt>
          <cx:pt idx="1608">19</cx:pt>
          <cx:pt idx="1609">20</cx:pt>
          <cx:pt idx="1610">24</cx:pt>
          <cx:pt idx="1611">5</cx:pt>
          <cx:pt idx="1612">26</cx:pt>
          <cx:pt idx="1613">28</cx:pt>
          <cx:pt idx="1614">25</cx:pt>
          <cx:pt idx="1615">29</cx:pt>
          <cx:pt idx="1616">30</cx:pt>
          <cx:pt idx="1617">19</cx:pt>
          <cx:pt idx="1618">10</cx:pt>
          <cx:pt idx="1619">7</cx:pt>
          <cx:pt idx="1620">11</cx:pt>
          <cx:pt idx="1621">23</cx:pt>
          <cx:pt idx="1622">6</cx:pt>
          <cx:pt idx="1623">29</cx:pt>
          <cx:pt idx="1624">21</cx:pt>
          <cx:pt idx="1625">26</cx:pt>
          <cx:pt idx="1626">7</cx:pt>
          <cx:pt idx="1627">18</cx:pt>
          <cx:pt idx="1628">13</cx:pt>
          <cx:pt idx="1629">26</cx:pt>
          <cx:pt idx="1630">2</cx:pt>
          <cx:pt idx="1631">18</cx:pt>
          <cx:pt idx="1632">7</cx:pt>
          <cx:pt idx="1633">1</cx:pt>
          <cx:pt idx="1634">3</cx:pt>
          <cx:pt idx="1635">8</cx:pt>
          <cx:pt idx="1636">5</cx:pt>
          <cx:pt idx="1637">9</cx:pt>
          <cx:pt idx="1638">30</cx:pt>
          <cx:pt idx="1639">20</cx:pt>
          <cx:pt idx="1640">31</cx:pt>
          <cx:pt idx="1641">7</cx:pt>
          <cx:pt idx="1642">28</cx:pt>
          <cx:pt idx="1643">3</cx:pt>
          <cx:pt idx="1644">33</cx:pt>
          <cx:pt idx="1645">29</cx:pt>
          <cx:pt idx="1646">15</cx:pt>
          <cx:pt idx="1647">8</cx:pt>
          <cx:pt idx="1648">8</cx:pt>
          <cx:pt idx="1649">16</cx:pt>
          <cx:pt idx="1650">4</cx:pt>
          <cx:pt idx="1651">16</cx:pt>
          <cx:pt idx="1652">22</cx:pt>
          <cx:pt idx="1653">26</cx:pt>
          <cx:pt idx="1654">35</cx:pt>
          <cx:pt idx="1655">6</cx:pt>
          <cx:pt idx="1656">23</cx:pt>
          <cx:pt idx="1657">10</cx:pt>
          <cx:pt idx="1658">1</cx:pt>
          <cx:pt idx="1659">29</cx:pt>
          <cx:pt idx="1660">22</cx:pt>
          <cx:pt idx="1661">10</cx:pt>
          <cx:pt idx="1662">1</cx:pt>
          <cx:pt idx="1663">1</cx:pt>
          <cx:pt idx="1664">31</cx:pt>
          <cx:pt idx="1665">24</cx:pt>
          <cx:pt idx="1666">24</cx:pt>
          <cx:pt idx="1667">3</cx:pt>
          <cx:pt idx="1668">23</cx:pt>
          <cx:pt idx="1669">4</cx:pt>
          <cx:pt idx="1670">27</cx:pt>
          <cx:pt idx="1671">35</cx:pt>
          <cx:pt idx="1672">19</cx:pt>
          <cx:pt idx="1673">17</cx:pt>
          <cx:pt idx="1674">30</cx:pt>
          <cx:pt idx="1675">24</cx:pt>
          <cx:pt idx="1676">25</cx:pt>
          <cx:pt idx="1677">14</cx:pt>
          <cx:pt idx="1678">11</cx:pt>
          <cx:pt idx="1679">27</cx:pt>
          <cx:pt idx="1680">28</cx:pt>
          <cx:pt idx="1681">7</cx:pt>
          <cx:pt idx="1682">11</cx:pt>
          <cx:pt idx="1683">7</cx:pt>
          <cx:pt idx="1684">33</cx:pt>
          <cx:pt idx="1685">24</cx:pt>
          <cx:pt idx="1686">24</cx:pt>
          <cx:pt idx="1687">26</cx:pt>
          <cx:pt idx="1688">8</cx:pt>
          <cx:pt idx="1689">14</cx:pt>
          <cx:pt idx="1690">10</cx:pt>
          <cx:pt idx="1691">27</cx:pt>
          <cx:pt idx="1692">32</cx:pt>
          <cx:pt idx="1693">8</cx:pt>
          <cx:pt idx="1694">12</cx:pt>
          <cx:pt idx="1695">13</cx:pt>
          <cx:pt idx="1696">23</cx:pt>
          <cx:pt idx="1697">10</cx:pt>
          <cx:pt idx="1698">13</cx:pt>
          <cx:pt idx="1699">13</cx:pt>
          <cx:pt idx="1700">23</cx:pt>
          <cx:pt idx="1701">12</cx:pt>
          <cx:pt idx="1702">28</cx:pt>
          <cx:pt idx="1703">3</cx:pt>
          <cx:pt idx="1704">6</cx:pt>
          <cx:pt idx="1705">33</cx:pt>
          <cx:pt idx="1706">1</cx:pt>
          <cx:pt idx="1707">32</cx:pt>
          <cx:pt idx="1708">3</cx:pt>
          <cx:pt idx="1709">18</cx:pt>
          <cx:pt idx="1710">31</cx:pt>
          <cx:pt idx="1711">28</cx:pt>
          <cx:pt idx="1712">10</cx:pt>
          <cx:pt idx="1713">13</cx:pt>
          <cx:pt idx="1714">3</cx:pt>
          <cx:pt idx="1715">28</cx:pt>
          <cx:pt idx="1716">25</cx:pt>
          <cx:pt idx="1717">4</cx:pt>
          <cx:pt idx="1718">30</cx:pt>
          <cx:pt idx="1719">31</cx:pt>
          <cx:pt idx="1720">12</cx:pt>
          <cx:pt idx="1721">33</cx:pt>
          <cx:pt idx="1722">11</cx:pt>
          <cx:pt idx="1723">34</cx:pt>
          <cx:pt idx="1724">16</cx:pt>
          <cx:pt idx="1725">32</cx:pt>
          <cx:pt idx="1726">31</cx:pt>
          <cx:pt idx="1727">5</cx:pt>
          <cx:pt idx="1728">26</cx:pt>
          <cx:pt idx="1729">9</cx:pt>
          <cx:pt idx="1730">24</cx:pt>
          <cx:pt idx="1731">18</cx:pt>
          <cx:pt idx="1732">12</cx:pt>
          <cx:pt idx="1733">26</cx:pt>
          <cx:pt idx="1734">4</cx:pt>
          <cx:pt idx="1735">1</cx:pt>
          <cx:pt idx="1736">7</cx:pt>
          <cx:pt idx="1737">23</cx:pt>
          <cx:pt idx="1738">18</cx:pt>
          <cx:pt idx="1739">17</cx:pt>
          <cx:pt idx="1740">23</cx:pt>
          <cx:pt idx="1741">23</cx:pt>
          <cx:pt idx="1742">26</cx:pt>
          <cx:pt idx="1743">22</cx:pt>
          <cx:pt idx="1744">33</cx:pt>
          <cx:pt idx="1745">24</cx:pt>
          <cx:pt idx="1746">23</cx:pt>
          <cx:pt idx="1747">4</cx:pt>
          <cx:pt idx="1748">15</cx:pt>
          <cx:pt idx="1749">18</cx:pt>
          <cx:pt idx="1750">28</cx:pt>
          <cx:pt idx="1751">16</cx:pt>
          <cx:pt idx="1752">6</cx:pt>
          <cx:pt idx="1753">30</cx:pt>
          <cx:pt idx="1754">3</cx:pt>
          <cx:pt idx="1755">23</cx:pt>
          <cx:pt idx="1756">9</cx:pt>
          <cx:pt idx="1757">9</cx:pt>
          <cx:pt idx="1758">27</cx:pt>
          <cx:pt idx="1759">4</cx:pt>
          <cx:pt idx="1760">3</cx:pt>
          <cx:pt idx="1761">21</cx:pt>
          <cx:pt idx="1762">3</cx:pt>
          <cx:pt idx="1763">4</cx:pt>
          <cx:pt idx="1764">28</cx:pt>
          <cx:pt idx="1765">27</cx:pt>
          <cx:pt idx="1766">31</cx:pt>
          <cx:pt idx="1767">35</cx:pt>
          <cx:pt idx="1768">22</cx:pt>
          <cx:pt idx="1769">22</cx:pt>
          <cx:pt idx="1770">26</cx:pt>
          <cx:pt idx="1771">29</cx:pt>
          <cx:pt idx="1772">6</cx:pt>
          <cx:pt idx="1773">4</cx:pt>
          <cx:pt idx="1774">14</cx:pt>
          <cx:pt idx="1775">21</cx:pt>
          <cx:pt idx="1776">30</cx:pt>
          <cx:pt idx="1777">6</cx:pt>
          <cx:pt idx="1778">20</cx:pt>
          <cx:pt idx="1779">32</cx:pt>
          <cx:pt idx="1780">30</cx:pt>
          <cx:pt idx="1781">7</cx:pt>
          <cx:pt idx="1782">3</cx:pt>
          <cx:pt idx="1783">35</cx:pt>
          <cx:pt idx="1784">9</cx:pt>
          <cx:pt idx="1785">25</cx:pt>
          <cx:pt idx="1786">18</cx:pt>
          <cx:pt idx="1787">11</cx:pt>
          <cx:pt idx="1788">15</cx:pt>
          <cx:pt idx="1789">15</cx:pt>
          <cx:pt idx="1790">17</cx:pt>
          <cx:pt idx="1791">4</cx:pt>
          <cx:pt idx="1792">8</cx:pt>
          <cx:pt idx="1793">8</cx:pt>
          <cx:pt idx="1794">16</cx:pt>
          <cx:pt idx="1795">12</cx:pt>
          <cx:pt idx="1796">3</cx:pt>
          <cx:pt idx="1797">8</cx:pt>
          <cx:pt idx="1798">33</cx:pt>
          <cx:pt idx="1799">5</cx:pt>
          <cx:pt idx="1800">20</cx:pt>
          <cx:pt idx="1801">4</cx:pt>
          <cx:pt idx="1802">28</cx:pt>
          <cx:pt idx="1803">16</cx:pt>
          <cx:pt idx="1804">14</cx:pt>
          <cx:pt idx="1805">1</cx:pt>
          <cx:pt idx="1806">21</cx:pt>
          <cx:pt idx="1807">1</cx:pt>
          <cx:pt idx="1808">33</cx:pt>
          <cx:pt idx="1809">26</cx:pt>
          <cx:pt idx="1810">23</cx:pt>
          <cx:pt idx="1811">31</cx:pt>
          <cx:pt idx="1812">11</cx:pt>
          <cx:pt idx="1813">21</cx:pt>
          <cx:pt idx="1814">33</cx:pt>
          <cx:pt idx="1815">30</cx:pt>
          <cx:pt idx="1816">30</cx:pt>
          <cx:pt idx="1817">20</cx:pt>
          <cx:pt idx="1818">5</cx:pt>
          <cx:pt idx="1819">18</cx:pt>
          <cx:pt idx="1820">11</cx:pt>
          <cx:pt idx="1821">5</cx:pt>
          <cx:pt idx="1822">23</cx:pt>
          <cx:pt idx="1823">4</cx:pt>
          <cx:pt idx="1824">29</cx:pt>
          <cx:pt idx="1825">28</cx:pt>
          <cx:pt idx="1826">19</cx:pt>
          <cx:pt idx="1827">34</cx:pt>
          <cx:pt idx="1828">13</cx:pt>
          <cx:pt idx="1829">34</cx:pt>
          <cx:pt idx="1830">23</cx:pt>
          <cx:pt idx="1831">17</cx:pt>
          <cx:pt idx="1832">19</cx:pt>
          <cx:pt idx="1833">30</cx:pt>
          <cx:pt idx="1834">5</cx:pt>
          <cx:pt idx="1835">27</cx:pt>
          <cx:pt idx="1836">17</cx:pt>
          <cx:pt idx="1837">30</cx:pt>
          <cx:pt idx="1838">9</cx:pt>
          <cx:pt idx="1839">31</cx:pt>
          <cx:pt idx="1840">7</cx:pt>
          <cx:pt idx="1841">9</cx:pt>
          <cx:pt idx="1842">28</cx:pt>
          <cx:pt idx="1843">18</cx:pt>
          <cx:pt idx="1844">1</cx:pt>
          <cx:pt idx="1845">35</cx:pt>
          <cx:pt idx="1846">20</cx:pt>
          <cx:pt idx="1847">8</cx:pt>
          <cx:pt idx="1848">18</cx:pt>
          <cx:pt idx="1849">21</cx:pt>
          <cx:pt idx="1850">7</cx:pt>
          <cx:pt idx="1851">5</cx:pt>
          <cx:pt idx="1852">35</cx:pt>
          <cx:pt idx="1853">13</cx:pt>
          <cx:pt idx="1854">1</cx:pt>
          <cx:pt idx="1855">14</cx:pt>
          <cx:pt idx="1856">9</cx:pt>
          <cx:pt idx="1857">18</cx:pt>
          <cx:pt idx="1858">7</cx:pt>
          <cx:pt idx="1859">19</cx:pt>
          <cx:pt idx="1860">21</cx:pt>
          <cx:pt idx="1861">30</cx:pt>
          <cx:pt idx="1862">7</cx:pt>
          <cx:pt idx="1863">13</cx:pt>
          <cx:pt idx="1864">15</cx:pt>
          <cx:pt idx="1865">13</cx:pt>
          <cx:pt idx="1866">4</cx:pt>
          <cx:pt idx="1867">25</cx:pt>
          <cx:pt idx="1868">32</cx:pt>
          <cx:pt idx="1869">4</cx:pt>
          <cx:pt idx="1870">14</cx:pt>
          <cx:pt idx="1871">20</cx:pt>
          <cx:pt idx="1872">10</cx:pt>
          <cx:pt idx="1873">3</cx:pt>
          <cx:pt idx="1874">13</cx:pt>
          <cx:pt idx="1875">29</cx:pt>
          <cx:pt idx="1876">26</cx:pt>
          <cx:pt idx="1877">17</cx:pt>
          <cx:pt idx="1878">20</cx:pt>
          <cx:pt idx="1879">32</cx:pt>
          <cx:pt idx="1880">2</cx:pt>
          <cx:pt idx="1881">7</cx:pt>
          <cx:pt idx="1882">3</cx:pt>
          <cx:pt idx="1883">6</cx:pt>
          <cx:pt idx="1884">23</cx:pt>
          <cx:pt idx="1885">18</cx:pt>
          <cx:pt idx="1886">23</cx:pt>
          <cx:pt idx="1887">13</cx:pt>
          <cx:pt idx="1888">14</cx:pt>
          <cx:pt idx="1889">23</cx:pt>
          <cx:pt idx="1890">33</cx:pt>
          <cx:pt idx="1891">6</cx:pt>
          <cx:pt idx="1892">19</cx:pt>
          <cx:pt idx="1893">31</cx:pt>
          <cx:pt idx="1894">29</cx:pt>
          <cx:pt idx="1895">25</cx:pt>
          <cx:pt idx="1896">18</cx:pt>
          <cx:pt idx="1897">29</cx:pt>
          <cx:pt idx="1898">5</cx:pt>
          <cx:pt idx="1899">25</cx:pt>
          <cx:pt idx="1900">10</cx:pt>
          <cx:pt idx="1901">28</cx:pt>
          <cx:pt idx="1902">2</cx:pt>
          <cx:pt idx="1903">18</cx:pt>
          <cx:pt idx="1904">14</cx:pt>
          <cx:pt idx="1905">20</cx:pt>
          <cx:pt idx="1906">16</cx:pt>
          <cx:pt idx="1907">34</cx:pt>
          <cx:pt idx="1908">34</cx:pt>
          <cx:pt idx="1909">8</cx:pt>
          <cx:pt idx="1910">1</cx:pt>
          <cx:pt idx="1911">15</cx:pt>
          <cx:pt idx="1912">31</cx:pt>
          <cx:pt idx="1913">13</cx:pt>
          <cx:pt idx="1914">8</cx:pt>
          <cx:pt idx="1915">7</cx:pt>
          <cx:pt idx="1916">25</cx:pt>
          <cx:pt idx="1917">29</cx:pt>
          <cx:pt idx="1918">28</cx:pt>
          <cx:pt idx="1919">1</cx:pt>
          <cx:pt idx="1920">32</cx:pt>
          <cx:pt idx="1921">19</cx:pt>
          <cx:pt idx="1922">27</cx:pt>
          <cx:pt idx="1923">9</cx:pt>
          <cx:pt idx="1924">15</cx:pt>
          <cx:pt idx="1925">33</cx:pt>
          <cx:pt idx="1926">13</cx:pt>
          <cx:pt idx="1927">34</cx:pt>
          <cx:pt idx="1928">14</cx:pt>
          <cx:pt idx="1929">12</cx:pt>
          <cx:pt idx="1930">32</cx:pt>
          <cx:pt idx="1931">26</cx:pt>
          <cx:pt idx="1932">10</cx:pt>
          <cx:pt idx="1933">3</cx:pt>
          <cx:pt idx="1934">20</cx:pt>
          <cx:pt idx="1935">25</cx:pt>
          <cx:pt idx="1936">3</cx:pt>
          <cx:pt idx="1937">31</cx:pt>
          <cx:pt idx="1938">34</cx:pt>
          <cx:pt idx="1939">10</cx:pt>
          <cx:pt idx="1940">34</cx:pt>
          <cx:pt idx="1941">1</cx:pt>
          <cx:pt idx="1942">27</cx:pt>
          <cx:pt idx="1943">24</cx:pt>
          <cx:pt idx="1944">26</cx:pt>
          <cx:pt idx="1945">34</cx:pt>
          <cx:pt idx="1946">23</cx:pt>
          <cx:pt idx="1947">12</cx:pt>
          <cx:pt idx="1948">12</cx:pt>
          <cx:pt idx="1949">2</cx:pt>
          <cx:pt idx="1950">1</cx:pt>
          <cx:pt idx="1951">18</cx:pt>
          <cx:pt idx="1952">11</cx:pt>
          <cx:pt idx="1953">19</cx:pt>
          <cx:pt idx="1954">18</cx:pt>
          <cx:pt idx="1955">2</cx:pt>
          <cx:pt idx="1956">3</cx:pt>
          <cx:pt idx="1957">3</cx:pt>
          <cx:pt idx="1958">6</cx:pt>
          <cx:pt idx="1959">19</cx:pt>
          <cx:pt idx="1960">10</cx:pt>
          <cx:pt idx="1961">27</cx:pt>
          <cx:pt idx="1962">6</cx:pt>
          <cx:pt idx="1963">24</cx:pt>
          <cx:pt idx="1964">26</cx:pt>
          <cx:pt idx="1965">14</cx:pt>
          <cx:pt idx="1966">20</cx:pt>
          <cx:pt idx="1967">32</cx:pt>
          <cx:pt idx="1968">35</cx:pt>
          <cx:pt idx="1969">27</cx:pt>
          <cx:pt idx="1970">32</cx:pt>
          <cx:pt idx="1971">8</cx:pt>
          <cx:pt idx="1972">19</cx:pt>
          <cx:pt idx="1973">12</cx:pt>
          <cx:pt idx="1974">30</cx:pt>
          <cx:pt idx="1975">30</cx:pt>
          <cx:pt idx="1976">23</cx:pt>
          <cx:pt idx="1977">33</cx:pt>
          <cx:pt idx="1978">31</cx:pt>
          <cx:pt idx="1979">13</cx:pt>
          <cx:pt idx="1980">29</cx:pt>
          <cx:pt idx="1981">26</cx:pt>
          <cx:pt idx="1982">32</cx:pt>
          <cx:pt idx="1983">2</cx:pt>
          <cx:pt idx="1984">30</cx:pt>
          <cx:pt idx="1985">13</cx:pt>
          <cx:pt idx="1986">16</cx:pt>
          <cx:pt idx="1987">13</cx:pt>
          <cx:pt idx="1988">7</cx:pt>
          <cx:pt idx="1989">7</cx:pt>
          <cx:pt idx="1990">7</cx:pt>
          <cx:pt idx="1991">34</cx:pt>
          <cx:pt idx="1992">30</cx:pt>
          <cx:pt idx="1993">14</cx:pt>
          <cx:pt idx="1994">13</cx:pt>
          <cx:pt idx="1995">12</cx:pt>
          <cx:pt idx="1996">1</cx:pt>
          <cx:pt idx="1997">30</cx:pt>
          <cx:pt idx="1998">27</cx:pt>
          <cx:pt idx="1999">6</cx:pt>
          <cx:pt idx="2000">19</cx:pt>
          <cx:pt idx="2001">34</cx:pt>
          <cx:pt idx="2002">4</cx:pt>
          <cx:pt idx="2003">20</cx:pt>
          <cx:pt idx="2004">27</cx:pt>
          <cx:pt idx="2005">19</cx:pt>
          <cx:pt idx="2006">8</cx:pt>
          <cx:pt idx="2007">23</cx:pt>
          <cx:pt idx="2008">5</cx:pt>
          <cx:pt idx="2009">7</cx:pt>
          <cx:pt idx="2010">26</cx:pt>
          <cx:pt idx="2011">4</cx:pt>
          <cx:pt idx="2012">14</cx:pt>
          <cx:pt idx="2013">6</cx:pt>
          <cx:pt idx="2014">34</cx:pt>
          <cx:pt idx="2015">24</cx:pt>
          <cx:pt idx="2016">10</cx:pt>
          <cx:pt idx="2017">5</cx:pt>
          <cx:pt idx="2018">27</cx:pt>
          <cx:pt idx="2019">22</cx:pt>
          <cx:pt idx="2020">25</cx:pt>
          <cx:pt idx="2021">29</cx:pt>
          <cx:pt idx="2022">9</cx:pt>
          <cx:pt idx="2023">1</cx:pt>
          <cx:pt idx="2024">2</cx:pt>
          <cx:pt idx="2025">13</cx:pt>
          <cx:pt idx="2026">12</cx:pt>
          <cx:pt idx="2027">19</cx:pt>
          <cx:pt idx="2028">2</cx:pt>
          <cx:pt idx="2029">19</cx:pt>
          <cx:pt idx="2030">7</cx:pt>
          <cx:pt idx="2031">21</cx:pt>
          <cx:pt idx="2032">31</cx:pt>
          <cx:pt idx="2033">12</cx:pt>
          <cx:pt idx="2034">3</cx:pt>
          <cx:pt idx="2035">29</cx:pt>
          <cx:pt idx="2036">9</cx:pt>
          <cx:pt idx="2037">13</cx:pt>
          <cx:pt idx="2038">29</cx:pt>
          <cx:pt idx="2039">13</cx:pt>
          <cx:pt idx="2040">16</cx:pt>
          <cx:pt idx="2041">16</cx:pt>
          <cx:pt idx="2042">15</cx:pt>
          <cx:pt idx="2043">9</cx:pt>
          <cx:pt idx="2044">20</cx:pt>
          <cx:pt idx="2045">23</cx:pt>
          <cx:pt idx="2046">2</cx:pt>
          <cx:pt idx="2047">21</cx:pt>
          <cx:pt idx="2048">4</cx:pt>
          <cx:pt idx="2049">24</cx:pt>
          <cx:pt idx="2050">1</cx:pt>
          <cx:pt idx="2051">26</cx:pt>
          <cx:pt idx="2052">12</cx:pt>
          <cx:pt idx="2053">10</cx:pt>
          <cx:pt idx="2054">12</cx:pt>
          <cx:pt idx="2055">8</cx:pt>
          <cx:pt idx="2056">3</cx:pt>
          <cx:pt idx="2057">25</cx:pt>
          <cx:pt idx="2058">31</cx:pt>
          <cx:pt idx="2059">29</cx:pt>
          <cx:pt idx="2060">4</cx:pt>
          <cx:pt idx="2061">6</cx:pt>
          <cx:pt idx="2062">13</cx:pt>
          <cx:pt idx="2063">20</cx:pt>
          <cx:pt idx="2064">11</cx:pt>
          <cx:pt idx="2065">4</cx:pt>
          <cx:pt idx="2066">13</cx:pt>
          <cx:pt idx="2067">24</cx:pt>
          <cx:pt idx="2068">23</cx:pt>
          <cx:pt idx="2069">18</cx:pt>
          <cx:pt idx="2070">26</cx:pt>
          <cx:pt idx="2071">34</cx:pt>
          <cx:pt idx="2072">20</cx:pt>
          <cx:pt idx="2073">12</cx:pt>
          <cx:pt idx="2074">5</cx:pt>
          <cx:pt idx="2075">34</cx:pt>
          <cx:pt idx="2076">33</cx:pt>
          <cx:pt idx="2077">2</cx:pt>
          <cx:pt idx="2078">16</cx:pt>
          <cx:pt idx="2079">3</cx:pt>
          <cx:pt idx="2080">13</cx:pt>
          <cx:pt idx="2081">18</cx:pt>
          <cx:pt idx="2082">6</cx:pt>
          <cx:pt idx="2083">8</cx:pt>
          <cx:pt idx="2084">27</cx:pt>
          <cx:pt idx="2085">15</cx:pt>
          <cx:pt idx="2086">10</cx:pt>
          <cx:pt idx="2087">16</cx:pt>
          <cx:pt idx="2088">15</cx:pt>
          <cx:pt idx="2089">12</cx:pt>
          <cx:pt idx="2090">3</cx:pt>
          <cx:pt idx="2091">21</cx:pt>
          <cx:pt idx="2092">6</cx:pt>
          <cx:pt idx="2093">25</cx:pt>
          <cx:pt idx="2094">5</cx:pt>
          <cx:pt idx="2095">4</cx:pt>
          <cx:pt idx="2096">34</cx:pt>
          <cx:pt idx="2097">31</cx:pt>
          <cx:pt idx="2098">4</cx:pt>
          <cx:pt idx="2099">23</cx:pt>
          <cx:pt idx="2100">21</cx:pt>
          <cx:pt idx="2101">14</cx:pt>
          <cx:pt idx="2102">12</cx:pt>
          <cx:pt idx="2103">26</cx:pt>
          <cx:pt idx="2104">2</cx:pt>
          <cx:pt idx="2105">29</cx:pt>
          <cx:pt idx="2106">10</cx:pt>
          <cx:pt idx="2107">29</cx:pt>
          <cx:pt idx="2108">26</cx:pt>
          <cx:pt idx="2109">8</cx:pt>
          <cx:pt idx="2110">26</cx:pt>
          <cx:pt idx="2111">13</cx:pt>
          <cx:pt idx="2112">16</cx:pt>
          <cx:pt idx="2113">26</cx:pt>
          <cx:pt idx="2114">28</cx:pt>
          <cx:pt idx="2115">13</cx:pt>
          <cx:pt idx="2116">12</cx:pt>
          <cx:pt idx="2117">5</cx:pt>
          <cx:pt idx="2118">4</cx:pt>
          <cx:pt idx="2119">18</cx:pt>
          <cx:pt idx="2120">12</cx:pt>
          <cx:pt idx="2121">27</cx:pt>
          <cx:pt idx="2122">24</cx:pt>
          <cx:pt idx="2123">27</cx:pt>
          <cx:pt idx="2124">26</cx:pt>
          <cx:pt idx="2125">22</cx:pt>
          <cx:pt idx="2126">4</cx:pt>
          <cx:pt idx="2127">10</cx:pt>
          <cx:pt idx="2128">34</cx:pt>
          <cx:pt idx="2129">28</cx:pt>
          <cx:pt idx="2130">18</cx:pt>
          <cx:pt idx="2131">25</cx:pt>
          <cx:pt idx="2132">34</cx:pt>
          <cx:pt idx="2133">9</cx:pt>
          <cx:pt idx="2134">16</cx:pt>
          <cx:pt idx="2135">7</cx:pt>
          <cx:pt idx="2136">28</cx:pt>
          <cx:pt idx="2137">14</cx:pt>
          <cx:pt idx="2138">20</cx:pt>
          <cx:pt idx="2139">22</cx:pt>
          <cx:pt idx="2140">28</cx:pt>
          <cx:pt idx="2141">14</cx:pt>
          <cx:pt idx="2142">32</cx:pt>
          <cx:pt idx="2143">25</cx:pt>
          <cx:pt idx="2144">13</cx:pt>
          <cx:pt idx="2145">10</cx:pt>
          <cx:pt idx="2146">30</cx:pt>
          <cx:pt idx="2147">24</cx:pt>
          <cx:pt idx="2148">5</cx:pt>
          <cx:pt idx="2149">29</cx:pt>
          <cx:pt idx="2150">10</cx:pt>
          <cx:pt idx="2151">4</cx:pt>
          <cx:pt idx="2152">8</cx:pt>
          <cx:pt idx="2153">13</cx:pt>
          <cx:pt idx="2154">8</cx:pt>
          <cx:pt idx="2155">18</cx:pt>
          <cx:pt idx="2156">3</cx:pt>
          <cx:pt idx="2157">33</cx:pt>
          <cx:pt idx="2158">20</cx:pt>
          <cx:pt idx="2159">28</cx:pt>
          <cx:pt idx="2160">30</cx:pt>
          <cx:pt idx="2161">9</cx:pt>
          <cx:pt idx="2162">7</cx:pt>
          <cx:pt idx="2163">33</cx:pt>
          <cx:pt idx="2164">21</cx:pt>
          <cx:pt idx="2165">2</cx:pt>
          <cx:pt idx="2166">24</cx:pt>
          <cx:pt idx="2167">28</cx:pt>
          <cx:pt idx="2168">19</cx:pt>
          <cx:pt idx="2169">33</cx:pt>
          <cx:pt idx="2170">25</cx:pt>
          <cx:pt idx="2171">1</cx:pt>
          <cx:pt idx="2172">23</cx:pt>
          <cx:pt idx="2173">3</cx:pt>
          <cx:pt idx="2174">22</cx:pt>
          <cx:pt idx="2175">30</cx:pt>
          <cx:pt idx="2176">22</cx:pt>
          <cx:pt idx="2177">34</cx:pt>
          <cx:pt idx="2178">5</cx:pt>
          <cx:pt idx="2179">23</cx:pt>
          <cx:pt idx="2180">31</cx:pt>
          <cx:pt idx="2181">18</cx:pt>
          <cx:pt idx="2182">16</cx:pt>
          <cx:pt idx="2183">26</cx:pt>
          <cx:pt idx="2184">30</cx:pt>
          <cx:pt idx="2185">20</cx:pt>
          <cx:pt idx="2186">2</cx:pt>
          <cx:pt idx="2187">33</cx:pt>
          <cx:pt idx="2188">28</cx:pt>
          <cx:pt idx="2189">20</cx:pt>
          <cx:pt idx="2190">35</cx:pt>
          <cx:pt idx="2191">29</cx:pt>
          <cx:pt idx="2192">7</cx:pt>
          <cx:pt idx="2193">7</cx:pt>
          <cx:pt idx="2194">12</cx:pt>
          <cx:pt idx="2195">24</cx:pt>
          <cx:pt idx="2196">19</cx:pt>
          <cx:pt idx="2197">2</cx:pt>
          <cx:pt idx="2198">16</cx:pt>
          <cx:pt idx="2199">29</cx:pt>
          <cx:pt idx="2200">13</cx:pt>
          <cx:pt idx="2201">9</cx:pt>
          <cx:pt idx="2202">12</cx:pt>
          <cx:pt idx="2203">16</cx:pt>
          <cx:pt idx="2204">17</cx:pt>
          <cx:pt idx="2205">5</cx:pt>
          <cx:pt idx="2206">27</cx:pt>
          <cx:pt idx="2207">29</cx:pt>
          <cx:pt idx="2208">7</cx:pt>
          <cx:pt idx="2209">11</cx:pt>
          <cx:pt idx="2210">35</cx:pt>
          <cx:pt idx="2211">14</cx:pt>
          <cx:pt idx="2212">30</cx:pt>
          <cx:pt idx="2213">21</cx:pt>
          <cx:pt idx="2214">25</cx:pt>
          <cx:pt idx="2215">15</cx:pt>
          <cx:pt idx="2216">11</cx:pt>
          <cx:pt idx="2217">28</cx:pt>
          <cx:pt idx="2218">34</cx:pt>
          <cx:pt idx="2219">25</cx:pt>
          <cx:pt idx="2220">23</cx:pt>
          <cx:pt idx="2221">34</cx:pt>
          <cx:pt idx="2222">19</cx:pt>
          <cx:pt idx="2223">25</cx:pt>
          <cx:pt idx="2224">31</cx:pt>
          <cx:pt idx="2225">29</cx:pt>
          <cx:pt idx="2226">25</cx:pt>
          <cx:pt idx="2227">5</cx:pt>
          <cx:pt idx="2228">24</cx:pt>
          <cx:pt idx="2229">10</cx:pt>
          <cx:pt idx="2230">31</cx:pt>
          <cx:pt idx="2231">8</cx:pt>
          <cx:pt idx="2232">4</cx:pt>
          <cx:pt idx="2233">21</cx:pt>
          <cx:pt idx="2234">20</cx:pt>
          <cx:pt idx="2235">13</cx:pt>
          <cx:pt idx="2236">25</cx:pt>
          <cx:pt idx="2237">14</cx:pt>
          <cx:pt idx="2238">27</cx:pt>
          <cx:pt idx="2239">5</cx:pt>
          <cx:pt idx="2240">17</cx:pt>
          <cx:pt idx="2241">34</cx:pt>
          <cx:pt idx="2242">30</cx:pt>
          <cx:pt idx="2243">13</cx:pt>
          <cx:pt idx="2244">23</cx:pt>
          <cx:pt idx="2245">8</cx:pt>
          <cx:pt idx="2246">3</cx:pt>
          <cx:pt idx="2247">26</cx:pt>
          <cx:pt idx="2248">12</cx:pt>
          <cx:pt idx="2249">1</cx:pt>
          <cx:pt idx="2250">8</cx:pt>
          <cx:pt idx="2251">1</cx:pt>
          <cx:pt idx="2252">13</cx:pt>
          <cx:pt idx="2253">8</cx:pt>
          <cx:pt idx="2254">24</cx:pt>
          <cx:pt idx="2255">16</cx:pt>
          <cx:pt idx="2256">15</cx:pt>
          <cx:pt idx="2257">25</cx:pt>
          <cx:pt idx="2258">9</cx:pt>
          <cx:pt idx="2259">23</cx:pt>
          <cx:pt idx="2260">25</cx:pt>
          <cx:pt idx="2261">3</cx:pt>
          <cx:pt idx="2262">13</cx:pt>
          <cx:pt idx="2263">34</cx:pt>
          <cx:pt idx="2264">26</cx:pt>
          <cx:pt idx="2265">1</cx:pt>
          <cx:pt idx="2266">33</cx:pt>
          <cx:pt idx="2267">10</cx:pt>
          <cx:pt idx="2268">9</cx:pt>
          <cx:pt idx="2269">10</cx:pt>
          <cx:pt idx="2270">17</cx:pt>
          <cx:pt idx="2271">32</cx:pt>
          <cx:pt idx="2272">23</cx:pt>
          <cx:pt idx="2273">30</cx:pt>
          <cx:pt idx="2274">17</cx:pt>
          <cx:pt idx="2275">29</cx:pt>
          <cx:pt idx="2276">31</cx:pt>
          <cx:pt idx="2277">19</cx:pt>
          <cx:pt idx="2278">25</cx:pt>
          <cx:pt idx="2279">33</cx:pt>
          <cx:pt idx="2280">19</cx:pt>
          <cx:pt idx="2281">31</cx:pt>
          <cx:pt idx="2282">13</cx:pt>
          <cx:pt idx="2283">21</cx:pt>
          <cx:pt idx="2284">12</cx:pt>
          <cx:pt idx="2285">10</cx:pt>
          <cx:pt idx="2286">27</cx:pt>
          <cx:pt idx="2287">24</cx:pt>
          <cx:pt idx="2288">25</cx:pt>
          <cx:pt idx="2289">8</cx:pt>
          <cx:pt idx="2290">19</cx:pt>
          <cx:pt idx="2291">26</cx:pt>
          <cx:pt idx="2292">12</cx:pt>
          <cx:pt idx="2293">19</cx:pt>
          <cx:pt idx="2294">35</cx:pt>
          <cx:pt idx="2295">24</cx:pt>
          <cx:pt idx="2296">23</cx:pt>
          <cx:pt idx="2297">2</cx:pt>
          <cx:pt idx="2298">24</cx:pt>
          <cx:pt idx="2299">33</cx:pt>
          <cx:pt idx="2300">26</cx:pt>
          <cx:pt idx="2301">4</cx:pt>
          <cx:pt idx="2302">23</cx:pt>
          <cx:pt idx="2303">13</cx:pt>
          <cx:pt idx="2304">29</cx:pt>
          <cx:pt idx="2305">16</cx:pt>
          <cx:pt idx="2306">33</cx:pt>
          <cx:pt idx="2307">29</cx:pt>
          <cx:pt idx="2308">8</cx:pt>
          <cx:pt idx="2309">7</cx:pt>
          <cx:pt idx="2310">4</cx:pt>
          <cx:pt idx="2311">16</cx:pt>
          <cx:pt idx="2312">23</cx:pt>
          <cx:pt idx="2313">25</cx:pt>
          <cx:pt idx="2314">7</cx:pt>
          <cx:pt idx="2315">12</cx:pt>
          <cx:pt idx="2316">31</cx:pt>
          <cx:pt idx="2317">23</cx:pt>
          <cx:pt idx="2318">9</cx:pt>
          <cx:pt idx="2319">28</cx:pt>
          <cx:pt idx="2320">19</cx:pt>
          <cx:pt idx="2321">8</cx:pt>
          <cx:pt idx="2322">4</cx:pt>
          <cx:pt idx="2323">26</cx:pt>
          <cx:pt idx="2324">9</cx:pt>
          <cx:pt idx="2325">22</cx:pt>
          <cx:pt idx="2326">7</cx:pt>
          <cx:pt idx="2327">24</cx:pt>
          <cx:pt idx="2328">6</cx:pt>
          <cx:pt idx="2329">14</cx:pt>
          <cx:pt idx="2330">9</cx:pt>
          <cx:pt idx="2331">9</cx:pt>
          <cx:pt idx="2332">11</cx:pt>
          <cx:pt idx="2333">6</cx:pt>
          <cx:pt idx="2334">26</cx:pt>
          <cx:pt idx="2335">35</cx:pt>
          <cx:pt idx="2336">30</cx:pt>
          <cx:pt idx="2337">14</cx:pt>
          <cx:pt idx="2338">27</cx:pt>
          <cx:pt idx="2339">3</cx:pt>
          <cx:pt idx="2340">21</cx:pt>
          <cx:pt idx="2341">29</cx:pt>
          <cx:pt idx="2342">15</cx:pt>
          <cx:pt idx="2343">12</cx:pt>
          <cx:pt idx="2344">3</cx:pt>
          <cx:pt idx="2345">10</cx:pt>
          <cx:pt idx="2346">13</cx:pt>
          <cx:pt idx="2347">16</cx:pt>
          <cx:pt idx="2348">13</cx:pt>
          <cx:pt idx="2349">29</cx:pt>
          <cx:pt idx="2350">26</cx:pt>
          <cx:pt idx="2351">14</cx:pt>
          <cx:pt idx="2352">28</cx:pt>
          <cx:pt idx="2353">14</cx:pt>
          <cx:pt idx="2354">15</cx:pt>
          <cx:pt idx="2355">31</cx:pt>
          <cx:pt idx="2356">27</cx:pt>
          <cx:pt idx="2357">3</cx:pt>
          <cx:pt idx="2358">29</cx:pt>
          <cx:pt idx="2359">12</cx:pt>
          <cx:pt idx="2360">31</cx:pt>
          <cx:pt idx="2361">7</cx:pt>
          <cx:pt idx="2362">24</cx:pt>
          <cx:pt idx="2363">21</cx:pt>
          <cx:pt idx="2364">22</cx:pt>
          <cx:pt idx="2365">17</cx:pt>
          <cx:pt idx="2366">17</cx:pt>
          <cx:pt idx="2367">13</cx:pt>
          <cx:pt idx="2368">11</cx:pt>
          <cx:pt idx="2369">7</cx:pt>
          <cx:pt idx="2370">24</cx:pt>
          <cx:pt idx="2371">27</cx:pt>
          <cx:pt idx="2372">32</cx:pt>
          <cx:pt idx="2373">23</cx:pt>
          <cx:pt idx="2374">2</cx:pt>
          <cx:pt idx="2375">22</cx:pt>
          <cx:pt idx="2376">8</cx:pt>
          <cx:pt idx="2377">33</cx:pt>
          <cx:pt idx="2378">33</cx:pt>
          <cx:pt idx="2379">1</cx:pt>
          <cx:pt idx="2380">22</cx:pt>
          <cx:pt idx="2381">2</cx:pt>
          <cx:pt idx="2382">17</cx:pt>
          <cx:pt idx="2383">27</cx:pt>
          <cx:pt idx="2384">34</cx:pt>
          <cx:pt idx="2385">21</cx:pt>
          <cx:pt idx="2386">33</cx:pt>
          <cx:pt idx="2387">15</cx:pt>
          <cx:pt idx="2388">13</cx:pt>
          <cx:pt idx="2389">11</cx:pt>
          <cx:pt idx="2390">2</cx:pt>
          <cx:pt idx="2391">12</cx:pt>
          <cx:pt idx="2392">10</cx:pt>
          <cx:pt idx="2393">24</cx:pt>
          <cx:pt idx="2394">30</cx:pt>
          <cx:pt idx="2395">25</cx:pt>
          <cx:pt idx="2396">21</cx:pt>
          <cx:pt idx="2397">30</cx:pt>
          <cx:pt idx="2398">27</cx:pt>
          <cx:pt idx="2399">31</cx:pt>
          <cx:pt idx="2400">6</cx:pt>
          <cx:pt idx="2401">27</cx:pt>
          <cx:pt idx="2402">24</cx:pt>
          <cx:pt idx="2403">11</cx:pt>
          <cx:pt idx="2404">14</cx:pt>
          <cx:pt idx="2405">22</cx:pt>
          <cx:pt idx="2406">24</cx:pt>
          <cx:pt idx="2407">5</cx:pt>
          <cx:pt idx="2408">12</cx:pt>
          <cx:pt idx="2409">12</cx:pt>
          <cx:pt idx="2410">30</cx:pt>
          <cx:pt idx="2411">7</cx:pt>
          <cx:pt idx="2412">27</cx:pt>
          <cx:pt idx="2413">26</cx:pt>
          <cx:pt idx="2414">7</cx:pt>
          <cx:pt idx="2415">9</cx:pt>
          <cx:pt idx="2416">33</cx:pt>
          <cx:pt idx="2417">33</cx:pt>
          <cx:pt idx="2418">19</cx:pt>
          <cx:pt idx="2419">34</cx:pt>
          <cx:pt idx="2420">16</cx:pt>
          <cx:pt idx="2421">9</cx:pt>
          <cx:pt idx="2422">32</cx:pt>
          <cx:pt idx="2423">26</cx:pt>
          <cx:pt idx="2424">29</cx:pt>
          <cx:pt idx="2425">13</cx:pt>
          <cx:pt idx="2426">11</cx:pt>
          <cx:pt idx="2427">33</cx:pt>
          <cx:pt idx="2428">13</cx:pt>
          <cx:pt idx="2429">13</cx:pt>
          <cx:pt idx="2430">14</cx:pt>
          <cx:pt idx="2431">31</cx:pt>
          <cx:pt idx="2432">17</cx:pt>
          <cx:pt idx="2433">26</cx:pt>
          <cx:pt idx="2434">30</cx:pt>
          <cx:pt idx="2435">17</cx:pt>
          <cx:pt idx="2436">26</cx:pt>
          <cx:pt idx="2437">14</cx:pt>
          <cx:pt idx="2438">27</cx:pt>
          <cx:pt idx="2439">26</cx:pt>
          <cx:pt idx="2440">14</cx:pt>
          <cx:pt idx="2441">10</cx:pt>
          <cx:pt idx="2442">21</cx:pt>
          <cx:pt idx="2443">31</cx:pt>
          <cx:pt idx="2444">20</cx:pt>
          <cx:pt idx="2445">27</cx:pt>
          <cx:pt idx="2446">1</cx:pt>
          <cx:pt idx="2447">12</cx:pt>
          <cx:pt idx="2448">20</cx:pt>
          <cx:pt idx="2449">21</cx:pt>
          <cx:pt idx="2450">26</cx:pt>
          <cx:pt idx="2451">9</cx:pt>
          <cx:pt idx="2452">12</cx:pt>
          <cx:pt idx="2453">2</cx:pt>
          <cx:pt idx="2454">22</cx:pt>
          <cx:pt idx="2455">18</cx:pt>
          <cx:pt idx="2456">33</cx:pt>
          <cx:pt idx="2457">18</cx:pt>
          <cx:pt idx="2458">34</cx:pt>
          <cx:pt idx="2459">26</cx:pt>
          <cx:pt idx="2460">1</cx:pt>
          <cx:pt idx="2461">15</cx:pt>
          <cx:pt idx="2462">7</cx:pt>
          <cx:pt idx="2463">4</cx:pt>
          <cx:pt idx="2464">25</cx:pt>
          <cx:pt idx="2465">24</cx:pt>
          <cx:pt idx="2466">33</cx:pt>
          <cx:pt idx="2467">6</cx:pt>
          <cx:pt idx="2468">26</cx:pt>
          <cx:pt idx="2469">31</cx:pt>
          <cx:pt idx="2470">10</cx:pt>
          <cx:pt idx="2471">13</cx:pt>
          <cx:pt idx="2472">26</cx:pt>
          <cx:pt idx="2473">17</cx:pt>
          <cx:pt idx="2474">19</cx:pt>
          <cx:pt idx="2475">8</cx:pt>
          <cx:pt idx="2476">8</cx:pt>
          <cx:pt idx="2477">6</cx:pt>
          <cx:pt idx="2478">11</cx:pt>
          <cx:pt idx="2479">25</cx:pt>
          <cx:pt idx="2480">11</cx:pt>
          <cx:pt idx="2481">9</cx:pt>
          <cx:pt idx="2482">5</cx:pt>
          <cx:pt idx="2483">28</cx:pt>
          <cx:pt idx="2484">7</cx:pt>
          <cx:pt idx="2485">17</cx:pt>
          <cx:pt idx="2486">33</cx:pt>
          <cx:pt idx="2487">7</cx:pt>
          <cx:pt idx="2488">18</cx:pt>
          <cx:pt idx="2489">30</cx:pt>
          <cx:pt idx="2490">31</cx:pt>
          <cx:pt idx="2491">9</cx:pt>
          <cx:pt idx="2492">12</cx:pt>
          <cx:pt idx="2493">9</cx:pt>
          <cx:pt idx="2494">16</cx:pt>
          <cx:pt idx="2495">20</cx:pt>
          <cx:pt idx="2496">15</cx:pt>
          <cx:pt idx="2497">19</cx:pt>
          <cx:pt idx="2498">18</cx:pt>
          <cx:pt idx="2499">21</cx:pt>
          <cx:pt idx="2500">23</cx:pt>
          <cx:pt idx="2501">32</cx:pt>
          <cx:pt idx="2502">26</cx:pt>
          <cx:pt idx="2503">25</cx:pt>
          <cx:pt idx="2504">26</cx:pt>
          <cx:pt idx="2505">25</cx:pt>
          <cx:pt idx="2506">16</cx:pt>
          <cx:pt idx="2507">32</cx:pt>
          <cx:pt idx="2508">27</cx:pt>
          <cx:pt idx="2509">6</cx:pt>
          <cx:pt idx="2510">27</cx:pt>
          <cx:pt idx="2511">26</cx:pt>
          <cx:pt idx="2512">26</cx:pt>
          <cx:pt idx="2513">6</cx:pt>
          <cx:pt idx="2514">24</cx:pt>
          <cx:pt idx="2515">23</cx:pt>
          <cx:pt idx="2516">33</cx:pt>
          <cx:pt idx="2517">20</cx:pt>
          <cx:pt idx="2518">5</cx:pt>
          <cx:pt idx="2519">34</cx:pt>
          <cx:pt idx="2520">25</cx:pt>
          <cx:pt idx="2521">13</cx:pt>
          <cx:pt idx="2522">4</cx:pt>
          <cx:pt idx="2523">2</cx:pt>
          <cx:pt idx="2524">13</cx:pt>
          <cx:pt idx="2525">25</cx:pt>
          <cx:pt idx="2526">29</cx:pt>
          <cx:pt idx="2527">31</cx:pt>
          <cx:pt idx="2528">31</cx:pt>
          <cx:pt idx="2529">17</cx:pt>
          <cx:pt idx="2530">19</cx:pt>
          <cx:pt idx="2531">27</cx:pt>
          <cx:pt idx="2532">6</cx:pt>
          <cx:pt idx="2533">17</cx:pt>
          <cx:pt idx="2534">12</cx:pt>
          <cx:pt idx="2535">16</cx:pt>
          <cx:pt idx="2536">11</cx:pt>
          <cx:pt idx="2537">30</cx:pt>
          <cx:pt idx="2538">25</cx:pt>
          <cx:pt idx="2539">22</cx:pt>
          <cx:pt idx="2540">26</cx:pt>
          <cx:pt idx="2541">34</cx:pt>
          <cx:pt idx="2542">24</cx:pt>
          <cx:pt idx="2543">21</cx:pt>
          <cx:pt idx="2544">29</cx:pt>
          <cx:pt idx="2545">8</cx:pt>
          <cx:pt idx="2546">28</cx:pt>
          <cx:pt idx="2547">22</cx:pt>
          <cx:pt idx="2548">1</cx:pt>
          <cx:pt idx="2549">9</cx:pt>
          <cx:pt idx="2550">17</cx:pt>
          <cx:pt idx="2551">3</cx:pt>
          <cx:pt idx="2552">3</cx:pt>
          <cx:pt idx="2553">28</cx:pt>
          <cx:pt idx="2554">25</cx:pt>
          <cx:pt idx="2555">18</cx:pt>
          <cx:pt idx="2556">1</cx:pt>
          <cx:pt idx="2557">21</cx:pt>
          <cx:pt idx="2558">32</cx:pt>
          <cx:pt idx="2559">26</cx:pt>
          <cx:pt idx="2560">1</cx:pt>
          <cx:pt idx="2561">22</cx:pt>
          <cx:pt idx="2562">29</cx:pt>
          <cx:pt idx="2563">6</cx:pt>
          <cx:pt idx="2564">5</cx:pt>
          <cx:pt idx="2565">5</cx:pt>
          <cx:pt idx="2566">3</cx:pt>
          <cx:pt idx="2567">7</cx:pt>
          <cx:pt idx="2568">9</cx:pt>
          <cx:pt idx="2569">2</cx:pt>
          <cx:pt idx="2570">15</cx:pt>
          <cx:pt idx="2571">8</cx:pt>
          <cx:pt idx="2572">21</cx:pt>
          <cx:pt idx="2573">16</cx:pt>
          <cx:pt idx="2574">15</cx:pt>
          <cx:pt idx="2575">27</cx:pt>
          <cx:pt idx="2576">18</cx:pt>
          <cx:pt idx="2577">6</cx:pt>
          <cx:pt idx="2578">25</cx:pt>
          <cx:pt idx="2579">30</cx:pt>
          <cx:pt idx="2580">11</cx:pt>
          <cx:pt idx="2581">2</cx:pt>
          <cx:pt idx="2582">5</cx:pt>
          <cx:pt idx="2583">19</cx:pt>
          <cx:pt idx="2584">23</cx:pt>
          <cx:pt idx="2585">3</cx:pt>
          <cx:pt idx="2586">29</cx:pt>
          <cx:pt idx="2587">26</cx:pt>
          <cx:pt idx="2588">29</cx:pt>
          <cx:pt idx="2589">13</cx:pt>
          <cx:pt idx="2590">29</cx:pt>
          <cx:pt idx="2591">31</cx:pt>
          <cx:pt idx="2592">1</cx:pt>
          <cx:pt idx="2593">21</cx:pt>
          <cx:pt idx="2594">9</cx:pt>
          <cx:pt idx="2595">5</cx:pt>
          <cx:pt idx="2596">14</cx:pt>
          <cx:pt idx="2597">33</cx:pt>
          <cx:pt idx="2598">3</cx:pt>
          <cx:pt idx="2599">17</cx:pt>
          <cx:pt idx="2600">26</cx:pt>
          <cx:pt idx="2601">24</cx:pt>
          <cx:pt idx="2602">10</cx:pt>
          <cx:pt idx="2603">1</cx:pt>
          <cx:pt idx="2604">12</cx:pt>
          <cx:pt idx="2605">10</cx:pt>
          <cx:pt idx="2606">11</cx:pt>
          <cx:pt idx="2607">21</cx:pt>
          <cx:pt idx="2608">23</cx:pt>
          <cx:pt idx="2609">20</cx:pt>
          <cx:pt idx="2610">16</cx:pt>
          <cx:pt idx="2611">21</cx:pt>
          <cx:pt idx="2612">13</cx:pt>
          <cx:pt idx="2613">11</cx:pt>
          <cx:pt idx="2614">32</cx:pt>
          <cx:pt idx="2615">34</cx:pt>
          <cx:pt idx="2616">2</cx:pt>
          <cx:pt idx="2617">4</cx:pt>
          <cx:pt idx="2618">3</cx:pt>
          <cx:pt idx="2619">1</cx:pt>
          <cx:pt idx="2620">1</cx:pt>
          <cx:pt idx="2621">15</cx:pt>
          <cx:pt idx="2622">9</cx:pt>
          <cx:pt idx="2623">18</cx:pt>
          <cx:pt idx="2624">25</cx:pt>
          <cx:pt idx="2625">10</cx:pt>
          <cx:pt idx="2626">22</cx:pt>
          <cx:pt idx="2627">27</cx:pt>
          <cx:pt idx="2628">13</cx:pt>
          <cx:pt idx="2629">5</cx:pt>
          <cx:pt idx="2630">7</cx:pt>
          <cx:pt idx="2631">24</cx:pt>
          <cx:pt idx="2632">26</cx:pt>
          <cx:pt idx="2633">2</cx:pt>
          <cx:pt idx="2634">8</cx:pt>
          <cx:pt idx="2635">21</cx:pt>
          <cx:pt idx="2636">18</cx:pt>
          <cx:pt idx="2637">19</cx:pt>
          <cx:pt idx="2638">31</cx:pt>
          <cx:pt idx="2639">29</cx:pt>
          <cx:pt idx="2640">25</cx:pt>
          <cx:pt idx="2641">29</cx:pt>
          <cx:pt idx="2642">20</cx:pt>
          <cx:pt idx="2643">8</cx:pt>
          <cx:pt idx="2644">29</cx:pt>
          <cx:pt idx="2645">1</cx:pt>
          <cx:pt idx="2646">7</cx:pt>
          <cx:pt idx="2647">6</cx:pt>
          <cx:pt idx="2648">26</cx:pt>
          <cx:pt idx="2649">16</cx:pt>
          <cx:pt idx="2650">28</cx:pt>
          <cx:pt idx="2651">24</cx:pt>
          <cx:pt idx="2652">30</cx:pt>
          <cx:pt idx="2653">11</cx:pt>
          <cx:pt idx="2654">2</cx:pt>
          <cx:pt idx="2655">1</cx:pt>
          <cx:pt idx="2656">1</cx:pt>
          <cx:pt idx="2657">6</cx:pt>
          <cx:pt idx="2658">14</cx:pt>
          <cx:pt idx="2659">18</cx:pt>
          <cx:pt idx="2660">4</cx:pt>
          <cx:pt idx="2661">18</cx:pt>
          <cx:pt idx="2662">14</cx:pt>
          <cx:pt idx="2663">21</cx:pt>
          <cx:pt idx="2664">6</cx:pt>
          <cx:pt idx="2665">5</cx:pt>
          <cx:pt idx="2666">32</cx:pt>
          <cx:pt idx="2667">22</cx:pt>
          <cx:pt idx="2668">25</cx:pt>
          <cx:pt idx="2669">30</cx:pt>
          <cx:pt idx="2670">16</cx:pt>
          <cx:pt idx="2671">21</cx:pt>
          <cx:pt idx="2672">35</cx:pt>
          <cx:pt idx="2673">28</cx:pt>
          <cx:pt idx="2674">1</cx:pt>
          <cx:pt idx="2675">29</cx:pt>
          <cx:pt idx="2676">13</cx:pt>
          <cx:pt idx="2677">13</cx:pt>
          <cx:pt idx="2678">6</cx:pt>
          <cx:pt idx="2679">27</cx:pt>
          <cx:pt idx="2680">7</cx:pt>
          <cx:pt idx="2681">8</cx:pt>
          <cx:pt idx="2682">1</cx:pt>
          <cx:pt idx="2683">4</cx:pt>
          <cx:pt idx="2684">33</cx:pt>
          <cx:pt idx="2685">33</cx:pt>
          <cx:pt idx="2686">5</cx:pt>
          <cx:pt idx="2687">1</cx:pt>
          <cx:pt idx="2688">15</cx:pt>
          <cx:pt idx="2689">6</cx:pt>
          <cx:pt idx="2690">29</cx:pt>
          <cx:pt idx="2691">12</cx:pt>
          <cx:pt idx="2692">16</cx:pt>
          <cx:pt idx="2693">19</cx:pt>
          <cx:pt idx="2694">34</cx:pt>
          <cx:pt idx="2695">27</cx:pt>
          <cx:pt idx="2696">15</cx:pt>
          <cx:pt idx="2697">18</cx:pt>
          <cx:pt idx="2698">11</cx:pt>
          <cx:pt idx="2699">18</cx:pt>
          <cx:pt idx="2700">16</cx:pt>
          <cx:pt idx="2701">29</cx:pt>
          <cx:pt idx="2702">25</cx:pt>
          <cx:pt idx="2703">21</cx:pt>
          <cx:pt idx="2704">8</cx:pt>
          <cx:pt idx="2705">2</cx:pt>
          <cx:pt idx="2706">33</cx:pt>
          <cx:pt idx="2707">27</cx:pt>
          <cx:pt idx="2708">27</cx:pt>
          <cx:pt idx="2709">29</cx:pt>
          <cx:pt idx="2710">12</cx:pt>
          <cx:pt idx="2711">33</cx:pt>
          <cx:pt idx="2712">24</cx:pt>
          <cx:pt idx="2713">6</cx:pt>
          <cx:pt idx="2714">21</cx:pt>
          <cx:pt idx="2715">15</cx:pt>
          <cx:pt idx="2716">27</cx:pt>
          <cx:pt idx="2717">20</cx:pt>
          <cx:pt idx="2718">30</cx:pt>
          <cx:pt idx="2719">34</cx:pt>
          <cx:pt idx="2720">24</cx:pt>
          <cx:pt idx="2721">2</cx:pt>
          <cx:pt idx="2722">10</cx:pt>
          <cx:pt idx="2723">24</cx:pt>
          <cx:pt idx="2724">11</cx:pt>
          <cx:pt idx="2725">17</cx:pt>
          <cx:pt idx="2726">24</cx:pt>
          <cx:pt idx="2727">9</cx:pt>
          <cx:pt idx="2728">4</cx:pt>
          <cx:pt idx="2729">3</cx:pt>
          <cx:pt idx="2730">6</cx:pt>
          <cx:pt idx="2731">16</cx:pt>
          <cx:pt idx="2732">26</cx:pt>
          <cx:pt idx="2733">3</cx:pt>
          <cx:pt idx="2734">20</cx:pt>
          <cx:pt idx="2735">31</cx:pt>
          <cx:pt idx="2736">17</cx:pt>
          <cx:pt idx="2737">28</cx:pt>
          <cx:pt idx="2738">21</cx:pt>
          <cx:pt idx="2739">3</cx:pt>
          <cx:pt idx="2740">13</cx:pt>
          <cx:pt idx="2741">4</cx:pt>
          <cx:pt idx="2742">35</cx:pt>
          <cx:pt idx="2743">19</cx:pt>
          <cx:pt idx="2744">27</cx:pt>
          <cx:pt idx="2745">35</cx:pt>
          <cx:pt idx="2746">32</cx:pt>
          <cx:pt idx="2747">30</cx:pt>
          <cx:pt idx="2748">17</cx:pt>
          <cx:pt idx="2749">28</cx:pt>
          <cx:pt idx="2750">4</cx:pt>
          <cx:pt idx="2751">34</cx:pt>
          <cx:pt idx="2752">13</cx:pt>
          <cx:pt idx="2753">18</cx:pt>
          <cx:pt idx="2754">10</cx:pt>
          <cx:pt idx="2755">5</cx:pt>
          <cx:pt idx="2756">30</cx:pt>
          <cx:pt idx="2757">35</cx:pt>
          <cx:pt idx="2758">3</cx:pt>
          <cx:pt idx="2759">22</cx:pt>
          <cx:pt idx="2760">34</cx:pt>
          <cx:pt idx="2761">33</cx:pt>
          <cx:pt idx="2762">4</cx:pt>
          <cx:pt idx="2763">21</cx:pt>
          <cx:pt idx="2764">1</cx:pt>
          <cx:pt idx="2765">30</cx:pt>
          <cx:pt idx="2766">28</cx:pt>
          <cx:pt idx="2767">26</cx:pt>
          <cx:pt idx="2768">34</cx:pt>
          <cx:pt idx="2769">5</cx:pt>
          <cx:pt idx="2770">24</cx:pt>
          <cx:pt idx="2771">27</cx:pt>
          <cx:pt idx="2772">16</cx:pt>
          <cx:pt idx="2773">13</cx:pt>
          <cx:pt idx="2774">25</cx:pt>
          <cx:pt idx="2775">24</cx:pt>
          <cx:pt idx="2776">12</cx:pt>
          <cx:pt idx="2777">19</cx:pt>
          <cx:pt idx="2778">25</cx:pt>
          <cx:pt idx="2779">24</cx:pt>
          <cx:pt idx="2780">31</cx:pt>
          <cx:pt idx="2781">2</cx:pt>
          <cx:pt idx="2782">31</cx:pt>
          <cx:pt idx="2783">28</cx:pt>
          <cx:pt idx="2784">4</cx:pt>
          <cx:pt idx="2785">10</cx:pt>
          <cx:pt idx="2786">26</cx:pt>
          <cx:pt idx="2787">17</cx:pt>
          <cx:pt idx="2788">33</cx:pt>
          <cx:pt idx="2789">17</cx:pt>
          <cx:pt idx="2790">16</cx:pt>
          <cx:pt idx="2791">31</cx:pt>
          <cx:pt idx="2792">34</cx:pt>
          <cx:pt idx="2793">2</cx:pt>
          <cx:pt idx="2794">4</cx:pt>
          <cx:pt idx="2795">35</cx:pt>
          <cx:pt idx="2796">20</cx:pt>
          <cx:pt idx="2797">28</cx:pt>
          <cx:pt idx="2798">6</cx:pt>
          <cx:pt idx="2799">9</cx:pt>
          <cx:pt idx="2800">32</cx:pt>
          <cx:pt idx="2801">10</cx:pt>
          <cx:pt idx="2802">19</cx:pt>
          <cx:pt idx="2803">27</cx:pt>
          <cx:pt idx="2804">23</cx:pt>
          <cx:pt idx="2805">13</cx:pt>
          <cx:pt idx="2806">18</cx:pt>
          <cx:pt idx="2807">27</cx:pt>
          <cx:pt idx="2808">26</cx:pt>
          <cx:pt idx="2809">29</cx:pt>
          <cx:pt idx="2810">14</cx:pt>
          <cx:pt idx="2811">22</cx:pt>
          <cx:pt idx="2812">33</cx:pt>
          <cx:pt idx="2813">30</cx:pt>
          <cx:pt idx="2814">22</cx:pt>
          <cx:pt idx="2815">21</cx:pt>
          <cx:pt idx="2816">19</cx:pt>
          <cx:pt idx="2817">7</cx:pt>
          <cx:pt idx="2818">26</cx:pt>
          <cx:pt idx="2819">16</cx:pt>
          <cx:pt idx="2820">3</cx:pt>
          <cx:pt idx="2821">11</cx:pt>
          <cx:pt idx="2822">26</cx:pt>
          <cx:pt idx="2823">3</cx:pt>
          <cx:pt idx="2824">24</cx:pt>
          <cx:pt idx="2825">11</cx:pt>
          <cx:pt idx="2826">16</cx:pt>
          <cx:pt idx="2827">3</cx:pt>
          <cx:pt idx="2828">21</cx:pt>
          <cx:pt idx="2829">1</cx:pt>
          <cx:pt idx="2830">7</cx:pt>
          <cx:pt idx="2831">34</cx:pt>
          <cx:pt idx="2832">12</cx:pt>
          <cx:pt idx="2833">12</cx:pt>
          <cx:pt idx="2834">9</cx:pt>
          <cx:pt idx="2835">19</cx:pt>
          <cx:pt idx="2836">33</cx:pt>
          <cx:pt idx="2837">9</cx:pt>
          <cx:pt idx="2838">26</cx:pt>
          <cx:pt idx="2839">6</cx:pt>
          <cx:pt idx="2840">13</cx:pt>
          <cx:pt idx="2841">4</cx:pt>
          <cx:pt idx="2842">33</cx:pt>
          <cx:pt idx="2843">30</cx:pt>
          <cx:pt idx="2844">3</cx:pt>
          <cx:pt idx="2845">21</cx:pt>
          <cx:pt idx="2846">24</cx:pt>
          <cx:pt idx="2847">24</cx:pt>
          <cx:pt idx="2848">30</cx:pt>
          <cx:pt idx="2849">17</cx:pt>
          <cx:pt idx="2850">30</cx:pt>
          <cx:pt idx="2851">21</cx:pt>
          <cx:pt idx="2852">29</cx:pt>
          <cx:pt idx="2853">29</cx:pt>
          <cx:pt idx="2854">1</cx:pt>
          <cx:pt idx="2855">1</cx:pt>
          <cx:pt idx="2856">12</cx:pt>
          <cx:pt idx="2857">7</cx:pt>
          <cx:pt idx="2858">28</cx:pt>
          <cx:pt idx="2859">27</cx:pt>
          <cx:pt idx="2860">11</cx:pt>
          <cx:pt idx="2861">11</cx:pt>
          <cx:pt idx="2862">34</cx:pt>
          <cx:pt idx="2863">32</cx:pt>
          <cx:pt idx="2864">16</cx:pt>
          <cx:pt idx="2865">3</cx:pt>
          <cx:pt idx="2866">16</cx:pt>
          <cx:pt idx="2867">11</cx:pt>
          <cx:pt idx="2868">8</cx:pt>
          <cx:pt idx="2869">3</cx:pt>
          <cx:pt idx="2870">26</cx:pt>
          <cx:pt idx="2871">6</cx:pt>
          <cx:pt idx="2872">20</cx:pt>
          <cx:pt idx="2873">17</cx:pt>
          <cx:pt idx="2874">13</cx:pt>
          <cx:pt idx="2875">18</cx:pt>
          <cx:pt idx="2876">17</cx:pt>
          <cx:pt idx="2877">5</cx:pt>
          <cx:pt idx="2878">33</cx:pt>
          <cx:pt idx="2879">14</cx:pt>
          <cx:pt idx="2880">24</cx:pt>
          <cx:pt idx="2881">11</cx:pt>
          <cx:pt idx="2882">23</cx:pt>
          <cx:pt idx="2883">15</cx:pt>
          <cx:pt idx="2884">15</cx:pt>
          <cx:pt idx="2885">15</cx:pt>
          <cx:pt idx="2886">15</cx:pt>
          <cx:pt idx="2887">25</cx:pt>
          <cx:pt idx="2888">28</cx:pt>
          <cx:pt idx="2889">10</cx:pt>
          <cx:pt idx="2890">6</cx:pt>
          <cx:pt idx="2891">20</cx:pt>
          <cx:pt idx="2892">12</cx:pt>
          <cx:pt idx="2893">15</cx:pt>
          <cx:pt idx="2894">6</cx:pt>
          <cx:pt idx="2895">21</cx:pt>
          <cx:pt idx="2896">9</cx:pt>
          <cx:pt idx="2897">30</cx:pt>
          <cx:pt idx="2898">25</cx:pt>
          <cx:pt idx="2899">35</cx:pt>
          <cx:pt idx="2900">23</cx:pt>
          <cx:pt idx="2901">17</cx:pt>
          <cx:pt idx="2902">35</cx:pt>
          <cx:pt idx="2903">26</cx:pt>
          <cx:pt idx="2904">6</cx:pt>
          <cx:pt idx="2905">2</cx:pt>
          <cx:pt idx="2906">7</cx:pt>
          <cx:pt idx="2907">29</cx:pt>
          <cx:pt idx="2908">4</cx:pt>
          <cx:pt idx="2909">2</cx:pt>
          <cx:pt idx="2910">6</cx:pt>
          <cx:pt idx="2911">24</cx:pt>
          <cx:pt idx="2912">28</cx:pt>
          <cx:pt idx="2913">26</cx:pt>
          <cx:pt idx="2914">30</cx:pt>
          <cx:pt idx="2915">1</cx:pt>
          <cx:pt idx="2916">17</cx:pt>
          <cx:pt idx="2917">10</cx:pt>
          <cx:pt idx="2918">22</cx:pt>
          <cx:pt idx="2919">23</cx:pt>
          <cx:pt idx="2920">7</cx:pt>
          <cx:pt idx="2921">7</cx:pt>
          <cx:pt idx="2922">5</cx:pt>
          <cx:pt idx="2923">33</cx:pt>
          <cx:pt idx="2924">25</cx:pt>
          <cx:pt idx="2925">22</cx:pt>
          <cx:pt idx="2926">31</cx:pt>
          <cx:pt idx="2927">3</cx:pt>
          <cx:pt idx="2928">26</cx:pt>
          <cx:pt idx="2929">17</cx:pt>
          <cx:pt idx="2930">12</cx:pt>
          <cx:pt idx="2931">11</cx:pt>
          <cx:pt idx="2932">32</cx:pt>
          <cx:pt idx="2933">28</cx:pt>
          <cx:pt idx="2934">27</cx:pt>
          <cx:pt idx="2935">6</cx:pt>
          <cx:pt idx="2936">9</cx:pt>
          <cx:pt idx="2937">27</cx:pt>
          <cx:pt idx="2938">29</cx:pt>
          <cx:pt idx="2939">23</cx:pt>
          <cx:pt idx="2940">3</cx:pt>
          <cx:pt idx="2941">25</cx:pt>
          <cx:pt idx="2942">30</cx:pt>
          <cx:pt idx="2943">19</cx:pt>
          <cx:pt idx="2944">12</cx:pt>
          <cx:pt idx="2945">19</cx:pt>
          <cx:pt idx="2946">34</cx:pt>
          <cx:pt idx="2947">15</cx:pt>
          <cx:pt idx="2948">4</cx:pt>
          <cx:pt idx="2949">6</cx:pt>
          <cx:pt idx="2950">35</cx:pt>
          <cx:pt idx="2951">30</cx:pt>
          <cx:pt idx="2952">5</cx:pt>
          <cx:pt idx="2953">6</cx:pt>
          <cx:pt idx="2954">25</cx:pt>
          <cx:pt idx="2955">3</cx:pt>
          <cx:pt idx="2956">27</cx:pt>
          <cx:pt idx="2957">17</cx:pt>
          <cx:pt idx="2958">16</cx:pt>
          <cx:pt idx="2959">8</cx:pt>
          <cx:pt idx="2960">2</cx:pt>
          <cx:pt idx="2961">29</cx:pt>
          <cx:pt idx="2962">10</cx:pt>
          <cx:pt idx="2963">14</cx:pt>
          <cx:pt idx="2964">20</cx:pt>
          <cx:pt idx="2965">15</cx:pt>
          <cx:pt idx="2966">18</cx:pt>
          <cx:pt idx="2967">22</cx:pt>
          <cx:pt idx="2968">35</cx:pt>
          <cx:pt idx="2969">5</cx:pt>
          <cx:pt idx="2970">3</cx:pt>
          <cx:pt idx="2971">28</cx:pt>
          <cx:pt idx="2972">1</cx:pt>
          <cx:pt idx="2973">29</cx:pt>
          <cx:pt idx="2974">22</cx:pt>
          <cx:pt idx="2975">22</cx:pt>
          <cx:pt idx="2976">25</cx:pt>
          <cx:pt idx="2977">2</cx:pt>
          <cx:pt idx="2978">21</cx:pt>
          <cx:pt idx="2979">23</cx:pt>
          <cx:pt idx="2980">35</cx:pt>
          <cx:pt idx="2981">29</cx:pt>
          <cx:pt idx="2982">5</cx:pt>
          <cx:pt idx="2983">13</cx:pt>
          <cx:pt idx="2984">16</cx:pt>
          <cx:pt idx="2985">35</cx:pt>
          <cx:pt idx="2986">18</cx:pt>
          <cx:pt idx="2987">6</cx:pt>
          <cx:pt idx="2988">24</cx:pt>
          <cx:pt idx="2989">18</cx:pt>
          <cx:pt idx="2990">13</cx:pt>
          <cx:pt idx="2991">31</cx:pt>
          <cx:pt idx="2992">29</cx:pt>
          <cx:pt idx="2993">31</cx:pt>
          <cx:pt idx="2994">1</cx:pt>
          <cx:pt idx="2995">22</cx:pt>
          <cx:pt idx="2996">15</cx:pt>
          <cx:pt idx="2997">10</cx:pt>
          <cx:pt idx="2998">25</cx:pt>
          <cx:pt idx="2999">20</cx:pt>
          <cx:pt idx="3000">26</cx:pt>
          <cx:pt idx="3001">11</cx:pt>
          <cx:pt idx="3002">18</cx:pt>
          <cx:pt idx="3003">15</cx:pt>
          <cx:pt idx="3004">25</cx:pt>
          <cx:pt idx="3005">18</cx:pt>
          <cx:pt idx="3006">12</cx:pt>
          <cx:pt idx="3007">33</cx:pt>
          <cx:pt idx="3008">16</cx:pt>
          <cx:pt idx="3009">31</cx:pt>
          <cx:pt idx="3010">31</cx:pt>
          <cx:pt idx="3011">28</cx:pt>
          <cx:pt idx="3012">13</cx:pt>
          <cx:pt idx="3013">17</cx:pt>
          <cx:pt idx="3014">9</cx:pt>
          <cx:pt idx="3015">21</cx:pt>
          <cx:pt idx="3016">5</cx:pt>
          <cx:pt idx="3017">4</cx:pt>
          <cx:pt idx="3018">28</cx:pt>
          <cx:pt idx="3019">5</cx:pt>
          <cx:pt idx="3020">1</cx:pt>
          <cx:pt idx="3021">31</cx:pt>
          <cx:pt idx="3022">26</cx:pt>
          <cx:pt idx="3023">28</cx:pt>
          <cx:pt idx="3024">16</cx:pt>
          <cx:pt idx="3025">6</cx:pt>
          <cx:pt idx="3026">9</cx:pt>
          <cx:pt idx="3027">33</cx:pt>
          <cx:pt idx="3028">5</cx:pt>
          <cx:pt idx="3029">21</cx:pt>
          <cx:pt idx="3030">18</cx:pt>
          <cx:pt idx="3031">13</cx:pt>
          <cx:pt idx="3032">20</cx:pt>
          <cx:pt idx="3033">2</cx:pt>
          <cx:pt idx="3034">33</cx:pt>
          <cx:pt idx="3035">35</cx:pt>
          <cx:pt idx="3036">17</cx:pt>
          <cx:pt idx="3037">32</cx:pt>
          <cx:pt idx="3038">4</cx:pt>
          <cx:pt idx="3039">32</cx:pt>
          <cx:pt idx="3040">22</cx:pt>
          <cx:pt idx="3041">30</cx:pt>
          <cx:pt idx="3042">4</cx:pt>
          <cx:pt idx="3043">29</cx:pt>
          <cx:pt idx="3044">19</cx:pt>
          <cx:pt idx="3045">30</cx:pt>
          <cx:pt idx="3046">12</cx:pt>
          <cx:pt idx="3047">20</cx:pt>
          <cx:pt idx="3048">18</cx:pt>
          <cx:pt idx="3049">15</cx:pt>
          <cx:pt idx="3050">10</cx:pt>
          <cx:pt idx="3051">24</cx:pt>
          <cx:pt idx="3052">15</cx:pt>
          <cx:pt idx="3053">35</cx:pt>
          <cx:pt idx="3054">26</cx:pt>
          <cx:pt idx="3055">7</cx:pt>
          <cx:pt idx="3056">4</cx:pt>
          <cx:pt idx="3057">29</cx:pt>
          <cx:pt idx="3058">26</cx:pt>
          <cx:pt idx="3059">9</cx:pt>
          <cx:pt idx="3060">23</cx:pt>
          <cx:pt idx="3061">24</cx:pt>
          <cx:pt idx="3062">15</cx:pt>
          <cx:pt idx="3063">9</cx:pt>
          <cx:pt idx="3064">34</cx:pt>
          <cx:pt idx="3065">15</cx:pt>
          <cx:pt idx="3066">26</cx:pt>
          <cx:pt idx="3067">19</cx:pt>
          <cx:pt idx="3068">28</cx:pt>
          <cx:pt idx="3069">25</cx:pt>
          <cx:pt idx="3070">27</cx:pt>
          <cx:pt idx="3071">26</cx:pt>
          <cx:pt idx="3072">7</cx:pt>
          <cx:pt idx="3073">6</cx:pt>
          <cx:pt idx="3074">22</cx:pt>
          <cx:pt idx="3075">32</cx:pt>
          <cx:pt idx="3076">22</cx:pt>
          <cx:pt idx="3077">19</cx:pt>
          <cx:pt idx="3078">12</cx:pt>
          <cx:pt idx="3079">12</cx:pt>
          <cx:pt idx="3080">16</cx:pt>
          <cx:pt idx="3081">25</cx:pt>
          <cx:pt idx="3082">4</cx:pt>
          <cx:pt idx="3083">35</cx:pt>
          <cx:pt idx="3084">23</cx:pt>
          <cx:pt idx="3085">30</cx:pt>
          <cx:pt idx="3086">33</cx:pt>
          <cx:pt idx="3087">9</cx:pt>
          <cx:pt idx="3088">23</cx:pt>
          <cx:pt idx="3089">32</cx:pt>
          <cx:pt idx="3090">17</cx:pt>
          <cx:pt idx="3091">3</cx:pt>
          <cx:pt idx="3092">33</cx:pt>
          <cx:pt idx="3093">9</cx:pt>
          <cx:pt idx="3094">8</cx:pt>
          <cx:pt idx="3095">33</cx:pt>
          <cx:pt idx="3096">29</cx:pt>
          <cx:pt idx="3097">29</cx:pt>
          <cx:pt idx="3098">9</cx:pt>
          <cx:pt idx="3099">35</cx:pt>
          <cx:pt idx="3100">34</cx:pt>
          <cx:pt idx="3101">16</cx:pt>
          <cx:pt idx="3102">2</cx:pt>
          <cx:pt idx="3103">34</cx:pt>
          <cx:pt idx="3104">6</cx:pt>
          <cx:pt idx="3105">17</cx:pt>
          <cx:pt idx="3106">12</cx:pt>
          <cx:pt idx="3107">10</cx:pt>
          <cx:pt idx="3108">20</cx:pt>
          <cx:pt idx="3109">24</cx:pt>
          <cx:pt idx="3110">9</cx:pt>
          <cx:pt idx="3111">2</cx:pt>
          <cx:pt idx="3112">26</cx:pt>
          <cx:pt idx="3113">24</cx:pt>
          <cx:pt idx="3114">19</cx:pt>
          <cx:pt idx="3115">21</cx:pt>
          <cx:pt idx="3116">34</cx:pt>
          <cx:pt idx="3117">30</cx:pt>
          <cx:pt idx="3118">7</cx:pt>
          <cx:pt idx="3119">19</cx:pt>
          <cx:pt idx="3120">11</cx:pt>
          <cx:pt idx="3121">24</cx:pt>
          <cx:pt idx="3122">27</cx:pt>
          <cx:pt idx="3123">6</cx:pt>
          <cx:pt idx="3124">28</cx:pt>
          <cx:pt idx="3125">6</cx:pt>
          <cx:pt idx="3126">2</cx:pt>
          <cx:pt idx="3127">23</cx:pt>
          <cx:pt idx="3128">12</cx:pt>
          <cx:pt idx="3129">28</cx:pt>
          <cx:pt idx="3130">22</cx:pt>
          <cx:pt idx="3131">10</cx:pt>
          <cx:pt idx="3132">6</cx:pt>
          <cx:pt idx="3133">17</cx:pt>
          <cx:pt idx="3134">15</cx:pt>
          <cx:pt idx="3135">22</cx:pt>
          <cx:pt idx="3136">6</cx:pt>
          <cx:pt idx="3137">5</cx:pt>
          <cx:pt idx="3138">3</cx:pt>
          <cx:pt idx="3139">2</cx:pt>
          <cx:pt idx="3140">31</cx:pt>
          <cx:pt idx="3141">24</cx:pt>
          <cx:pt idx="3142">4</cx:pt>
          <cx:pt idx="3143">21</cx:pt>
          <cx:pt idx="3144">15</cx:pt>
          <cx:pt idx="3145">20</cx:pt>
          <cx:pt idx="3146">9</cx:pt>
          <cx:pt idx="3147">21</cx:pt>
          <cx:pt idx="3148">9</cx:pt>
          <cx:pt idx="3149">24</cx:pt>
          <cx:pt idx="3150">7</cx:pt>
          <cx:pt idx="3151">2</cx:pt>
          <cx:pt idx="3152">33</cx:pt>
          <cx:pt idx="3153">28</cx:pt>
          <cx:pt idx="3154">8</cx:pt>
          <cx:pt idx="3155">34</cx:pt>
          <cx:pt idx="3156">7</cx:pt>
          <cx:pt idx="3157">11</cx:pt>
          <cx:pt idx="3158">31</cx:pt>
          <cx:pt idx="3159">12</cx:pt>
          <cx:pt idx="3160">13</cx:pt>
          <cx:pt idx="3161">24</cx:pt>
          <cx:pt idx="3162">35</cx:pt>
          <cx:pt idx="3163">6</cx:pt>
          <cx:pt idx="3164">25</cx:pt>
          <cx:pt idx="3165">18</cx:pt>
          <cx:pt idx="3166">17</cx:pt>
          <cx:pt idx="3167">31</cx:pt>
          <cx:pt idx="3168">13</cx:pt>
          <cx:pt idx="3169">26</cx:pt>
          <cx:pt idx="3170">11</cx:pt>
          <cx:pt idx="3171">15</cx:pt>
          <cx:pt idx="3172">2</cx:pt>
          <cx:pt idx="3173">4</cx:pt>
          <cx:pt idx="3174">11</cx:pt>
          <cx:pt idx="3175">29</cx:pt>
          <cx:pt idx="3176">10</cx:pt>
          <cx:pt idx="3177">10</cx:pt>
          <cx:pt idx="3178">4</cx:pt>
          <cx:pt idx="3179">29</cx:pt>
          <cx:pt idx="3180">14</cx:pt>
          <cx:pt idx="3181">12</cx:pt>
          <cx:pt idx="3182">27</cx:pt>
          <cx:pt idx="3183">13</cx:pt>
          <cx:pt idx="3184">34</cx:pt>
          <cx:pt idx="3185">8</cx:pt>
          <cx:pt idx="3186">26</cx:pt>
          <cx:pt idx="3187">17</cx:pt>
          <cx:pt idx="3188">30</cx:pt>
          <cx:pt idx="3189">5</cx:pt>
          <cx:pt idx="3190">2</cx:pt>
          <cx:pt idx="3191">25</cx:pt>
          <cx:pt idx="3192">12</cx:pt>
          <cx:pt idx="3193">24</cx:pt>
          <cx:pt idx="3194">6</cx:pt>
          <cx:pt idx="3195">35</cx:pt>
          <cx:pt idx="3196">16</cx:pt>
          <cx:pt idx="3197">11</cx:pt>
          <cx:pt idx="3198">3</cx:pt>
          <cx:pt idx="3199">26</cx:pt>
          <cx:pt idx="3200">28</cx:pt>
          <cx:pt idx="3201">18</cx:pt>
          <cx:pt idx="3202">11</cx:pt>
          <cx:pt idx="3203">33</cx:pt>
          <cx:pt idx="3204">10</cx:pt>
          <cx:pt idx="3205">21</cx:pt>
          <cx:pt idx="3206">18</cx:pt>
          <cx:pt idx="3207">21</cx:pt>
          <cx:pt idx="3208">14</cx:pt>
          <cx:pt idx="3209">3</cx:pt>
          <cx:pt idx="3210">22</cx:pt>
          <cx:pt idx="3211">31</cx:pt>
          <cx:pt idx="3212">2</cx:pt>
          <cx:pt idx="3213">20</cx:pt>
          <cx:pt idx="3214">13</cx:pt>
          <cx:pt idx="3215">29</cx:pt>
          <cx:pt idx="3216">22</cx:pt>
          <cx:pt idx="3217">22</cx:pt>
          <cx:pt idx="3218">34</cx:pt>
          <cx:pt idx="3219">6</cx:pt>
          <cx:pt idx="3220">15</cx:pt>
          <cx:pt idx="3221">12</cx:pt>
          <cx:pt idx="3222">18</cx:pt>
          <cx:pt idx="3223">10</cx:pt>
          <cx:pt idx="3224">26</cx:pt>
          <cx:pt idx="3225">9</cx:pt>
          <cx:pt idx="3226">12</cx:pt>
          <cx:pt idx="3227">12</cx:pt>
          <cx:pt idx="3228">9</cx:pt>
          <cx:pt idx="3229">30</cx:pt>
          <cx:pt idx="3230">19</cx:pt>
          <cx:pt idx="3231">21</cx:pt>
          <cx:pt idx="3232">21</cx:pt>
          <cx:pt idx="3233">17</cx:pt>
          <cx:pt idx="3234">31</cx:pt>
          <cx:pt idx="3235">13</cx:pt>
          <cx:pt idx="3236">26</cx:pt>
          <cx:pt idx="3237">15</cx:pt>
          <cx:pt idx="3238">7</cx:pt>
          <cx:pt idx="3239">23</cx:pt>
          <cx:pt idx="3240">19</cx:pt>
          <cx:pt idx="3241">6</cx:pt>
          <cx:pt idx="3242">20</cx:pt>
          <cx:pt idx="3243">7</cx:pt>
          <cx:pt idx="3244">3</cx:pt>
          <cx:pt idx="3245">18</cx:pt>
          <cx:pt idx="3246">15</cx:pt>
          <cx:pt idx="3247">7</cx:pt>
          <cx:pt idx="3248">18</cx:pt>
          <cx:pt idx="3249">15</cx:pt>
          <cx:pt idx="3250">4</cx:pt>
          <cx:pt idx="3251">21</cx:pt>
          <cx:pt idx="3252">16</cx:pt>
          <cx:pt idx="3253">16</cx:pt>
          <cx:pt idx="3254">24</cx:pt>
          <cx:pt idx="3255">34</cx:pt>
          <cx:pt idx="3256">5</cx:pt>
          <cx:pt idx="3257">18</cx:pt>
          <cx:pt idx="3258">16</cx:pt>
          <cx:pt idx="3259">31</cx:pt>
          <cx:pt idx="3260">23</cx:pt>
          <cx:pt idx="3261">32</cx:pt>
          <cx:pt idx="3262">23</cx:pt>
          <cx:pt idx="3263">28</cx:pt>
          <cx:pt idx="3264">23</cx:pt>
          <cx:pt idx="3265">6</cx:pt>
          <cx:pt idx="3266">20</cx:pt>
          <cx:pt idx="3267">33</cx:pt>
          <cx:pt idx="3268">22</cx:pt>
          <cx:pt idx="3269">14</cx:pt>
          <cx:pt idx="3270">24</cx:pt>
          <cx:pt idx="3271">5</cx:pt>
          <cx:pt idx="3272">10</cx:pt>
          <cx:pt idx="3273">34</cx:pt>
          <cx:pt idx="3274">33</cx:pt>
          <cx:pt idx="3275">11</cx:pt>
          <cx:pt idx="3276">29</cx:pt>
          <cx:pt idx="3277">25</cx:pt>
          <cx:pt idx="3278">27</cx:pt>
          <cx:pt idx="3279">32</cx:pt>
          <cx:pt idx="3280">16</cx:pt>
          <cx:pt idx="3281">20</cx:pt>
          <cx:pt idx="3282">35</cx:pt>
          <cx:pt idx="3283">1</cx:pt>
          <cx:pt idx="3284">25</cx:pt>
          <cx:pt idx="3285">20</cx:pt>
          <cx:pt idx="3286">4</cx:pt>
          <cx:pt idx="3287">24</cx:pt>
          <cx:pt idx="3288">15</cx:pt>
          <cx:pt idx="3289">6</cx:pt>
          <cx:pt idx="3290">30</cx:pt>
          <cx:pt idx="3291">6</cx:pt>
          <cx:pt idx="3292">15</cx:pt>
          <cx:pt idx="3293">19</cx:pt>
          <cx:pt idx="3294">7</cx:pt>
          <cx:pt idx="3295">12</cx:pt>
          <cx:pt idx="3296">13</cx:pt>
          <cx:pt idx="3297">25</cx:pt>
          <cx:pt idx="3298">14</cx:pt>
          <cx:pt idx="3299">16</cx:pt>
          <cx:pt idx="3300">4</cx:pt>
          <cx:pt idx="3301">16</cx:pt>
          <cx:pt idx="3302">11</cx:pt>
          <cx:pt idx="3303">17</cx:pt>
          <cx:pt idx="3304">35</cx:pt>
          <cx:pt idx="3305">31</cx:pt>
          <cx:pt idx="3306">1</cx:pt>
          <cx:pt idx="3307">23</cx:pt>
          <cx:pt idx="3308">22</cx:pt>
          <cx:pt idx="3309">17</cx:pt>
          <cx:pt idx="3310">16</cx:pt>
          <cx:pt idx="3311">4</cx:pt>
          <cx:pt idx="3312">21</cx:pt>
          <cx:pt idx="3313">21</cx:pt>
          <cx:pt idx="3314">29</cx:pt>
          <cx:pt idx="3315">19</cx:pt>
          <cx:pt idx="3316">25</cx:pt>
          <cx:pt idx="3317">23</cx:pt>
          <cx:pt idx="3318">23</cx:pt>
          <cx:pt idx="3319">22</cx:pt>
          <cx:pt idx="3320">20</cx:pt>
          <cx:pt idx="3321">30</cx:pt>
          <cx:pt idx="3322">29</cx:pt>
          <cx:pt idx="3323">17</cx:pt>
          <cx:pt idx="3324">18</cx:pt>
          <cx:pt idx="3325">9</cx:pt>
          <cx:pt idx="3326">2</cx:pt>
          <cx:pt idx="3327">23</cx:pt>
          <cx:pt idx="3328">16</cx:pt>
          <cx:pt idx="3329">34</cx:pt>
          <cx:pt idx="3330">13</cx:pt>
          <cx:pt idx="3331">15</cx:pt>
          <cx:pt idx="3332">18</cx:pt>
          <cx:pt idx="3333">4</cx:pt>
          <cx:pt idx="3334">14</cx:pt>
          <cx:pt idx="3335">7</cx:pt>
          <cx:pt idx="3336">22</cx:pt>
          <cx:pt idx="3337">10</cx:pt>
          <cx:pt idx="3338">20</cx:pt>
          <cx:pt idx="3339">28</cx:pt>
          <cx:pt idx="3340">7</cx:pt>
          <cx:pt idx="3341">12</cx:pt>
          <cx:pt idx="3342">6</cx:pt>
          <cx:pt idx="3343">16</cx:pt>
          <cx:pt idx="3344">16</cx:pt>
          <cx:pt idx="3345">12</cx:pt>
          <cx:pt idx="3346">29</cx:pt>
          <cx:pt idx="3347">5</cx:pt>
          <cx:pt idx="3348">30</cx:pt>
          <cx:pt idx="3349">17</cx:pt>
          <cx:pt idx="3350">12</cx:pt>
          <cx:pt idx="3351">5</cx:pt>
          <cx:pt idx="3352">1</cx:pt>
          <cx:pt idx="3353">2</cx:pt>
          <cx:pt idx="3354">22</cx:pt>
          <cx:pt idx="3355">3</cx:pt>
          <cx:pt idx="3356">1</cx:pt>
          <cx:pt idx="3357">12</cx:pt>
          <cx:pt idx="3358">23</cx:pt>
          <cx:pt idx="3359">2</cx:pt>
          <cx:pt idx="3360">26</cx:pt>
          <cx:pt idx="3361">16</cx:pt>
          <cx:pt idx="3362">9</cx:pt>
          <cx:pt idx="3363">4</cx:pt>
          <cx:pt idx="3364">8</cx:pt>
          <cx:pt idx="3365">24</cx:pt>
          <cx:pt idx="3366">18</cx:pt>
          <cx:pt idx="3367">34</cx:pt>
          <cx:pt idx="3368">11</cx:pt>
          <cx:pt idx="3369">12</cx:pt>
          <cx:pt idx="3370">9</cx:pt>
          <cx:pt idx="3371">20</cx:pt>
          <cx:pt idx="3372">19</cx:pt>
          <cx:pt idx="3373">9</cx:pt>
          <cx:pt idx="3374">21</cx:pt>
          <cx:pt idx="3375">6</cx:pt>
          <cx:pt idx="3376">26</cx:pt>
          <cx:pt idx="3377">2</cx:pt>
          <cx:pt idx="3378">13</cx:pt>
          <cx:pt idx="3379">29</cx:pt>
          <cx:pt idx="3380">29</cx:pt>
          <cx:pt idx="3381">24</cx:pt>
          <cx:pt idx="3382">3</cx:pt>
          <cx:pt idx="3383">10</cx:pt>
          <cx:pt idx="3384">33</cx:pt>
          <cx:pt idx="3385">3</cx:pt>
          <cx:pt idx="3386">2</cx:pt>
          <cx:pt idx="3387">30</cx:pt>
          <cx:pt idx="3388">28</cx:pt>
          <cx:pt idx="3389">19</cx:pt>
          <cx:pt idx="3390">12</cx:pt>
          <cx:pt idx="3391">27</cx:pt>
          <cx:pt idx="3392">4</cx:pt>
          <cx:pt idx="3393">3</cx:pt>
          <cx:pt idx="3394">11</cx:pt>
          <cx:pt idx="3395">3</cx:pt>
          <cx:pt idx="3396">15</cx:pt>
          <cx:pt idx="3397">11</cx:pt>
          <cx:pt idx="3398">14</cx:pt>
          <cx:pt idx="3399">22</cx:pt>
          <cx:pt idx="3400">9</cx:pt>
          <cx:pt idx="3401">13</cx:pt>
          <cx:pt idx="3402">12</cx:pt>
          <cx:pt idx="3403">34</cx:pt>
          <cx:pt idx="3404">28</cx:pt>
          <cx:pt idx="3405">7</cx:pt>
          <cx:pt idx="3406">9</cx:pt>
          <cx:pt idx="3407">30</cx:pt>
          <cx:pt idx="3408">27</cx:pt>
          <cx:pt idx="3409">32</cx:pt>
          <cx:pt idx="3410">14</cx:pt>
          <cx:pt idx="3411">4</cx:pt>
          <cx:pt idx="3412">1</cx:pt>
          <cx:pt idx="3413">15</cx:pt>
          <cx:pt idx="3414">34</cx:pt>
          <cx:pt idx="3415">8</cx:pt>
          <cx:pt idx="3416">3</cx:pt>
          <cx:pt idx="3417">16</cx:pt>
          <cx:pt idx="3418">26</cx:pt>
          <cx:pt idx="3419">15</cx:pt>
          <cx:pt idx="3420">9</cx:pt>
          <cx:pt idx="3421">19</cx:pt>
          <cx:pt idx="3422">30</cx:pt>
          <cx:pt idx="3423">5</cx:pt>
          <cx:pt idx="3424">28</cx:pt>
          <cx:pt idx="3425">24</cx:pt>
          <cx:pt idx="3426">1</cx:pt>
          <cx:pt idx="3427">12</cx:pt>
          <cx:pt idx="3428">6</cx:pt>
          <cx:pt idx="3429">14</cx:pt>
          <cx:pt idx="3430">35</cx:pt>
          <cx:pt idx="3431">2</cx:pt>
          <cx:pt idx="3432">17</cx:pt>
          <cx:pt idx="3433">32</cx:pt>
          <cx:pt idx="3434">10</cx:pt>
          <cx:pt idx="3435">33</cx:pt>
          <cx:pt idx="3436">15</cx:pt>
          <cx:pt idx="3437">9</cx:pt>
          <cx:pt idx="3438">24</cx:pt>
          <cx:pt idx="3439">13</cx:pt>
          <cx:pt idx="3440">29</cx:pt>
          <cx:pt idx="3441">13</cx:pt>
          <cx:pt idx="3442">24</cx:pt>
          <cx:pt idx="3443">21</cx:pt>
          <cx:pt idx="3444">35</cx:pt>
          <cx:pt idx="3445">9</cx:pt>
          <cx:pt idx="3446">31</cx:pt>
          <cx:pt idx="3447">10</cx:pt>
          <cx:pt idx="3448">12</cx:pt>
          <cx:pt idx="3449">12</cx:pt>
          <cx:pt idx="3450">8</cx:pt>
          <cx:pt idx="3451">18</cx:pt>
          <cx:pt idx="3452">20</cx:pt>
          <cx:pt idx="3453">16</cx:pt>
          <cx:pt idx="3454">33</cx:pt>
          <cx:pt idx="3455">17</cx:pt>
          <cx:pt idx="3456">3</cx:pt>
          <cx:pt idx="3457">16</cx:pt>
          <cx:pt idx="3458">35</cx:pt>
          <cx:pt idx="3459">20</cx:pt>
          <cx:pt idx="3460">9</cx:pt>
          <cx:pt idx="3461">19</cx:pt>
          <cx:pt idx="3462">31</cx:pt>
          <cx:pt idx="3463">7</cx:pt>
          <cx:pt idx="3464">23</cx:pt>
          <cx:pt idx="3465">12</cx:pt>
          <cx:pt idx="3466">29</cx:pt>
          <cx:pt idx="3467">27</cx:pt>
          <cx:pt idx="3468">8</cx:pt>
          <cx:pt idx="3469">14</cx:pt>
          <cx:pt idx="3470">26</cx:pt>
          <cx:pt idx="3471">26</cx:pt>
          <cx:pt idx="3472">31</cx:pt>
          <cx:pt idx="3473">23</cx:pt>
          <cx:pt idx="3474">16</cx:pt>
          <cx:pt idx="3475">7</cx:pt>
          <cx:pt idx="3476">13</cx:pt>
          <cx:pt idx="3477">30</cx:pt>
          <cx:pt idx="3478">27</cx:pt>
          <cx:pt idx="3479">13</cx:pt>
          <cx:pt idx="3480">29</cx:pt>
          <cx:pt idx="3481">6</cx:pt>
          <cx:pt idx="3482">15</cx:pt>
          <cx:pt idx="3483">33</cx:pt>
          <cx:pt idx="3484">15</cx:pt>
          <cx:pt idx="3485">28</cx:pt>
          <cx:pt idx="3486">35</cx:pt>
          <cx:pt idx="3487">14</cx:pt>
          <cx:pt idx="3488">23</cx:pt>
          <cx:pt idx="3489">31</cx:pt>
          <cx:pt idx="3490">23</cx:pt>
          <cx:pt idx="3491">1</cx:pt>
          <cx:pt idx="3492">16</cx:pt>
          <cx:pt idx="3493">9</cx:pt>
          <cx:pt idx="3494">7</cx:pt>
          <cx:pt idx="3495">33</cx:pt>
          <cx:pt idx="3496">25</cx:pt>
          <cx:pt idx="3497">28</cx:pt>
          <cx:pt idx="3498">18</cx:pt>
          <cx:pt idx="3499">14</cx:pt>
          <cx:pt idx="3500">18</cx:pt>
          <cx:pt idx="3501">9</cx:pt>
          <cx:pt idx="3502">16</cx:pt>
          <cx:pt idx="3503">18</cx:pt>
          <cx:pt idx="3504">22</cx:pt>
          <cx:pt idx="3505">31</cx:pt>
          <cx:pt idx="3506">10</cx:pt>
          <cx:pt idx="3507">9</cx:pt>
          <cx:pt idx="3508">15</cx:pt>
          <cx:pt idx="3509">1</cx:pt>
          <cx:pt idx="3510">6</cx:pt>
          <cx:pt idx="3511">1</cx:pt>
          <cx:pt idx="3512">28</cx:pt>
          <cx:pt idx="3513">4</cx:pt>
          <cx:pt idx="3514">24</cx:pt>
          <cx:pt idx="3515">32</cx:pt>
          <cx:pt idx="3516">33</cx:pt>
          <cx:pt idx="3517">23</cx:pt>
          <cx:pt idx="3518">8</cx:pt>
          <cx:pt idx="3519">30</cx:pt>
          <cx:pt idx="3520">7</cx:pt>
          <cx:pt idx="3521">23</cx:pt>
          <cx:pt idx="3522">34</cx:pt>
          <cx:pt idx="3523">15</cx:pt>
          <cx:pt idx="3524">29</cx:pt>
          <cx:pt idx="3525">4</cx:pt>
          <cx:pt idx="3526">16</cx:pt>
          <cx:pt idx="3527">6</cx:pt>
          <cx:pt idx="3528">12</cx:pt>
          <cx:pt idx="3529">28</cx:pt>
          <cx:pt idx="3530">17</cx:pt>
          <cx:pt idx="3531">1</cx:pt>
          <cx:pt idx="3532">9</cx:pt>
          <cx:pt idx="3533">10</cx:pt>
          <cx:pt idx="3534">12</cx:pt>
          <cx:pt idx="3535">22</cx:pt>
          <cx:pt idx="3536">23</cx:pt>
          <cx:pt idx="3537">9</cx:pt>
          <cx:pt idx="3538">21</cx:pt>
          <cx:pt idx="3539">10</cx:pt>
          <cx:pt idx="3540">32</cx:pt>
          <cx:pt idx="3541">16</cx:pt>
          <cx:pt idx="3542">33</cx:pt>
          <cx:pt idx="3543">14</cx:pt>
          <cx:pt idx="3544">3</cx:pt>
          <cx:pt idx="3545">15</cx:pt>
          <cx:pt idx="3546">5</cx:pt>
          <cx:pt idx="3547">20</cx:pt>
          <cx:pt idx="3548">28</cx:pt>
          <cx:pt idx="3549">12</cx:pt>
          <cx:pt idx="3550">1</cx:pt>
          <cx:pt idx="3551">10</cx:pt>
          <cx:pt idx="3552">29</cx:pt>
          <cx:pt idx="3553">34</cx:pt>
          <cx:pt idx="3554">19</cx:pt>
          <cx:pt idx="3555">14</cx:pt>
          <cx:pt idx="3556">9</cx:pt>
          <cx:pt idx="3557">15</cx:pt>
          <cx:pt idx="3558">32</cx:pt>
          <cx:pt idx="3559">7</cx:pt>
          <cx:pt idx="3560">24</cx:pt>
          <cx:pt idx="3561">34</cx:pt>
          <cx:pt idx="3562">22</cx:pt>
          <cx:pt idx="3563">11</cx:pt>
          <cx:pt idx="3564">16</cx:pt>
          <cx:pt idx="3565">22</cx:pt>
          <cx:pt idx="3566">29</cx:pt>
          <cx:pt idx="3567">30</cx:pt>
          <cx:pt idx="3568">23</cx:pt>
          <cx:pt idx="3569">8</cx:pt>
          <cx:pt idx="3570">33</cx:pt>
          <cx:pt idx="3571">3</cx:pt>
          <cx:pt idx="3572">2</cx:pt>
          <cx:pt idx="3573">35</cx:pt>
          <cx:pt idx="3574">33</cx:pt>
          <cx:pt idx="3575">5</cx:pt>
          <cx:pt idx="3576">17</cx:pt>
          <cx:pt idx="3577">35</cx:pt>
          <cx:pt idx="3578">10</cx:pt>
          <cx:pt idx="3579">9</cx:pt>
          <cx:pt idx="3580">18</cx:pt>
          <cx:pt idx="3581">2</cx:pt>
          <cx:pt idx="3582">15</cx:pt>
          <cx:pt idx="3583">24</cx:pt>
          <cx:pt idx="3584">7</cx:pt>
          <cx:pt idx="3585">9</cx:pt>
          <cx:pt idx="3586">25</cx:pt>
          <cx:pt idx="3587">32</cx:pt>
          <cx:pt idx="3588">24</cx:pt>
          <cx:pt idx="3589">4</cx:pt>
          <cx:pt idx="3590">12</cx:pt>
          <cx:pt idx="3591">35</cx:pt>
          <cx:pt idx="3592">22</cx:pt>
          <cx:pt idx="3593">5</cx:pt>
          <cx:pt idx="3594">29</cx:pt>
          <cx:pt idx="3595">25</cx:pt>
          <cx:pt idx="3596">25</cx:pt>
          <cx:pt idx="3597">12</cx:pt>
          <cx:pt idx="3598">10</cx:pt>
          <cx:pt idx="3599">16</cx:pt>
          <cx:pt idx="3600">15</cx:pt>
          <cx:pt idx="3601">9</cx:pt>
          <cx:pt idx="3602">23</cx:pt>
          <cx:pt idx="3603">13</cx:pt>
          <cx:pt idx="3604">31</cx:pt>
          <cx:pt idx="3605">18</cx:pt>
          <cx:pt idx="3606">20</cx:pt>
          <cx:pt idx="3607">29</cx:pt>
          <cx:pt idx="3608">8</cx:pt>
          <cx:pt idx="3609">4</cx:pt>
          <cx:pt idx="3610">6</cx:pt>
          <cx:pt idx="3611">34</cx:pt>
          <cx:pt idx="3612">21</cx:pt>
          <cx:pt idx="3613">4</cx:pt>
          <cx:pt idx="3614">23</cx:pt>
          <cx:pt idx="3615">3</cx:pt>
          <cx:pt idx="3616">25</cx:pt>
          <cx:pt idx="3617">34</cx:pt>
          <cx:pt idx="3618">14</cx:pt>
          <cx:pt idx="3619">27</cx:pt>
          <cx:pt idx="3620">8</cx:pt>
          <cx:pt idx="3621">1</cx:pt>
          <cx:pt idx="3622">11</cx:pt>
          <cx:pt idx="3623">30</cx:pt>
          <cx:pt idx="3624">24</cx:pt>
          <cx:pt idx="3625">18</cx:pt>
          <cx:pt idx="3626">26</cx:pt>
          <cx:pt idx="3627">29</cx:pt>
          <cx:pt idx="3628">13</cx:pt>
          <cx:pt idx="3629">28</cx:pt>
          <cx:pt idx="3630">26</cx:pt>
          <cx:pt idx="3631">22</cx:pt>
          <cx:pt idx="3632">22</cx:pt>
          <cx:pt idx="3633">8</cx:pt>
          <cx:pt idx="3634">19</cx:pt>
          <cx:pt idx="3635">24</cx:pt>
          <cx:pt idx="3636">34</cx:pt>
          <cx:pt idx="3637">4</cx:pt>
          <cx:pt idx="3638">8</cx:pt>
          <cx:pt idx="3639">18</cx:pt>
          <cx:pt idx="3640">4</cx:pt>
          <cx:pt idx="3641">27</cx:pt>
          <cx:pt idx="3642">8</cx:pt>
          <cx:pt idx="3643">35</cx:pt>
          <cx:pt idx="3644">8</cx:pt>
          <cx:pt idx="3645">30</cx:pt>
          <cx:pt idx="3646">28</cx:pt>
          <cx:pt idx="3647">5</cx:pt>
          <cx:pt idx="3648">20</cx:pt>
          <cx:pt idx="3649">13</cx:pt>
          <cx:pt idx="3650">34</cx:pt>
          <cx:pt idx="3651">16</cx:pt>
          <cx:pt idx="3652">27</cx:pt>
          <cx:pt idx="3653">21</cx:pt>
          <cx:pt idx="3654">14</cx:pt>
          <cx:pt idx="3655">23</cx:pt>
          <cx:pt idx="3656">25</cx:pt>
          <cx:pt idx="3657">7</cx:pt>
          <cx:pt idx="3658">31</cx:pt>
          <cx:pt idx="3659">29</cx:pt>
          <cx:pt idx="3660">26</cx:pt>
          <cx:pt idx="3661">4</cx:pt>
          <cx:pt idx="3662">26</cx:pt>
          <cx:pt idx="3663">32</cx:pt>
          <cx:pt idx="3664">32</cx:pt>
          <cx:pt idx="3665">12</cx:pt>
          <cx:pt idx="3666">15</cx:pt>
          <cx:pt idx="3667">29</cx:pt>
          <cx:pt idx="3668">14</cx:pt>
          <cx:pt idx="3669">30</cx:pt>
          <cx:pt idx="3670">18</cx:pt>
          <cx:pt idx="3671">29</cx:pt>
          <cx:pt idx="3672">20</cx:pt>
          <cx:pt idx="3673">11</cx:pt>
          <cx:pt idx="3674">26</cx:pt>
          <cx:pt idx="3675">30</cx:pt>
          <cx:pt idx="3676">9</cx:pt>
          <cx:pt idx="3677">20</cx:pt>
          <cx:pt idx="3678">34</cx:pt>
          <cx:pt idx="3679">30</cx:pt>
          <cx:pt idx="3680">26</cx:pt>
          <cx:pt idx="3681">4</cx:pt>
          <cx:pt idx="3682">29</cx:pt>
          <cx:pt idx="3683">12</cx:pt>
          <cx:pt idx="3684">35</cx:pt>
          <cx:pt idx="3685">29</cx:pt>
          <cx:pt idx="3686">30</cx:pt>
          <cx:pt idx="3687">9</cx:pt>
          <cx:pt idx="3688">7</cx:pt>
          <cx:pt idx="3689">23</cx:pt>
          <cx:pt idx="3690">20</cx:pt>
          <cx:pt idx="3691">34</cx:pt>
          <cx:pt idx="3692">6</cx:pt>
          <cx:pt idx="3693">15</cx:pt>
          <cx:pt idx="3694">7</cx:pt>
          <cx:pt idx="3695">29</cx:pt>
          <cx:pt idx="3696">23</cx:pt>
          <cx:pt idx="3697">22</cx:pt>
          <cx:pt idx="3698">21</cx:pt>
          <cx:pt idx="3699">1</cx:pt>
          <cx:pt idx="3700">10</cx:pt>
          <cx:pt idx="3701">29</cx:pt>
          <cx:pt idx="3702">14</cx:pt>
          <cx:pt idx="3703">17</cx:pt>
          <cx:pt idx="3704">26</cx:pt>
          <cx:pt idx="3705">22</cx:pt>
          <cx:pt idx="3706">25</cx:pt>
          <cx:pt idx="3707">1</cx:pt>
          <cx:pt idx="3708">35</cx:pt>
          <cx:pt idx="3709">7</cx:pt>
          <cx:pt idx="3710">34</cx:pt>
          <cx:pt idx="3711">21</cx:pt>
          <cx:pt idx="3712">28</cx:pt>
          <cx:pt idx="3713">7</cx:pt>
          <cx:pt idx="3714">33</cx:pt>
          <cx:pt idx="3715">12</cx:pt>
          <cx:pt idx="3716">3</cx:pt>
          <cx:pt idx="3717">29</cx:pt>
          <cx:pt idx="3718">6</cx:pt>
          <cx:pt idx="3719">34</cx:pt>
          <cx:pt idx="3720">12</cx:pt>
          <cx:pt idx="3721">13</cx:pt>
          <cx:pt idx="3722">8</cx:pt>
          <cx:pt idx="3723">33</cx:pt>
          <cx:pt idx="3724">18</cx:pt>
          <cx:pt idx="3725">12</cx:pt>
          <cx:pt idx="3726">18</cx:pt>
          <cx:pt idx="3727">13</cx:pt>
          <cx:pt idx="3728">32</cx:pt>
          <cx:pt idx="3729">22</cx:pt>
          <cx:pt idx="3730">1</cx:pt>
          <cx:pt idx="3731">26</cx:pt>
          <cx:pt idx="3732">7</cx:pt>
          <cx:pt idx="3733">5</cx:pt>
          <cx:pt idx="3734">13</cx:pt>
          <cx:pt idx="3735">24</cx:pt>
          <cx:pt idx="3736">23</cx:pt>
          <cx:pt idx="3737">3</cx:pt>
          <cx:pt idx="3738">19</cx:pt>
          <cx:pt idx="3739">3</cx:pt>
          <cx:pt idx="3740">7</cx:pt>
          <cx:pt idx="3741">1</cx:pt>
          <cx:pt idx="3742">9</cx:pt>
          <cx:pt idx="3743">28</cx:pt>
          <cx:pt idx="3744">12</cx:pt>
          <cx:pt idx="3745">29</cx:pt>
          <cx:pt idx="3746">9</cx:pt>
          <cx:pt idx="3747">3</cx:pt>
          <cx:pt idx="3748">33</cx:pt>
          <cx:pt idx="3749">21</cx:pt>
          <cx:pt idx="3750">14</cx:pt>
          <cx:pt idx="3751">31</cx:pt>
          <cx:pt idx="3752">34</cx:pt>
          <cx:pt idx="3753">29</cx:pt>
          <cx:pt idx="3754">16</cx:pt>
          <cx:pt idx="3755">35</cx:pt>
          <cx:pt idx="3756">20</cx:pt>
          <cx:pt idx="3757">27</cx:pt>
          <cx:pt idx="3758">3</cx:pt>
          <cx:pt idx="3759">23</cx:pt>
          <cx:pt idx="3760">25</cx:pt>
          <cx:pt idx="3761">2</cx:pt>
          <cx:pt idx="3762">23</cx:pt>
          <cx:pt idx="3763">35</cx:pt>
          <cx:pt idx="3764">35</cx:pt>
          <cx:pt idx="3765">7</cx:pt>
          <cx:pt idx="3766">31</cx:pt>
          <cx:pt idx="3767">10</cx:pt>
          <cx:pt idx="3768">25</cx:pt>
          <cx:pt idx="3769">23</cx:pt>
          <cx:pt idx="3770">26</cx:pt>
          <cx:pt idx="3771">35</cx:pt>
          <cx:pt idx="3772">3</cx:pt>
          <cx:pt idx="3773">29</cx:pt>
          <cx:pt idx="3774">8</cx:pt>
          <cx:pt idx="3775">1</cx:pt>
          <cx:pt idx="3776">1</cx:pt>
          <cx:pt idx="3777">14</cx:pt>
          <cx:pt idx="3778">30</cx:pt>
          <cx:pt idx="3779">25</cx:pt>
          <cx:pt idx="3780">2</cx:pt>
          <cx:pt idx="3781">32</cx:pt>
          <cx:pt idx="3782">11</cx:pt>
          <cx:pt idx="3783">20</cx:pt>
          <cx:pt idx="3784">29</cx:pt>
          <cx:pt idx="3785">17</cx:pt>
          <cx:pt idx="3786">27</cx:pt>
          <cx:pt idx="3787">23</cx:pt>
          <cx:pt idx="3788">9</cx:pt>
          <cx:pt idx="3789">17</cx:pt>
          <cx:pt idx="3790">34</cx:pt>
          <cx:pt idx="3791">7</cx:pt>
          <cx:pt idx="3792">6</cx:pt>
          <cx:pt idx="3793">26</cx:pt>
          <cx:pt idx="3794">10</cx:pt>
          <cx:pt idx="3795">13</cx:pt>
          <cx:pt idx="3796">32</cx:pt>
          <cx:pt idx="3797">26</cx:pt>
          <cx:pt idx="3798">27</cx:pt>
          <cx:pt idx="3799">7</cx:pt>
          <cx:pt idx="3800">32</cx:pt>
          <cx:pt idx="3801">21</cx:pt>
          <cx:pt idx="3802">7</cx:pt>
          <cx:pt idx="3803">31</cx:pt>
          <cx:pt idx="3804">7</cx:pt>
          <cx:pt idx="3805">28</cx:pt>
          <cx:pt idx="3806">14</cx:pt>
          <cx:pt idx="3807">20</cx:pt>
          <cx:pt idx="3808">19</cx:pt>
          <cx:pt idx="3809">30</cx:pt>
          <cx:pt idx="3810">11</cx:pt>
          <cx:pt idx="3811">23</cx:pt>
          <cx:pt idx="3812">1</cx:pt>
          <cx:pt idx="3813">7</cx:pt>
          <cx:pt idx="3814">6</cx:pt>
          <cx:pt idx="3815">6</cx:pt>
          <cx:pt idx="3816">28</cx:pt>
          <cx:pt idx="3817">15</cx:pt>
          <cx:pt idx="3818">30</cx:pt>
          <cx:pt idx="3819">13</cx:pt>
          <cx:pt idx="3820">14</cx:pt>
          <cx:pt idx="3821">31</cx:pt>
          <cx:pt idx="3822">26</cx:pt>
          <cx:pt idx="3823">33</cx:pt>
          <cx:pt idx="3824">5</cx:pt>
          <cx:pt idx="3825">29</cx:pt>
          <cx:pt idx="3826">10</cx:pt>
          <cx:pt idx="3827">13</cx:pt>
          <cx:pt idx="3828">32</cx:pt>
          <cx:pt idx="3829">10</cx:pt>
          <cx:pt idx="3830">6</cx:pt>
          <cx:pt idx="3831">29</cx:pt>
          <cx:pt idx="3832">11</cx:pt>
          <cx:pt idx="3833">4</cx:pt>
          <cx:pt idx="3834">32</cx:pt>
          <cx:pt idx="3835">19</cx:pt>
          <cx:pt idx="3836">21</cx:pt>
          <cx:pt idx="3837">19</cx:pt>
          <cx:pt idx="3838">11</cx:pt>
          <cx:pt idx="3839">24</cx:pt>
          <cx:pt idx="3840">26</cx:pt>
          <cx:pt idx="3841">32</cx:pt>
          <cx:pt idx="3842">10</cx:pt>
          <cx:pt idx="3843">9</cx:pt>
          <cx:pt idx="3844">18</cx:pt>
          <cx:pt idx="3845">5</cx:pt>
          <cx:pt idx="3846">29</cx:pt>
          <cx:pt idx="3847">15</cx:pt>
          <cx:pt idx="3848">34</cx:pt>
          <cx:pt idx="3849">16</cx:pt>
          <cx:pt idx="3850">34</cx:pt>
          <cx:pt idx="3851">17</cx:pt>
          <cx:pt idx="3852">11</cx:pt>
          <cx:pt idx="3853">6</cx:pt>
          <cx:pt idx="3854">34</cx:pt>
          <cx:pt idx="3855">7</cx:pt>
          <cx:pt idx="3856">17</cx:pt>
          <cx:pt idx="3857">11</cx:pt>
          <cx:pt idx="3858">34</cx:pt>
          <cx:pt idx="3859">1</cx:pt>
          <cx:pt idx="3860">23</cx:pt>
          <cx:pt idx="3861">25</cx:pt>
          <cx:pt idx="3862">10</cx:pt>
          <cx:pt idx="3863">35</cx:pt>
          <cx:pt idx="3864">18</cx:pt>
          <cx:pt idx="3865">20</cx:pt>
          <cx:pt idx="3866">23</cx:pt>
          <cx:pt idx="3867">19</cx:pt>
          <cx:pt idx="3868">32</cx:pt>
          <cx:pt idx="3869">34</cx:pt>
          <cx:pt idx="3870">12</cx:pt>
          <cx:pt idx="3871">8</cx:pt>
          <cx:pt idx="3872">11</cx:pt>
          <cx:pt idx="3873">22</cx:pt>
          <cx:pt idx="3874">7</cx:pt>
          <cx:pt idx="3875">26</cx:pt>
          <cx:pt idx="3876">20</cx:pt>
          <cx:pt idx="3877">2</cx:pt>
          <cx:pt idx="3878">10</cx:pt>
          <cx:pt idx="3879">23</cx:pt>
          <cx:pt idx="3880">35</cx:pt>
          <cx:pt idx="3881">11</cx:pt>
          <cx:pt idx="3882">22</cx:pt>
          <cx:pt idx="3883">25</cx:pt>
          <cx:pt idx="3884">14</cx:pt>
          <cx:pt idx="3885">5</cx:pt>
          <cx:pt idx="3886">35</cx:pt>
          <cx:pt idx="3887">18</cx:pt>
          <cx:pt idx="3888">15</cx:pt>
          <cx:pt idx="3889">9</cx:pt>
          <cx:pt idx="3890">18</cx:pt>
          <cx:pt idx="3891">8</cx:pt>
          <cx:pt idx="3892">1</cx:pt>
          <cx:pt idx="3893">32</cx:pt>
          <cx:pt idx="3894">8</cx:pt>
          <cx:pt idx="3895">33</cx:pt>
          <cx:pt idx="3896">22</cx:pt>
          <cx:pt idx="3897">16</cx:pt>
          <cx:pt idx="3898">15</cx:pt>
          <cx:pt idx="3899">32</cx:pt>
          <cx:pt idx="3900">16</cx:pt>
          <cx:pt idx="3901">19</cx:pt>
          <cx:pt idx="3902">33</cx:pt>
          <cx:pt idx="3903">22</cx:pt>
          <cx:pt idx="3904">8</cx:pt>
          <cx:pt idx="3905">3</cx:pt>
          <cx:pt idx="3906">19</cx:pt>
          <cx:pt idx="3907">5</cx:pt>
          <cx:pt idx="3908">5</cx:pt>
          <cx:pt idx="3909">24</cx:pt>
          <cx:pt idx="3910">14</cx:pt>
          <cx:pt idx="3911">35</cx:pt>
          <cx:pt idx="3912">11</cx:pt>
          <cx:pt idx="3913">24</cx:pt>
          <cx:pt idx="3914">28</cx:pt>
          <cx:pt idx="3915">34</cx:pt>
          <cx:pt idx="3916">9</cx:pt>
          <cx:pt idx="3917">17</cx:pt>
          <cx:pt idx="3918">10</cx:pt>
          <cx:pt idx="3919">27</cx:pt>
          <cx:pt idx="3920">25</cx:pt>
          <cx:pt idx="3921">31</cx:pt>
          <cx:pt idx="3922">9</cx:pt>
          <cx:pt idx="3923">24</cx:pt>
          <cx:pt idx="3924">5</cx:pt>
          <cx:pt idx="3925">15</cx:pt>
          <cx:pt idx="3926">8</cx:pt>
          <cx:pt idx="3927">29</cx:pt>
          <cx:pt idx="3928">24</cx:pt>
          <cx:pt idx="3929">33</cx:pt>
          <cx:pt idx="3930">34</cx:pt>
          <cx:pt idx="3931">18</cx:pt>
          <cx:pt idx="3932">30</cx:pt>
          <cx:pt idx="3933">9</cx:pt>
          <cx:pt idx="3934">35</cx:pt>
          <cx:pt idx="3935">1</cx:pt>
          <cx:pt idx="3936">3</cx:pt>
          <cx:pt idx="3937">15</cx:pt>
          <cx:pt idx="3938">31</cx:pt>
          <cx:pt idx="3939">27</cx:pt>
          <cx:pt idx="3940">13</cx:pt>
          <cx:pt idx="3941">19</cx:pt>
          <cx:pt idx="3942">20</cx:pt>
          <cx:pt idx="3943">4</cx:pt>
          <cx:pt idx="3944">9</cx:pt>
          <cx:pt idx="3945">22</cx:pt>
          <cx:pt idx="3946">19</cx:pt>
          <cx:pt idx="3947">35</cx:pt>
          <cx:pt idx="3948">15</cx:pt>
          <cx:pt idx="3949">6</cx:pt>
          <cx:pt idx="3950">10</cx:pt>
          <cx:pt idx="3951">21</cx:pt>
          <cx:pt idx="3952">12</cx:pt>
          <cx:pt idx="3953">21</cx:pt>
          <cx:pt idx="3954">8</cx:pt>
          <cx:pt idx="3955">24</cx:pt>
          <cx:pt idx="3956">30</cx:pt>
          <cx:pt idx="3957">17</cx:pt>
          <cx:pt idx="3958">30</cx:pt>
          <cx:pt idx="3959">3</cx:pt>
          <cx:pt idx="3960">33</cx:pt>
          <cx:pt idx="3961">14</cx:pt>
          <cx:pt idx="3962">34</cx:pt>
          <cx:pt idx="3963">1</cx:pt>
          <cx:pt idx="3964">22</cx:pt>
          <cx:pt idx="3965">10</cx:pt>
          <cx:pt idx="3966">2</cx:pt>
          <cx:pt idx="3967">22</cx:pt>
          <cx:pt idx="3968">21</cx:pt>
          <cx:pt idx="3969">5</cx:pt>
          <cx:pt idx="3970">30</cx:pt>
          <cx:pt idx="3971">9</cx:pt>
          <cx:pt idx="3972">4</cx:pt>
          <cx:pt idx="3973">32</cx:pt>
          <cx:pt idx="3974">28</cx:pt>
          <cx:pt idx="3975">2</cx:pt>
          <cx:pt idx="3976">2</cx:pt>
          <cx:pt idx="3977">1</cx:pt>
          <cx:pt idx="3978">25</cx:pt>
          <cx:pt idx="3979">11</cx:pt>
          <cx:pt idx="3980">21</cx:pt>
          <cx:pt idx="3981">34</cx:pt>
          <cx:pt idx="3982">35</cx:pt>
          <cx:pt idx="3983">29</cx:pt>
          <cx:pt idx="3984">28</cx:pt>
          <cx:pt idx="3985">7</cx:pt>
          <cx:pt idx="3986">4</cx:pt>
          <cx:pt idx="3987">25</cx:pt>
          <cx:pt idx="3988">16</cx:pt>
          <cx:pt idx="3989">23</cx:pt>
          <cx:pt idx="3990">22</cx:pt>
          <cx:pt idx="3991">14</cx:pt>
          <cx:pt idx="3992">3</cx:pt>
          <cx:pt idx="3993">18</cx:pt>
          <cx:pt idx="3994">27</cx:pt>
          <cx:pt idx="3995">6</cx:pt>
          <cx:pt idx="3996">2</cx:pt>
          <cx:pt idx="3997">19</cx:pt>
          <cx:pt idx="3998">7</cx:pt>
          <cx:pt idx="3999">11</cx:pt>
          <cx:pt idx="4000">33</cx:pt>
          <cx:pt idx="4001">22</cx:pt>
          <cx:pt idx="4002">16</cx:pt>
          <cx:pt idx="4003">8</cx:pt>
          <cx:pt idx="4004">20</cx:pt>
          <cx:pt idx="4005">12</cx:pt>
          <cx:pt idx="4006">12</cx:pt>
          <cx:pt idx="4007">33</cx:pt>
          <cx:pt idx="4008">24</cx:pt>
          <cx:pt idx="4009">28</cx:pt>
          <cx:pt idx="4010">6</cx:pt>
          <cx:pt idx="4011">12</cx:pt>
          <cx:pt idx="4012">3</cx:pt>
          <cx:pt idx="4013">3</cx:pt>
          <cx:pt idx="4014">6</cx:pt>
          <cx:pt idx="4015">34</cx:pt>
          <cx:pt idx="4016">23</cx:pt>
          <cx:pt idx="4017">32</cx:pt>
          <cx:pt idx="4018">10</cx:pt>
          <cx:pt idx="4019">30</cx:pt>
          <cx:pt idx="4020">18</cx:pt>
          <cx:pt idx="4021">16</cx:pt>
          <cx:pt idx="4022">3</cx:pt>
          <cx:pt idx="4023">21</cx:pt>
          <cx:pt idx="4024">8</cx:pt>
          <cx:pt idx="4025">6</cx:pt>
          <cx:pt idx="4026">25</cx:pt>
          <cx:pt idx="4027">22</cx:pt>
          <cx:pt idx="4028">1</cx:pt>
          <cx:pt idx="4029">25</cx:pt>
          <cx:pt idx="4030">12</cx:pt>
          <cx:pt idx="4031">19</cx:pt>
          <cx:pt idx="4032">21</cx:pt>
          <cx:pt idx="4033">28</cx:pt>
          <cx:pt idx="4034">2</cx:pt>
          <cx:pt idx="4035">9</cx:pt>
          <cx:pt idx="4036">10</cx:pt>
          <cx:pt idx="4037">20</cx:pt>
          <cx:pt idx="4038">26</cx:pt>
          <cx:pt idx="4039">9</cx:pt>
          <cx:pt idx="4040">2</cx:pt>
          <cx:pt idx="4041">25</cx:pt>
          <cx:pt idx="4042">4</cx:pt>
          <cx:pt idx="4043">3</cx:pt>
          <cx:pt idx="4044">15</cx:pt>
          <cx:pt idx="4045">7</cx:pt>
          <cx:pt idx="4046">29</cx:pt>
          <cx:pt idx="4047">5</cx:pt>
          <cx:pt idx="4048">9</cx:pt>
          <cx:pt idx="4049">24</cx:pt>
          <cx:pt idx="4050">28</cx:pt>
          <cx:pt idx="4051">13</cx:pt>
          <cx:pt idx="4052">27</cx:pt>
          <cx:pt idx="4053">29</cx:pt>
          <cx:pt idx="4054">15</cx:pt>
          <cx:pt idx="4055">22</cx:pt>
          <cx:pt idx="4056">32</cx:pt>
          <cx:pt idx="4057">18</cx:pt>
          <cx:pt idx="4058">25</cx:pt>
          <cx:pt idx="4059">30</cx:pt>
          <cx:pt idx="4060">1</cx:pt>
          <cx:pt idx="4061">12</cx:pt>
          <cx:pt idx="4062">4</cx:pt>
          <cx:pt idx="4063">27</cx:pt>
          <cx:pt idx="4064">28</cx:pt>
          <cx:pt idx="4065">19</cx:pt>
          <cx:pt idx="4066">15</cx:pt>
          <cx:pt idx="4067">30</cx:pt>
          <cx:pt idx="4068">11</cx:pt>
          <cx:pt idx="4069">35</cx:pt>
          <cx:pt idx="4070">31</cx:pt>
          <cx:pt idx="4071">14</cx:pt>
          <cx:pt idx="4072">9</cx:pt>
          <cx:pt idx="4073">27</cx:pt>
          <cx:pt idx="4074">8</cx:pt>
          <cx:pt idx="4075">14</cx:pt>
          <cx:pt idx="4076">14</cx:pt>
          <cx:pt idx="4077">20</cx:pt>
          <cx:pt idx="4078">10</cx:pt>
          <cx:pt idx="4079">17</cx:pt>
          <cx:pt idx="4080">17</cx:pt>
          <cx:pt idx="4081">19</cx:pt>
          <cx:pt idx="4082">31</cx:pt>
          <cx:pt idx="4083">35</cx:pt>
          <cx:pt idx="4084">28</cx:pt>
          <cx:pt idx="4085">20</cx:pt>
          <cx:pt idx="4086">6</cx:pt>
          <cx:pt idx="4087">6</cx:pt>
          <cx:pt idx="4088">9</cx:pt>
          <cx:pt idx="4089">26</cx:pt>
          <cx:pt idx="4090">13</cx:pt>
          <cx:pt idx="4091">10</cx:pt>
          <cx:pt idx="4092">34</cx:pt>
          <cx:pt idx="4093">18</cx:pt>
          <cx:pt idx="4094">31</cx:pt>
          <cx:pt idx="4095">4</cx:pt>
          <cx:pt idx="4096">24</cx:pt>
          <cx:pt idx="4097">31</cx:pt>
          <cx:pt idx="4098">2</cx:pt>
          <cx:pt idx="4099">25</cx:pt>
          <cx:pt idx="4100">24</cx:pt>
          <cx:pt idx="4101">14</cx:pt>
          <cx:pt idx="4102">34</cx:pt>
          <cx:pt idx="4103">12</cx:pt>
          <cx:pt idx="4104">29</cx:pt>
          <cx:pt idx="4105">11</cx:pt>
          <cx:pt idx="4106">3</cx:pt>
          <cx:pt idx="4107">8</cx:pt>
          <cx:pt idx="4108">7</cx:pt>
          <cx:pt idx="4109">12</cx:pt>
          <cx:pt idx="4110">6</cx:pt>
          <cx:pt idx="4111">33</cx:pt>
          <cx:pt idx="4112">18</cx:pt>
          <cx:pt idx="4113">30</cx:pt>
          <cx:pt idx="4114">21</cx:pt>
          <cx:pt idx="4115">26</cx:pt>
          <cx:pt idx="4116">22</cx:pt>
          <cx:pt idx="4117">35</cx:pt>
          <cx:pt idx="4118">8</cx:pt>
          <cx:pt idx="4119">21</cx:pt>
          <cx:pt idx="4120">12</cx:pt>
          <cx:pt idx="4121">25</cx:pt>
          <cx:pt idx="4122">30</cx:pt>
          <cx:pt idx="4123">13</cx:pt>
          <cx:pt idx="4124">29</cx:pt>
          <cx:pt idx="4125">28</cx:pt>
          <cx:pt idx="4126">12</cx:pt>
          <cx:pt idx="4127">13</cx:pt>
          <cx:pt idx="4128">5</cx:pt>
          <cx:pt idx="4129">18</cx:pt>
          <cx:pt idx="4130">31</cx:pt>
          <cx:pt idx="4131">19</cx:pt>
          <cx:pt idx="4132">32</cx:pt>
          <cx:pt idx="4133">25</cx:pt>
          <cx:pt idx="4134">34</cx:pt>
          <cx:pt idx="4135">27</cx:pt>
          <cx:pt idx="4136">7</cx:pt>
          <cx:pt idx="4137">24</cx:pt>
          <cx:pt idx="4138">1</cx:pt>
          <cx:pt idx="4139">17</cx:pt>
          <cx:pt idx="4140">32</cx:pt>
          <cx:pt idx="4141">5</cx:pt>
          <cx:pt idx="4142">5</cx:pt>
          <cx:pt idx="4143">29</cx:pt>
          <cx:pt idx="4144">3</cx:pt>
          <cx:pt idx="4145">16</cx:pt>
          <cx:pt idx="4146">6</cx:pt>
          <cx:pt idx="4147">10</cx:pt>
          <cx:pt idx="4148">34</cx:pt>
          <cx:pt idx="4149">1</cx:pt>
          <cx:pt idx="4150">9</cx:pt>
          <cx:pt idx="4151">9</cx:pt>
          <cx:pt idx="4152">12</cx:pt>
          <cx:pt idx="4153">23</cx:pt>
          <cx:pt idx="4154">1</cx:pt>
          <cx:pt idx="4155">21</cx:pt>
          <cx:pt idx="4156">8</cx:pt>
          <cx:pt idx="4157">5</cx:pt>
          <cx:pt idx="4158">14</cx:pt>
          <cx:pt idx="4159">3</cx:pt>
          <cx:pt idx="4160">11</cx:pt>
          <cx:pt idx="4161">31</cx:pt>
          <cx:pt idx="4162">8</cx:pt>
          <cx:pt idx="4163">17</cx:pt>
          <cx:pt idx="4164">1</cx:pt>
          <cx:pt idx="4165">33</cx:pt>
          <cx:pt idx="4166">26</cx:pt>
          <cx:pt idx="4167">21</cx:pt>
          <cx:pt idx="4168">21</cx:pt>
          <cx:pt idx="4169">4</cx:pt>
          <cx:pt idx="4170">25</cx:pt>
          <cx:pt idx="4171">13</cx:pt>
          <cx:pt idx="4172">20</cx:pt>
          <cx:pt idx="4173">9</cx:pt>
          <cx:pt idx="4174">26</cx:pt>
          <cx:pt idx="4175">12</cx:pt>
          <cx:pt idx="4176">25</cx:pt>
          <cx:pt idx="4177">30</cx:pt>
          <cx:pt idx="4178">31</cx:pt>
          <cx:pt idx="4179">15</cx:pt>
          <cx:pt idx="4180">22</cx:pt>
          <cx:pt idx="4181">15</cx:pt>
          <cx:pt idx="4182">3</cx:pt>
          <cx:pt idx="4183">19</cx:pt>
          <cx:pt idx="4184">13</cx:pt>
          <cx:pt idx="4185">9</cx:pt>
          <cx:pt idx="4186">12</cx:pt>
          <cx:pt idx="4187">5</cx:pt>
          <cx:pt idx="4188">16</cx:pt>
          <cx:pt idx="4189">30</cx:pt>
          <cx:pt idx="4190">3</cx:pt>
          <cx:pt idx="4191">33</cx:pt>
          <cx:pt idx="4192">21</cx:pt>
          <cx:pt idx="4193">21</cx:pt>
          <cx:pt idx="4194">7</cx:pt>
          <cx:pt idx="4195">9</cx:pt>
          <cx:pt idx="4196">11</cx:pt>
          <cx:pt idx="4197">4</cx:pt>
          <cx:pt idx="4198">6</cx:pt>
          <cx:pt idx="4199">19</cx:pt>
          <cx:pt idx="4200">4</cx:pt>
          <cx:pt idx="4201">16</cx:pt>
          <cx:pt idx="4202">21</cx:pt>
          <cx:pt idx="4203">13</cx:pt>
          <cx:pt idx="4204">33</cx:pt>
          <cx:pt idx="4205">10</cx:pt>
          <cx:pt idx="4206">20</cx:pt>
          <cx:pt idx="4207">7</cx:pt>
          <cx:pt idx="4208">33</cx:pt>
          <cx:pt idx="4209">6</cx:pt>
          <cx:pt idx="4210">23</cx:pt>
          <cx:pt idx="4211">17</cx:pt>
          <cx:pt idx="4212">20</cx:pt>
          <cx:pt idx="4213">32</cx:pt>
          <cx:pt idx="4214">11</cx:pt>
          <cx:pt idx="4215">10</cx:pt>
          <cx:pt idx="4216">13</cx:pt>
          <cx:pt idx="4217">9</cx:pt>
          <cx:pt idx="4218">31</cx:pt>
          <cx:pt idx="4219">18</cx:pt>
          <cx:pt idx="4220">31</cx:pt>
          <cx:pt idx="4221">9</cx:pt>
          <cx:pt idx="4222">17</cx:pt>
          <cx:pt idx="4223">17</cx:pt>
          <cx:pt idx="4224">29</cx:pt>
          <cx:pt idx="4225">24</cx:pt>
          <cx:pt idx="4226">15</cx:pt>
          <cx:pt idx="4227">12</cx:pt>
          <cx:pt idx="4228">9</cx:pt>
          <cx:pt idx="4229">34</cx:pt>
          <cx:pt idx="4230">23</cx:pt>
          <cx:pt idx="4231">3</cx:pt>
          <cx:pt idx="4232">33</cx:pt>
          <cx:pt idx="4233">9</cx:pt>
          <cx:pt idx="4234">20</cx:pt>
          <cx:pt idx="4235">9</cx:pt>
          <cx:pt idx="4236">23</cx:pt>
          <cx:pt idx="4237">1</cx:pt>
          <cx:pt idx="4238">1</cx:pt>
          <cx:pt idx="4239">17</cx:pt>
          <cx:pt idx="4240">32</cx:pt>
          <cx:pt idx="4241">23</cx:pt>
          <cx:pt idx="4242">2</cx:pt>
          <cx:pt idx="4243">31</cx:pt>
          <cx:pt idx="4244">24</cx:pt>
          <cx:pt idx="4245">18</cx:pt>
          <cx:pt idx="4246">11</cx:pt>
          <cx:pt idx="4247">16</cx:pt>
          <cx:pt idx="4248">20</cx:pt>
          <cx:pt idx="4249">28</cx:pt>
          <cx:pt idx="4250">30</cx:pt>
          <cx:pt idx="4251">22</cx:pt>
          <cx:pt idx="4252">30</cx:pt>
          <cx:pt idx="4253">22</cx:pt>
          <cx:pt idx="4254">12</cx:pt>
          <cx:pt idx="4255">6</cx:pt>
          <cx:pt idx="4256">19</cx:pt>
          <cx:pt idx="4257">12</cx:pt>
          <cx:pt idx="4258">26</cx:pt>
          <cx:pt idx="4259">10</cx:pt>
          <cx:pt idx="4260">8</cx:pt>
          <cx:pt idx="4261">28</cx:pt>
          <cx:pt idx="4262">14</cx:pt>
          <cx:pt idx="4263">7</cx:pt>
          <cx:pt idx="4264">28</cx:pt>
          <cx:pt idx="4265">20</cx:pt>
          <cx:pt idx="4266">23</cx:pt>
          <cx:pt idx="4267">31</cx:pt>
          <cx:pt idx="4268">34</cx:pt>
          <cx:pt idx="4269">33</cx:pt>
          <cx:pt idx="4270">5</cx:pt>
          <cx:pt idx="4271">19</cx:pt>
          <cx:pt idx="4272">27</cx:pt>
          <cx:pt idx="4273">18</cx:pt>
          <cx:pt idx="4274">13</cx:pt>
          <cx:pt idx="4275">26</cx:pt>
          <cx:pt idx="4276">2</cx:pt>
          <cx:pt idx="4277">14</cx:pt>
          <cx:pt idx="4278">4</cx:pt>
          <cx:pt idx="4279">21</cx:pt>
          <cx:pt idx="4280">9</cx:pt>
          <cx:pt idx="4281">16</cx:pt>
          <cx:pt idx="4282">14</cx:pt>
          <cx:pt idx="4283">10</cx:pt>
          <cx:pt idx="4284">34</cx:pt>
          <cx:pt idx="4285">13</cx:pt>
          <cx:pt idx="4286">14</cx:pt>
          <cx:pt idx="4287">11</cx:pt>
          <cx:pt idx="4288">31</cx:pt>
          <cx:pt idx="4289">6</cx:pt>
          <cx:pt idx="4290">1</cx:pt>
          <cx:pt idx="4291">26</cx:pt>
          <cx:pt idx="4292">29</cx:pt>
          <cx:pt idx="4293">23</cx:pt>
          <cx:pt idx="4294">17</cx:pt>
          <cx:pt idx="4295">20</cx:pt>
          <cx:pt idx="4296">28</cx:pt>
          <cx:pt idx="4297">28</cx:pt>
          <cx:pt idx="4298">32</cx:pt>
          <cx:pt idx="4299">1</cx:pt>
          <cx:pt idx="4300">14</cx:pt>
          <cx:pt idx="4301">6</cx:pt>
          <cx:pt idx="4302">8</cx:pt>
          <cx:pt idx="4303">33</cx:pt>
          <cx:pt idx="4304">3</cx:pt>
          <cx:pt idx="4305">22</cx:pt>
          <cx:pt idx="4306">6</cx:pt>
          <cx:pt idx="4307">16</cx:pt>
          <cx:pt idx="4308">30</cx:pt>
          <cx:pt idx="4309">3</cx:pt>
          <cx:pt idx="4310">25</cx:pt>
          <cx:pt idx="4311">15</cx:pt>
          <cx:pt idx="4312">31</cx:pt>
          <cx:pt idx="4313">31</cx:pt>
          <cx:pt idx="4314">26</cx:pt>
          <cx:pt idx="4315">22</cx:pt>
          <cx:pt idx="4316">31</cx:pt>
          <cx:pt idx="4317">4</cx:pt>
          <cx:pt idx="4318">30</cx:pt>
          <cx:pt idx="4319">26</cx:pt>
          <cx:pt idx="4320">34</cx:pt>
          <cx:pt idx="4321">32</cx:pt>
          <cx:pt idx="4322">5</cx:pt>
          <cx:pt idx="4323">15</cx:pt>
          <cx:pt idx="4324">18</cx:pt>
          <cx:pt idx="4325">13</cx:pt>
          <cx:pt idx="4326">33</cx:pt>
          <cx:pt idx="4327">4</cx:pt>
          <cx:pt idx="4328">4</cx:pt>
          <cx:pt idx="4329">18</cx:pt>
          <cx:pt idx="4330">35</cx:pt>
          <cx:pt idx="4331">3</cx:pt>
          <cx:pt idx="4332">34</cx:pt>
          <cx:pt idx="4333">13</cx:pt>
          <cx:pt idx="4334">2</cx:pt>
          <cx:pt idx="4335">19</cx:pt>
          <cx:pt idx="4336">21</cx:pt>
          <cx:pt idx="4337">26</cx:pt>
          <cx:pt idx="4338">1</cx:pt>
          <cx:pt idx="4339">27</cx:pt>
          <cx:pt idx="4340">33</cx:pt>
          <cx:pt idx="4341">7</cx:pt>
          <cx:pt idx="4342">17</cx:pt>
          <cx:pt idx="4343">2</cx:pt>
          <cx:pt idx="4344">12</cx:pt>
          <cx:pt idx="4345">21</cx:pt>
          <cx:pt idx="4346">1</cx:pt>
          <cx:pt idx="4347">20</cx:pt>
          <cx:pt idx="4348">9</cx:pt>
          <cx:pt idx="4349">11</cx:pt>
          <cx:pt idx="4350">18</cx:pt>
          <cx:pt idx="4351">12</cx:pt>
          <cx:pt idx="4352">29</cx:pt>
          <cx:pt idx="4353">33</cx:pt>
          <cx:pt idx="4354">15</cx:pt>
          <cx:pt idx="4355">14</cx:pt>
          <cx:pt idx="4356">30</cx:pt>
          <cx:pt idx="4357">28</cx:pt>
          <cx:pt idx="4358">27</cx:pt>
          <cx:pt idx="4359">19</cx:pt>
          <cx:pt idx="4360">30</cx:pt>
          <cx:pt idx="4361">26</cx:pt>
          <cx:pt idx="4362">28</cx:pt>
          <cx:pt idx="4363">16</cx:pt>
          <cx:pt idx="4364">21</cx:pt>
          <cx:pt idx="4365">3</cx:pt>
          <cx:pt idx="4366">3</cx:pt>
          <cx:pt idx="4367">3</cx:pt>
          <cx:pt idx="4368">25</cx:pt>
          <cx:pt idx="4369">34</cx:pt>
          <cx:pt idx="4370">16</cx:pt>
          <cx:pt idx="4371">11</cx:pt>
          <cx:pt idx="4372">34</cx:pt>
          <cx:pt idx="4373">4</cx:pt>
          <cx:pt idx="4374">7</cx:pt>
          <cx:pt idx="4375">27</cx:pt>
          <cx:pt idx="4376">25</cx:pt>
          <cx:pt idx="4377">30</cx:pt>
          <cx:pt idx="4378">21</cx:pt>
          <cx:pt idx="4379">19</cx:pt>
          <cx:pt idx="4380">19</cx:pt>
          <cx:pt idx="4381">33</cx:pt>
          <cx:pt idx="4382">26</cx:pt>
          <cx:pt idx="4383">3</cx:pt>
          <cx:pt idx="4384">22</cx:pt>
          <cx:pt idx="4385">12</cx:pt>
          <cx:pt idx="4386">4</cx:pt>
          <cx:pt idx="4387">1</cx:pt>
          <cx:pt idx="4388">26</cx:pt>
          <cx:pt idx="4389">35</cx:pt>
          <cx:pt idx="4390">2</cx:pt>
          <cx:pt idx="4391">18</cx:pt>
          <cx:pt idx="4392">22</cx:pt>
          <cx:pt idx="4393">30</cx:pt>
          <cx:pt idx="4394">23</cx:pt>
          <cx:pt idx="4395">29</cx:pt>
          <cx:pt idx="4396">1</cx:pt>
          <cx:pt idx="4397">33</cx:pt>
          <cx:pt idx="4398">32</cx:pt>
          <cx:pt idx="4399">31</cx:pt>
          <cx:pt idx="4400">14</cx:pt>
          <cx:pt idx="4401">19</cx:pt>
          <cx:pt idx="4402">28</cx:pt>
          <cx:pt idx="4403">29</cx:pt>
          <cx:pt idx="4404">5</cx:pt>
          <cx:pt idx="4405">15</cx:pt>
          <cx:pt idx="4406">13</cx:pt>
          <cx:pt idx="4407">9</cx:pt>
          <cx:pt idx="4408">26</cx:pt>
          <cx:pt idx="4409">27</cx:pt>
          <cx:pt idx="4410">26</cx:pt>
          <cx:pt idx="4411">6</cx:pt>
          <cx:pt idx="4412">3</cx:pt>
          <cx:pt idx="4413">29</cx:pt>
          <cx:pt idx="4414">10</cx:pt>
          <cx:pt idx="4415">26</cx:pt>
          <cx:pt idx="4416">20</cx:pt>
          <cx:pt idx="4417">13</cx:pt>
          <cx:pt idx="4418">25</cx:pt>
          <cx:pt idx="4419">4</cx:pt>
          <cx:pt idx="4420">35</cx:pt>
          <cx:pt idx="4421">11</cx:pt>
          <cx:pt idx="4422">1</cx:pt>
          <cx:pt idx="4423">21</cx:pt>
          <cx:pt idx="4424">26</cx:pt>
          <cx:pt idx="4425">2</cx:pt>
          <cx:pt idx="4426">29</cx:pt>
          <cx:pt idx="4427">6</cx:pt>
          <cx:pt idx="4428">11</cx:pt>
          <cx:pt idx="4429">31</cx:pt>
          <cx:pt idx="4430">33</cx:pt>
          <cx:pt idx="4431">10</cx:pt>
          <cx:pt idx="4432">26</cx:pt>
          <cx:pt idx="4433">31</cx:pt>
          <cx:pt idx="4434">23</cx:pt>
          <cx:pt idx="4435">30</cx:pt>
          <cx:pt idx="4436">21</cx:pt>
          <cx:pt idx="4437">22</cx:pt>
          <cx:pt idx="4438">24</cx:pt>
          <cx:pt idx="4439">1</cx:pt>
          <cx:pt idx="4440">34</cx:pt>
          <cx:pt idx="4441">2</cx:pt>
          <cx:pt idx="4442">26</cx:pt>
          <cx:pt idx="4443">18</cx:pt>
          <cx:pt idx="4444">5</cx:pt>
          <cx:pt idx="4445">20</cx:pt>
          <cx:pt idx="4446">19</cx:pt>
          <cx:pt idx="4447">31</cx:pt>
          <cx:pt idx="4448">24</cx:pt>
          <cx:pt idx="4449">3</cx:pt>
          <cx:pt idx="4450">1</cx:pt>
          <cx:pt idx="4451">24</cx:pt>
          <cx:pt idx="4452">13</cx:pt>
          <cx:pt idx="4453">29</cx:pt>
          <cx:pt idx="4454">28</cx:pt>
          <cx:pt idx="4455">7</cx:pt>
          <cx:pt idx="4456">27</cx:pt>
          <cx:pt idx="4457">34</cx:pt>
          <cx:pt idx="4458">6</cx:pt>
          <cx:pt idx="4459">12</cx:pt>
          <cx:pt idx="4460">9</cx:pt>
          <cx:pt idx="4461">22</cx:pt>
          <cx:pt idx="4462">18</cx:pt>
          <cx:pt idx="4463">22</cx:pt>
          <cx:pt idx="4464">3</cx:pt>
          <cx:pt idx="4465">3</cx:pt>
          <cx:pt idx="4466">33</cx:pt>
          <cx:pt idx="4467">16</cx:pt>
          <cx:pt idx="4468">18</cx:pt>
          <cx:pt idx="4469">13</cx:pt>
          <cx:pt idx="4470">13</cx:pt>
          <cx:pt idx="4471">23</cx:pt>
          <cx:pt idx="4472">7</cx:pt>
          <cx:pt idx="4473">4</cx:pt>
          <cx:pt idx="4474">32</cx:pt>
          <cx:pt idx="4475">28</cx:pt>
          <cx:pt idx="4476">2</cx:pt>
          <cx:pt idx="4477">3</cx:pt>
          <cx:pt idx="4478">30</cx:pt>
          <cx:pt idx="4479">30</cx:pt>
          <cx:pt idx="4480">20</cx:pt>
          <cx:pt idx="4481">23</cx:pt>
          <cx:pt idx="4482">6</cx:pt>
          <cx:pt idx="4483">13</cx:pt>
          <cx:pt idx="4484">1</cx:pt>
          <cx:pt idx="4485">35</cx:pt>
          <cx:pt idx="4486">9</cx:pt>
          <cx:pt idx="4487">10</cx:pt>
          <cx:pt idx="4488">16</cx:pt>
          <cx:pt idx="4489">9</cx:pt>
          <cx:pt idx="4490">5</cx:pt>
          <cx:pt idx="4491">14</cx:pt>
          <cx:pt idx="4492">9</cx:pt>
          <cx:pt idx="4493">5</cx:pt>
          <cx:pt idx="4494">35</cx:pt>
          <cx:pt idx="4495">34</cx:pt>
          <cx:pt idx="4496">16</cx:pt>
          <cx:pt idx="4497">13</cx:pt>
          <cx:pt idx="4498">19</cx:pt>
          <cx:pt idx="4499">2</cx:pt>
          <cx:pt idx="4500">18</cx:pt>
          <cx:pt idx="4501">31</cx:pt>
          <cx:pt idx="4502">5</cx:pt>
          <cx:pt idx="4503">18</cx:pt>
          <cx:pt idx="4504">30</cx:pt>
          <cx:pt idx="4505">19</cx:pt>
          <cx:pt idx="4506">15</cx:pt>
          <cx:pt idx="4507">10</cx:pt>
          <cx:pt idx="4508">6</cx:pt>
          <cx:pt idx="4509">20</cx:pt>
          <cx:pt idx="4510">35</cx:pt>
          <cx:pt idx="4511">23</cx:pt>
          <cx:pt idx="4512">8</cx:pt>
          <cx:pt idx="4513">12</cx:pt>
          <cx:pt idx="4514">9</cx:pt>
          <cx:pt idx="4515">15</cx:pt>
          <cx:pt idx="4516">23</cx:pt>
          <cx:pt idx="4517">15</cx:pt>
          <cx:pt idx="4518">17</cx:pt>
          <cx:pt idx="4519">1</cx:pt>
          <cx:pt idx="4520">31</cx:pt>
          <cx:pt idx="4521">28</cx:pt>
          <cx:pt idx="4522">25</cx:pt>
          <cx:pt idx="4523">21</cx:pt>
          <cx:pt idx="4524">16</cx:pt>
          <cx:pt idx="4525">8</cx:pt>
          <cx:pt idx="4526">20</cx:pt>
          <cx:pt idx="4527">24</cx:pt>
          <cx:pt idx="4528">12</cx:pt>
          <cx:pt idx="4529">28</cx:pt>
          <cx:pt idx="4530">13</cx:pt>
          <cx:pt idx="4531">5</cx:pt>
          <cx:pt idx="4532">17</cx:pt>
          <cx:pt idx="4533">7</cx:pt>
          <cx:pt idx="4534">10</cx:pt>
          <cx:pt idx="4535">31</cx:pt>
          <cx:pt idx="4536">1</cx:pt>
          <cx:pt idx="4537">31</cx:pt>
          <cx:pt idx="4538">35</cx:pt>
          <cx:pt idx="4539">32</cx:pt>
          <cx:pt idx="4540">32</cx:pt>
          <cx:pt idx="4541">5</cx:pt>
          <cx:pt idx="4542">18</cx:pt>
          <cx:pt idx="4543">5</cx:pt>
          <cx:pt idx="4544">27</cx:pt>
          <cx:pt idx="4545">12</cx:pt>
          <cx:pt idx="4546">35</cx:pt>
          <cx:pt idx="4547">29</cx:pt>
          <cx:pt idx="4548">17</cx:pt>
          <cx:pt idx="4549">18</cx:pt>
          <cx:pt idx="4550">21</cx:pt>
          <cx:pt idx="4551">27</cx:pt>
          <cx:pt idx="4552">3</cx:pt>
          <cx:pt idx="4553">14</cx:pt>
          <cx:pt idx="4554">10</cx:pt>
          <cx:pt idx="4555">27</cx:pt>
          <cx:pt idx="4556">30</cx:pt>
          <cx:pt idx="4557">26</cx:pt>
          <cx:pt idx="4558">18</cx:pt>
          <cx:pt idx="4559">7</cx:pt>
          <cx:pt idx="4560">26</cx:pt>
          <cx:pt idx="4561">3</cx:pt>
          <cx:pt idx="4562">30</cx:pt>
          <cx:pt idx="4563">28</cx:pt>
          <cx:pt idx="4564">27</cx:pt>
          <cx:pt idx="4565">27</cx:pt>
          <cx:pt idx="4566">25</cx:pt>
          <cx:pt idx="4567">17</cx:pt>
          <cx:pt idx="4568">32</cx:pt>
          <cx:pt idx="4569">22</cx:pt>
          <cx:pt idx="4570">27</cx:pt>
          <cx:pt idx="4571">32</cx:pt>
          <cx:pt idx="4572">35</cx:pt>
          <cx:pt idx="4573">14</cx:pt>
          <cx:pt idx="4574">9</cx:pt>
          <cx:pt idx="4575">23</cx:pt>
          <cx:pt idx="4576">13</cx:pt>
          <cx:pt idx="4577">34</cx:pt>
          <cx:pt idx="4578">22</cx:pt>
          <cx:pt idx="4579">6</cx:pt>
          <cx:pt idx="4580">9</cx:pt>
          <cx:pt idx="4581">25</cx:pt>
          <cx:pt idx="4582">34</cx:pt>
          <cx:pt idx="4583">22</cx:pt>
          <cx:pt idx="4584">13</cx:pt>
          <cx:pt idx="4585">3</cx:pt>
          <cx:pt idx="4586">26</cx:pt>
          <cx:pt idx="4587">12</cx:pt>
          <cx:pt idx="4588">28</cx:pt>
          <cx:pt idx="4589">2</cx:pt>
          <cx:pt idx="4590">24</cx:pt>
          <cx:pt idx="4591">20</cx:pt>
          <cx:pt idx="4592">31</cx:pt>
          <cx:pt idx="4593">21</cx:pt>
          <cx:pt idx="4594">15</cx:pt>
          <cx:pt idx="4595">32</cx:pt>
          <cx:pt idx="4596">10</cx:pt>
          <cx:pt idx="4597">32</cx:pt>
          <cx:pt idx="4598">6</cx:pt>
          <cx:pt idx="4599">26</cx:pt>
          <cx:pt idx="4600">16</cx:pt>
          <cx:pt idx="4601">35</cx:pt>
          <cx:pt idx="4602">22</cx:pt>
          <cx:pt idx="4603">7</cx:pt>
          <cx:pt idx="4604">25</cx:pt>
          <cx:pt idx="4605">26</cx:pt>
          <cx:pt idx="4606">3</cx:pt>
          <cx:pt idx="4607">19</cx:pt>
          <cx:pt idx="4608">17</cx:pt>
          <cx:pt idx="4609">31</cx:pt>
          <cx:pt idx="4610">22</cx:pt>
          <cx:pt idx="4611">8</cx:pt>
          <cx:pt idx="4612">7</cx:pt>
          <cx:pt idx="4613">25</cx:pt>
          <cx:pt idx="4614">2</cx:pt>
          <cx:pt idx="4615">20</cx:pt>
          <cx:pt idx="4616">22</cx:pt>
          <cx:pt idx="4617">21</cx:pt>
          <cx:pt idx="4618">25</cx:pt>
          <cx:pt idx="4619">7</cx:pt>
          <cx:pt idx="4620">22</cx:pt>
          <cx:pt idx="4621">2</cx:pt>
          <cx:pt idx="4622">18</cx:pt>
          <cx:pt idx="4623">25</cx:pt>
          <cx:pt idx="4624">6</cx:pt>
          <cx:pt idx="4625">14</cx:pt>
          <cx:pt idx="4626">24</cx:pt>
          <cx:pt idx="4627">11</cx:pt>
          <cx:pt idx="4628">29</cx:pt>
          <cx:pt idx="4629">14</cx:pt>
          <cx:pt idx="4630">6</cx:pt>
          <cx:pt idx="4631">34</cx:pt>
          <cx:pt idx="4632">9</cx:pt>
          <cx:pt idx="4633">22</cx:pt>
          <cx:pt idx="4634">3</cx:pt>
          <cx:pt idx="4635">32</cx:pt>
          <cx:pt idx="4636">35</cx:pt>
          <cx:pt idx="4637">9</cx:pt>
          <cx:pt idx="4638">28</cx:pt>
          <cx:pt idx="4639">24</cx:pt>
          <cx:pt idx="4640">23</cx:pt>
          <cx:pt idx="4641">31</cx:pt>
          <cx:pt idx="4642">29</cx:pt>
          <cx:pt idx="4643">3</cx:pt>
          <cx:pt idx="4644">12</cx:pt>
          <cx:pt idx="4645">8</cx:pt>
          <cx:pt idx="4646">14</cx:pt>
          <cx:pt idx="4647">21</cx:pt>
          <cx:pt idx="4648">11</cx:pt>
          <cx:pt idx="4649">1</cx:pt>
          <cx:pt idx="4650">16</cx:pt>
          <cx:pt idx="4651">32</cx:pt>
          <cx:pt idx="4652">16</cx:pt>
          <cx:pt idx="4653">8</cx:pt>
          <cx:pt idx="4654">16</cx:pt>
          <cx:pt idx="4655">14</cx:pt>
          <cx:pt idx="4656">17</cx:pt>
          <cx:pt idx="4657">32</cx:pt>
          <cx:pt idx="4658">23</cx:pt>
          <cx:pt idx="4659">25</cx:pt>
          <cx:pt idx="4660">23</cx:pt>
          <cx:pt idx="4661">21</cx:pt>
          <cx:pt idx="4662">2</cx:pt>
          <cx:pt idx="4663">8</cx:pt>
          <cx:pt idx="4664">23</cx:pt>
          <cx:pt idx="4665">6</cx:pt>
          <cx:pt idx="4666">33</cx:pt>
          <cx:pt idx="4667">4</cx:pt>
          <cx:pt idx="4668">6</cx:pt>
          <cx:pt idx="4669">27</cx:pt>
          <cx:pt idx="4670">7</cx:pt>
          <cx:pt idx="4671">7</cx:pt>
          <cx:pt idx="4672">11</cx:pt>
          <cx:pt idx="4673">32</cx:pt>
          <cx:pt idx="4674">8</cx:pt>
          <cx:pt idx="4675">34</cx:pt>
          <cx:pt idx="4676">33</cx:pt>
          <cx:pt idx="4677">26</cx:pt>
          <cx:pt idx="4678">4</cx:pt>
          <cx:pt idx="4679">18</cx:pt>
          <cx:pt idx="4680">4</cx:pt>
          <cx:pt idx="4681">8</cx:pt>
          <cx:pt idx="4682">20</cx:pt>
          <cx:pt idx="4683">18</cx:pt>
          <cx:pt idx="4684">5</cx:pt>
          <cx:pt idx="4685">15</cx:pt>
          <cx:pt idx="4686">20</cx:pt>
          <cx:pt idx="4687">27</cx:pt>
          <cx:pt idx="4688">1</cx:pt>
          <cx:pt idx="4689">34</cx:pt>
          <cx:pt idx="4690">21</cx:pt>
          <cx:pt idx="4691">22</cx:pt>
          <cx:pt idx="4692">5</cx:pt>
          <cx:pt idx="4693">1</cx:pt>
          <cx:pt idx="4694">17</cx:pt>
          <cx:pt idx="4695">17</cx:pt>
          <cx:pt idx="4696">21</cx:pt>
          <cx:pt idx="4697">27</cx:pt>
          <cx:pt idx="4698">20</cx:pt>
          <cx:pt idx="4699">33</cx:pt>
          <cx:pt idx="4700">23</cx:pt>
          <cx:pt idx="4701">3</cx:pt>
          <cx:pt idx="4702">2</cx:pt>
          <cx:pt idx="4703">30</cx:pt>
          <cx:pt idx="4704">25</cx:pt>
          <cx:pt idx="4705">19</cx:pt>
          <cx:pt idx="4706">21</cx:pt>
          <cx:pt idx="4707">5</cx:pt>
          <cx:pt idx="4708">4</cx:pt>
          <cx:pt idx="4709">32</cx:pt>
          <cx:pt idx="4710">32</cx:pt>
          <cx:pt idx="4711">12</cx:pt>
          <cx:pt idx="4712">24</cx:pt>
          <cx:pt idx="4713">27</cx:pt>
          <cx:pt idx="4714">2</cx:pt>
          <cx:pt idx="4715">4</cx:pt>
          <cx:pt idx="4716">20</cx:pt>
          <cx:pt idx="4717">33</cx:pt>
          <cx:pt idx="4718">19</cx:pt>
          <cx:pt idx="4719">29</cx:pt>
          <cx:pt idx="4720">12</cx:pt>
          <cx:pt idx="4721">26</cx:pt>
          <cx:pt idx="4722">18</cx:pt>
          <cx:pt idx="4723">14</cx:pt>
          <cx:pt idx="4724">22</cx:pt>
          <cx:pt idx="4725">14</cx:pt>
          <cx:pt idx="4726">21</cx:pt>
          <cx:pt idx="4727">31</cx:pt>
          <cx:pt idx="4728">19</cx:pt>
          <cx:pt idx="4729">22</cx:pt>
          <cx:pt idx="4730">15</cx:pt>
          <cx:pt idx="4731">25</cx:pt>
          <cx:pt idx="4732">19</cx:pt>
          <cx:pt idx="4733">13</cx:pt>
          <cx:pt idx="4734">7</cx:pt>
          <cx:pt idx="4735">14</cx:pt>
          <cx:pt idx="4736">10</cx:pt>
          <cx:pt idx="4737">16</cx:pt>
          <cx:pt idx="4738">27</cx:pt>
          <cx:pt idx="4739">23</cx:pt>
          <cx:pt idx="4740">21</cx:pt>
          <cx:pt idx="4741">32</cx:pt>
          <cx:pt idx="4742">15</cx:pt>
          <cx:pt idx="4743">7</cx:pt>
          <cx:pt idx="4744">34</cx:pt>
          <cx:pt idx="4745">4</cx:pt>
          <cx:pt idx="4746">23</cx:pt>
          <cx:pt idx="4747">22</cx:pt>
          <cx:pt idx="4748">32</cx:pt>
          <cx:pt idx="4749">13</cx:pt>
          <cx:pt idx="4750">21</cx:pt>
          <cx:pt idx="4751">10</cx:pt>
          <cx:pt idx="4752">7</cx:pt>
          <cx:pt idx="4753">19</cx:pt>
          <cx:pt idx="4754">27</cx:pt>
          <cx:pt idx="4755">5</cx:pt>
          <cx:pt idx="4756">29</cx:pt>
          <cx:pt idx="4757">2</cx:pt>
          <cx:pt idx="4758">22</cx:pt>
          <cx:pt idx="4759">30</cx:pt>
          <cx:pt idx="4760">15</cx:pt>
          <cx:pt idx="4761">22</cx:pt>
          <cx:pt idx="4762">10</cx:pt>
          <cx:pt idx="4763">29</cx:pt>
          <cx:pt idx="4764">18</cx:pt>
          <cx:pt idx="4765">14</cx:pt>
          <cx:pt idx="4766">23</cx:pt>
          <cx:pt idx="4767">6</cx:pt>
          <cx:pt idx="4768">13</cx:pt>
          <cx:pt idx="4769">27</cx:pt>
          <cx:pt idx="4770">19</cx:pt>
          <cx:pt idx="4771">1</cx:pt>
          <cx:pt idx="4772">4</cx:pt>
          <cx:pt idx="4773">30</cx:pt>
          <cx:pt idx="4774">21</cx:pt>
          <cx:pt idx="4775">34</cx:pt>
          <cx:pt idx="4776">35</cx:pt>
          <cx:pt idx="4777">15</cx:pt>
          <cx:pt idx="4778">29</cx:pt>
          <cx:pt idx="4779">32</cx:pt>
          <cx:pt idx="4780">29</cx:pt>
          <cx:pt idx="4781">33</cx:pt>
          <cx:pt idx="4782">23</cx:pt>
          <cx:pt idx="4783">8</cx:pt>
          <cx:pt idx="4784">1</cx:pt>
          <cx:pt idx="4785">11</cx:pt>
          <cx:pt idx="4786">20</cx:pt>
          <cx:pt idx="4787">7</cx:pt>
          <cx:pt idx="4788">33</cx:pt>
          <cx:pt idx="4789">25</cx:pt>
          <cx:pt idx="4790">5</cx:pt>
          <cx:pt idx="4791">16</cx:pt>
          <cx:pt idx="4792">34</cx:pt>
          <cx:pt idx="4793">2</cx:pt>
          <cx:pt idx="4794">25</cx:pt>
          <cx:pt idx="4795">22</cx:pt>
          <cx:pt idx="4796">3</cx:pt>
          <cx:pt idx="4797">31</cx:pt>
          <cx:pt idx="4798">16</cx:pt>
          <cx:pt idx="4799">14</cx:pt>
          <cx:pt idx="4800">30</cx:pt>
          <cx:pt idx="4801">3</cx:pt>
          <cx:pt idx="4802">5</cx:pt>
          <cx:pt idx="4803">10</cx:pt>
          <cx:pt idx="4804">35</cx:pt>
          <cx:pt idx="4805">30</cx:pt>
          <cx:pt idx="4806">9</cx:pt>
          <cx:pt idx="4807">18</cx:pt>
          <cx:pt idx="4808">30</cx:pt>
          <cx:pt idx="4809">18</cx:pt>
          <cx:pt idx="4810">4</cx:pt>
          <cx:pt idx="4811">20</cx:pt>
          <cx:pt idx="4812">5</cx:pt>
          <cx:pt idx="4813">5</cx:pt>
          <cx:pt idx="4814">19</cx:pt>
          <cx:pt idx="4815">13</cx:pt>
          <cx:pt idx="4816">8</cx:pt>
          <cx:pt idx="4817">1</cx:pt>
          <cx:pt idx="4818">32</cx:pt>
          <cx:pt idx="4819">22</cx:pt>
          <cx:pt idx="4820">10</cx:pt>
          <cx:pt idx="4821">1</cx:pt>
          <cx:pt idx="4822">4</cx:pt>
          <cx:pt idx="4823">7</cx:pt>
          <cx:pt idx="4824">9</cx:pt>
          <cx:pt idx="4825">5</cx:pt>
          <cx:pt idx="4826">8</cx:pt>
          <cx:pt idx="4827">21</cx:pt>
          <cx:pt idx="4828">26</cx:pt>
          <cx:pt idx="4829">17</cx:pt>
          <cx:pt idx="4830">30</cx:pt>
          <cx:pt idx="4831">19</cx:pt>
          <cx:pt idx="4832">32</cx:pt>
          <cx:pt idx="4833">8</cx:pt>
          <cx:pt idx="4834">26</cx:pt>
          <cx:pt idx="4835">22</cx:pt>
          <cx:pt idx="4836">30</cx:pt>
          <cx:pt idx="4837">4</cx:pt>
          <cx:pt idx="4838">18</cx:pt>
          <cx:pt idx="4839">10</cx:pt>
          <cx:pt idx="4840">5</cx:pt>
          <cx:pt idx="4841">6</cx:pt>
          <cx:pt idx="4842">13</cx:pt>
          <cx:pt idx="4843">28</cx:pt>
          <cx:pt idx="4844">34</cx:pt>
          <cx:pt idx="4845">13</cx:pt>
          <cx:pt idx="4846">8</cx:pt>
          <cx:pt idx="4847">29</cx:pt>
          <cx:pt idx="4848">8</cx:pt>
          <cx:pt idx="4849">33</cx:pt>
          <cx:pt idx="4850">26</cx:pt>
          <cx:pt idx="4851">12</cx:pt>
          <cx:pt idx="4852">4</cx:pt>
          <cx:pt idx="4853">18</cx:pt>
          <cx:pt idx="4854">16</cx:pt>
          <cx:pt idx="4855">7</cx:pt>
          <cx:pt idx="4856">25</cx:pt>
          <cx:pt idx="4857">3</cx:pt>
          <cx:pt idx="4858">6</cx:pt>
          <cx:pt idx="4859">18</cx:pt>
          <cx:pt idx="4860">7</cx:pt>
          <cx:pt idx="4861">27</cx:pt>
          <cx:pt idx="4862">11</cx:pt>
          <cx:pt idx="4863">18</cx:pt>
          <cx:pt idx="4864">34</cx:pt>
          <cx:pt idx="4865">9</cx:pt>
          <cx:pt idx="4866">7</cx:pt>
          <cx:pt idx="4867">10</cx:pt>
          <cx:pt idx="4868">30</cx:pt>
          <cx:pt idx="4869">27</cx:pt>
          <cx:pt idx="4870">7</cx:pt>
          <cx:pt idx="4871">4</cx:pt>
          <cx:pt idx="4872">11</cx:pt>
          <cx:pt idx="4873">14</cx:pt>
          <cx:pt idx="4874">27</cx:pt>
          <cx:pt idx="4875">34</cx:pt>
          <cx:pt idx="4876">6</cx:pt>
          <cx:pt idx="4877">14</cx:pt>
          <cx:pt idx="4878">10</cx:pt>
          <cx:pt idx="4879">13</cx:pt>
          <cx:pt idx="4880">30</cx:pt>
          <cx:pt idx="4881">24</cx:pt>
          <cx:pt idx="4882">33</cx:pt>
          <cx:pt idx="4883">12</cx:pt>
          <cx:pt idx="4884">14</cx:pt>
          <cx:pt idx="4885">3</cx:pt>
          <cx:pt idx="4886">10</cx:pt>
          <cx:pt idx="4887">2</cx:pt>
          <cx:pt idx="4888">22</cx:pt>
          <cx:pt idx="4889">25</cx:pt>
          <cx:pt idx="4890">13</cx:pt>
          <cx:pt idx="4891">11</cx:pt>
          <cx:pt idx="4892">23</cx:pt>
          <cx:pt idx="4893">30</cx:pt>
          <cx:pt idx="4894">17</cx:pt>
          <cx:pt idx="4895">13</cx:pt>
          <cx:pt idx="4896">21</cx:pt>
          <cx:pt idx="4897">23</cx:pt>
          <cx:pt idx="4898">14</cx:pt>
          <cx:pt idx="4899">2</cx:pt>
          <cx:pt idx="4900">13</cx:pt>
          <cx:pt idx="4901">34</cx:pt>
          <cx:pt idx="4902">16</cx:pt>
          <cx:pt idx="4903">6</cx:pt>
          <cx:pt idx="4904">24</cx:pt>
          <cx:pt idx="4905">14</cx:pt>
          <cx:pt idx="4906">4</cx:pt>
          <cx:pt idx="4907">29</cx:pt>
          <cx:pt idx="4908">24</cx:pt>
          <cx:pt idx="4909">7</cx:pt>
          <cx:pt idx="4910">25</cx:pt>
          <cx:pt idx="4911">13</cx:pt>
          <cx:pt idx="4912">6</cx:pt>
          <cx:pt idx="4913">7</cx:pt>
          <cx:pt idx="4914">19</cx:pt>
          <cx:pt idx="4915">17</cx:pt>
          <cx:pt idx="4916">16</cx:pt>
          <cx:pt idx="4917">33</cx:pt>
          <cx:pt idx="4918">9</cx:pt>
          <cx:pt idx="4919">8</cx:pt>
          <cx:pt idx="4920">1</cx:pt>
          <cx:pt idx="4921">2</cx:pt>
          <cx:pt idx="4922">21</cx:pt>
          <cx:pt idx="4923">18</cx:pt>
          <cx:pt idx="4924">24</cx:pt>
          <cx:pt idx="4925">5</cx:pt>
          <cx:pt idx="4926">19</cx:pt>
          <cx:pt idx="4927">22</cx:pt>
          <cx:pt idx="4928">1</cx:pt>
          <cx:pt idx="4929">28</cx:pt>
          <cx:pt idx="4930">23</cx:pt>
          <cx:pt idx="4931">32</cx:pt>
          <cx:pt idx="4932">33</cx:pt>
          <cx:pt idx="4933">28</cx:pt>
          <cx:pt idx="4934">2</cx:pt>
          <cx:pt idx="4935">6</cx:pt>
          <cx:pt idx="4936">2</cx:pt>
          <cx:pt idx="4937">4</cx:pt>
          <cx:pt idx="4938">13</cx:pt>
          <cx:pt idx="4939">23</cx:pt>
          <cx:pt idx="4940">22</cx:pt>
          <cx:pt idx="4941">35</cx:pt>
          <cx:pt idx="4942">3</cx:pt>
          <cx:pt idx="4943">12</cx:pt>
          <cx:pt idx="4944">17</cx:pt>
          <cx:pt idx="4945">34</cx:pt>
          <cx:pt idx="4946">28</cx:pt>
          <cx:pt idx="4947">16</cx:pt>
          <cx:pt idx="4948">29</cx:pt>
          <cx:pt idx="4949">6</cx:pt>
          <cx:pt idx="4950">26</cx:pt>
          <cx:pt idx="4951">20</cx:pt>
          <cx:pt idx="4952">34</cx:pt>
          <cx:pt idx="4953">8</cx:pt>
          <cx:pt idx="4954">13</cx:pt>
          <cx:pt idx="4955">7</cx:pt>
          <cx:pt idx="4956">30</cx:pt>
          <cx:pt idx="4957">15</cx:pt>
          <cx:pt idx="4958">19</cx:pt>
          <cx:pt idx="4959">34</cx:pt>
          <cx:pt idx="4960">23</cx:pt>
          <cx:pt idx="4961">30</cx:pt>
          <cx:pt idx="4962">29</cx:pt>
          <cx:pt idx="4963">6</cx:pt>
          <cx:pt idx="4964">4</cx:pt>
          <cx:pt idx="4965">11</cx:pt>
          <cx:pt idx="4966">15</cx:pt>
          <cx:pt idx="4967">10</cx:pt>
          <cx:pt idx="4968">17</cx:pt>
          <cx:pt idx="4969">31</cx:pt>
          <cx:pt idx="4970">16</cx:pt>
          <cx:pt idx="4971">11</cx:pt>
          <cx:pt idx="4972">11</cx:pt>
          <cx:pt idx="4973">7</cx:pt>
          <cx:pt idx="4974">9</cx:pt>
          <cx:pt idx="4975">33</cx:pt>
          <cx:pt idx="4976">33</cx:pt>
          <cx:pt idx="4977">19</cx:pt>
          <cx:pt idx="4978">22</cx:pt>
          <cx:pt idx="4979">26</cx:pt>
          <cx:pt idx="4980">20</cx:pt>
          <cx:pt idx="4981">17</cx:pt>
          <cx:pt idx="4982">28</cx:pt>
          <cx:pt idx="4983">11</cx:pt>
          <cx:pt idx="4984">8</cx:pt>
          <cx:pt idx="4985">19</cx:pt>
          <cx:pt idx="4986">5</cx:pt>
          <cx:pt idx="4987">9</cx:pt>
          <cx:pt idx="4988">21</cx:pt>
          <cx:pt idx="4989">18</cx:pt>
          <cx:pt idx="4990">10</cx:pt>
          <cx:pt idx="4991">9</cx:pt>
          <cx:pt idx="4992">21</cx:pt>
          <cx:pt idx="4993">12</cx:pt>
          <cx:pt idx="4994">17</cx:pt>
          <cx:pt idx="4995">4</cx:pt>
          <cx:pt idx="4996">27</cx:pt>
          <cx:pt idx="4997">21</cx:pt>
          <cx:pt idx="4998">26</cx:pt>
          <cx:pt idx="4999">30</cx:pt>
        </cx:lvl>
      </cx:numDim>
    </cx:data>
  </cx:chartData>
  <cx:chart>
    <cx:title pos="t" align="ctr" overlay="0">
      <cx:tx>
        <cx:rich>
          <a:bodyPr spcFirstLastPara="1" vertOverflow="ellipsis" horzOverflow="overflow" wrap="square" lIns="0" tIns="0" rIns="0" bIns="0" anchor="ctr" anchorCtr="1"/>
          <a:lstStyle/>
          <a:p>
            <a:pPr algn="ctr" rtl="0">
              <a:defRPr/>
            </a:pPr>
            <a:r>
              <a:rPr lang="en-CA" sz="1600" b="1"/>
              <a:t>Distribution of Years of Experience</a:t>
            </a:r>
            <a:endParaRPr lang="en-US" sz="1600" b="1" i="0" u="none" strike="noStrike" baseline="0">
              <a:solidFill>
                <a:sysClr val="windowText" lastClr="000000">
                  <a:lumMod val="65000"/>
                  <a:lumOff val="35000"/>
                </a:sysClr>
              </a:solidFill>
              <a:latin typeface="Aptos Narrow" panose="02110004020202020204"/>
            </a:endParaRPr>
          </a:p>
        </cx:rich>
      </cx:tx>
    </cx:title>
    <cx:plotArea>
      <cx:plotAreaRegion>
        <cx:series layoutId="boxWhisker" uniqueId="{E2548B24-48BB-4210-BB46-0784E06B6BE6}">
          <cx:tx>
            <cx:txData>
              <cx:f>'work sheet'!$F$1</cx:f>
              <cx:v>Years_of_Experience</cx:v>
            </cx:txData>
          </cx:tx>
          <cx:spPr>
            <a:solidFill>
              <a:schemeClr val="tx1">
                <a:lumMod val="50000"/>
                <a:lumOff val="50000"/>
              </a:schemeClr>
            </a:solidFill>
          </cx:spPr>
          <cx:dataId val="0"/>
          <cx:layoutPr>
            <cx:visibility meanLine="0" meanMarker="1" nonoutliers="0" outliers="1"/>
            <cx:statistics quartileMethod="exclusive"/>
          </cx:layoutPr>
        </cx:series>
      </cx:plotAreaRegion>
      <cx:axis id="0">
        <cx:catScaling gapWidth="1"/>
        <cx:title>
          <cx:tx>
            <cx:rich>
              <a:bodyPr spcFirstLastPara="1" vertOverflow="ellipsis" horzOverflow="overflow" wrap="square" lIns="0" tIns="0" rIns="0" bIns="0" anchor="ctr" anchorCtr="1"/>
              <a:lstStyle/>
              <a:p>
                <a:pPr algn="ctr" rtl="0">
                  <a:defRPr/>
                </a:pPr>
                <a:r>
                  <a:rPr lang="en-CA" sz="1200"/>
                  <a:t>Employees</a:t>
                </a:r>
                <a:endParaRPr lang="en-US" sz="1200" b="0" i="0" u="none" strike="noStrike" baseline="0">
                  <a:solidFill>
                    <a:sysClr val="windowText" lastClr="000000">
                      <a:lumMod val="65000"/>
                      <a:lumOff val="35000"/>
                    </a:sysClr>
                  </a:solidFill>
                  <a:latin typeface="Aptos Narrow" panose="0211000402020202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CA" sz="1200"/>
                  <a:t>Years of Experience</a:t>
                </a:r>
                <a:endParaRPr lang="en-US" sz="1200" b="0" i="0" u="none" strike="noStrike" baseline="0">
                  <a:solidFill>
                    <a:sysClr val="windowText" lastClr="000000">
                      <a:lumMod val="65000"/>
                      <a:lumOff val="35000"/>
                    </a:sysClr>
                  </a:solidFill>
                  <a:latin typeface="Aptos Narrow" panose="02110004020202020204"/>
                </a:endParaRPr>
              </a:p>
            </cx:rich>
          </cx:tx>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'work sheet'!$B$14:$B$5001</cx:f>
        <cx:lvl ptCount="4988" formatCode="General">
          <cx:pt idx="0">40</cx:pt>
          <cx:pt idx="1">51</cx:pt>
          <cx:pt idx="2">36</cx:pt>
          <cx:pt idx="3">56</cx:pt>
          <cx:pt idx="4">33</cx:pt>
          <cx:pt idx="5">45</cx:pt>
          <cx:pt idx="6">49</cx:pt>
          <cx:pt idx="7">59</cx:pt>
          <cx:pt idx="8">26</cx:pt>
          <cx:pt idx="9">26</cx:pt>
          <cx:pt idx="10">43</cx:pt>
          <cx:pt idx="11">53</cx:pt>
          <cx:pt idx="12">56</cx:pt>
          <cx:pt idx="13">49</cx:pt>
          <cx:pt idx="14">36</cx:pt>
          <cx:pt idx="15">53</cx:pt>
          <cx:pt idx="16">47</cx:pt>
          <cx:pt idx="17">59</cx:pt>
          <cx:pt idx="18">22</cx:pt>
          <cx:pt idx="19">37</cx:pt>
          <cx:pt idx="20">45</cx:pt>
          <cx:pt idx="21">48</cx:pt>
          <cx:pt idx="22">36</cx:pt>
          <cx:pt idx="23">46</cx:pt>
          <cx:pt idx="24">48</cx:pt>
          <cx:pt idx="25">31</cx:pt>
          <cx:pt idx="26">24</cx:pt>
          <cx:pt idx="27">49</cx:pt>
          <cx:pt idx="28">30</cx:pt>
          <cx:pt idx="29">53</cx:pt>
          <cx:pt idx="30">54</cx:pt>
          <cx:pt idx="31">54</cx:pt>
          <cx:pt idx="32">57</cx:pt>
          <cx:pt idx="33">32</cx:pt>
          <cx:pt idx="34">33</cx:pt>
          <cx:pt idx="35">30</cx:pt>
          <cx:pt idx="36">22</cx:pt>
          <cx:pt idx="37">35</cx:pt>
          <cx:pt idx="38">26</cx:pt>
          <cx:pt idx="39">47</cx:pt>
          <cx:pt idx="40">42</cx:pt>
          <cx:pt idx="41">60</cx:pt>
          <cx:pt idx="42">26</cx:pt>
          <cx:pt idx="43">30</cx:pt>
          <cx:pt idx="44">42</cx:pt>
          <cx:pt idx="45">53</cx:pt>
          <cx:pt idx="46">26</cx:pt>
          <cx:pt idx="47">26</cx:pt>
          <cx:pt idx="48">25</cx:pt>
          <cx:pt idx="49">33</cx:pt>
          <cx:pt idx="50">25</cx:pt>
          <cx:pt idx="51">22</cx:pt>
          <cx:pt idx="52">60</cx:pt>
          <cx:pt idx="53">56</cx:pt>
          <cx:pt idx="54">45</cx:pt>
          <cx:pt idx="55">60</cx:pt>
          <cx:pt idx="56">32</cx:pt>
          <cx:pt idx="57">25</cx:pt>
          <cx:pt idx="58">43</cx:pt>
          <cx:pt idx="59">50</cx:pt>
          <cx:pt idx="60">28</cx:pt>
          <cx:pt idx="61">23</cx:pt>
          <cx:pt idx="62">38</cx:pt>
          <cx:pt idx="63">42</cx:pt>
          <cx:pt idx="64">31</cx:pt>
          <cx:pt idx="65">28</cx:pt>
          <cx:pt idx="66">29</cx:pt>
          <cx:pt idx="67">27</cx:pt>
          <cx:pt idx="68">54</cx:pt>
          <cx:pt idx="69">42</cx:pt>
          <cx:pt idx="70">58</cx:pt>
          <cx:pt idx="71">26</cx:pt>
          <cx:pt idx="72">56</cx:pt>
          <cx:pt idx="73">50</cx:pt>
          <cx:pt idx="74">55</cx:pt>
          <cx:pt idx="75">22</cx:pt>
          <cx:pt idx="76">24</cx:pt>
          <cx:pt idx="77">53</cx:pt>
          <cx:pt idx="78">57</cx:pt>
          <cx:pt idx="79">22</cx:pt>
          <cx:pt idx="80">41</cx:pt>
          <cx:pt idx="81">46</cx:pt>
          <cx:pt idx="82">60</cx:pt>
          <cx:pt idx="83">44</cx:pt>
          <cx:pt idx="84">35</cx:pt>
          <cx:pt idx="85">48</cx:pt>
          <cx:pt idx="86">31</cx:pt>
          <cx:pt idx="87">53</cx:pt>
          <cx:pt idx="88">32</cx:pt>
          <cx:pt idx="89">33</cx:pt>
          <cx:pt idx="90">45</cx:pt>
          <cx:pt idx="91">50</cx:pt>
          <cx:pt idx="92">41</cx:pt>
          <cx:pt idx="93">43</cx:pt>
          <cx:pt idx="94">29</cx:pt>
          <cx:pt idx="95">44</cx:pt>
          <cx:pt idx="96">50</cx:pt>
          <cx:pt idx="97">36</cx:pt>
          <cx:pt idx="98">34</cx:pt>
          <cx:pt idx="99">49</cx:pt>
          <cx:pt idx="100">45</cx:pt>
          <cx:pt idx="101">45</cx:pt>
          <cx:pt idx="102">53</cx:pt>
          <cx:pt idx="103">29</cx:pt>
          <cx:pt idx="104">34</cx:pt>
          <cx:pt idx="105">58</cx:pt>
          <cx:pt idx="106">38</cx:pt>
          <cx:pt idx="107">40</cx:pt>
          <cx:pt idx="108">45</cx:pt>
          <cx:pt idx="109">43</cx:pt>
          <cx:pt idx="110">50</cx:pt>
          <cx:pt idx="111">58</cx:pt>
          <cx:pt idx="112">42</cx:pt>
          <cx:pt idx="113">53</cx:pt>
          <cx:pt idx="114">36</cx:pt>
          <cx:pt idx="115">51</cx:pt>
          <cx:pt idx="116">27</cx:pt>
          <cx:pt idx="117">22</cx:pt>
          <cx:pt idx="118">32</cx:pt>
          <cx:pt idx="119">32</cx:pt>
          <cx:pt idx="120">53</cx:pt>
          <cx:pt idx="121">26</cx:pt>
          <cx:pt idx="122">60</cx:pt>
          <cx:pt idx="123">51</cx:pt>
          <cx:pt idx="124">44</cx:pt>
          <cx:pt idx="125">48</cx:pt>
          <cx:pt idx="126">57</cx:pt>
          <cx:pt idx="127">49</cx:pt>
          <cx:pt idx="128">32</cx:pt>
          <cx:pt idx="129">49</cx:pt>
          <cx:pt idx="130">23</cx:pt>
          <cx:pt idx="131">55</cx:pt>
          <cx:pt idx="132">47</cx:pt>
          <cx:pt idx="133">48</cx:pt>
          <cx:pt idx="134">36</cx:pt>
          <cx:pt idx="135">45</cx:pt>
          <cx:pt idx="136">41</cx:pt>
          <cx:pt idx="137">50</cx:pt>
          <cx:pt idx="138">41</cx:pt>
          <cx:pt idx="139">57</cx:pt>
          <cx:pt idx="140">30</cx:pt>
          <cx:pt idx="141">23</cx:pt>
          <cx:pt idx="142">30</cx:pt>
          <cx:pt idx="143">47</cx:pt>
          <cx:pt idx="144">33</cx:pt>
          <cx:pt idx="145">32</cx:pt>
          <cx:pt idx="146">43</cx:pt>
          <cx:pt idx="147">43</cx:pt>
          <cx:pt idx="148">35</cx:pt>
          <cx:pt idx="149">40</cx:pt>
          <cx:pt idx="150">29</cx:pt>
          <cx:pt idx="151">24</cx:pt>
          <cx:pt idx="152">40</cx:pt>
          <cx:pt idx="153">22</cx:pt>
          <cx:pt idx="154">48</cx:pt>
          <cx:pt idx="155">60</cx:pt>
          <cx:pt idx="156">34</cx:pt>
          <cx:pt idx="157">50</cx:pt>
          <cx:pt idx="158">38</cx:pt>
          <cx:pt idx="159">36</cx:pt>
          <cx:pt idx="160">35</cx:pt>
          <cx:pt idx="161">25</cx:pt>
          <cx:pt idx="162">34</cx:pt>
          <cx:pt idx="163">32</cx:pt>
          <cx:pt idx="164">58</cx:pt>
          <cx:pt idx="165">40</cx:pt>
          <cx:pt idx="166">56</cx:pt>
          <cx:pt idx="167">44</cx:pt>
          <cx:pt idx="168">30</cx:pt>
          <cx:pt idx="169">49</cx:pt>
          <cx:pt idx="170">26</cx:pt>
          <cx:pt idx="171">52</cx:pt>
          <cx:pt idx="172">24</cx:pt>
          <cx:pt idx="173">40</cx:pt>
          <cx:pt idx="174">57</cx:pt>
          <cx:pt idx="175">23</cx:pt>
          <cx:pt idx="176">40</cx:pt>
          <cx:pt idx="177">45</cx:pt>
          <cx:pt idx="178">46</cx:pt>
          <cx:pt idx="179">37</cx:pt>
          <cx:pt idx="180">51</cx:pt>
          <cx:pt idx="181">52</cx:pt>
          <cx:pt idx="182">53</cx:pt>
          <cx:pt idx="183">39</cx:pt>
          <cx:pt idx="184">56</cx:pt>
          <cx:pt idx="185">59</cx:pt>
          <cx:pt idx="186">28</cx:pt>
          <cx:pt idx="187">36</cx:pt>
          <cx:pt idx="188">45</cx:pt>
          <cx:pt idx="189">52</cx:pt>
          <cx:pt idx="190">55</cx:pt>
          <cx:pt idx="191">58</cx:pt>
          <cx:pt idx="192">51</cx:pt>
          <cx:pt idx="193">52</cx:pt>
          <cx:pt idx="194">54</cx:pt>
          <cx:pt idx="195">35</cx:pt>
          <cx:pt idx="196">39</cx:pt>
          <cx:pt idx="197">47</cx:pt>
          <cx:pt idx="198">49</cx:pt>
          <cx:pt idx="199">60</cx:pt>
          <cx:pt idx="200">47</cx:pt>
          <cx:pt idx="201">27</cx:pt>
          <cx:pt idx="202">46</cx:pt>
          <cx:pt idx="203">25</cx:pt>
          <cx:pt idx="204">30</cx:pt>
          <cx:pt idx="205">38</cx:pt>
          <cx:pt idx="206">56</cx:pt>
          <cx:pt idx="207">42</cx:pt>
          <cx:pt idx="208">42</cx:pt>
          <cx:pt idx="209">30</cx:pt>
          <cx:pt idx="210">33</cx:pt>
          <cx:pt idx="211">28</cx:pt>
          <cx:pt idx="212">50</cx:pt>
          <cx:pt idx="213">44</cx:pt>
          <cx:pt idx="214">40</cx:pt>
          <cx:pt idx="215">23</cx:pt>
          <cx:pt idx="216">30</cx:pt>
          <cx:pt idx="217">42</cx:pt>
          <cx:pt idx="218">52</cx:pt>
          <cx:pt idx="219">37</cx:pt>
          <cx:pt idx="220">28</cx:pt>
          <cx:pt idx="221">31</cx:pt>
          <cx:pt idx="222">23</cx:pt>
          <cx:pt idx="223">37</cx:pt>
          <cx:pt idx="224">25</cx:pt>
          <cx:pt idx="225">55</cx:pt>
          <cx:pt idx="226">56</cx:pt>
          <cx:pt idx="227">51</cx:pt>
          <cx:pt idx="228">35</cx:pt>
          <cx:pt idx="229">22</cx:pt>
          <cx:pt idx="230">34</cx:pt>
          <cx:pt idx="231">37</cx:pt>
          <cx:pt idx="232">59</cx:pt>
          <cx:pt idx="233">53</cx:pt>
          <cx:pt idx="234">38</cx:pt>
          <cx:pt idx="235">32</cx:pt>
          <cx:pt idx="236">36</cx:pt>
          <cx:pt idx="237">29</cx:pt>
          <cx:pt idx="238">38</cx:pt>
          <cx:pt idx="239">32</cx:pt>
          <cx:pt idx="240">43</cx:pt>
          <cx:pt idx="241">46</cx:pt>
          <cx:pt idx="242">42</cx:pt>
          <cx:pt idx="243">27</cx:pt>
          <cx:pt idx="244">54</cx:pt>
          <cx:pt idx="245">43</cx:pt>
          <cx:pt idx="246">31</cx:pt>
          <cx:pt idx="247">53</cx:pt>
          <cx:pt idx="248">57</cx:pt>
          <cx:pt idx="249">50</cx:pt>
          <cx:pt idx="250">37</cx:pt>
          <cx:pt idx="251">58</cx:pt>
          <cx:pt idx="252">57</cx:pt>
          <cx:pt idx="253">50</cx:pt>
          <cx:pt idx="254">48</cx:pt>
          <cx:pt idx="255">43</cx:pt>
          <cx:pt idx="256">58</cx:pt>
          <cx:pt idx="257">30</cx:pt>
          <cx:pt idx="258">44</cx:pt>
          <cx:pt idx="259">41</cx:pt>
          <cx:pt idx="260">60</cx:pt>
          <cx:pt idx="261">58</cx:pt>
          <cx:pt idx="262">60</cx:pt>
          <cx:pt idx="263">27</cx:pt>
          <cx:pt idx="264">38</cx:pt>
          <cx:pt idx="265">56</cx:pt>
          <cx:pt idx="266">31</cx:pt>
          <cx:pt idx="267">37</cx:pt>
          <cx:pt idx="268">41</cx:pt>
          <cx:pt idx="269">58</cx:pt>
          <cx:pt idx="270">49</cx:pt>
          <cx:pt idx="271">23</cx:pt>
          <cx:pt idx="272">24</cx:pt>
          <cx:pt idx="273">41</cx:pt>
          <cx:pt idx="274">32</cx:pt>
          <cx:pt idx="275">47</cx:pt>
          <cx:pt idx="276">23</cx:pt>
          <cx:pt idx="277">34</cx:pt>
          <cx:pt idx="278">42</cx:pt>
          <cx:pt idx="279">42</cx:pt>
          <cx:pt idx="280">33</cx:pt>
          <cx:pt idx="281">40</cx:pt>
          <cx:pt idx="282">27</cx:pt>
          <cx:pt idx="283">39</cx:pt>
          <cx:pt idx="284">42</cx:pt>
          <cx:pt idx="285">22</cx:pt>
          <cx:pt idx="286">45</cx:pt>
          <cx:pt idx="287">47</cx:pt>
          <cx:pt idx="288">24</cx:pt>
          <cx:pt idx="289">48</cx:pt>
          <cx:pt idx="290">60</cx:pt>
          <cx:pt idx="291">41</cx:pt>
          <cx:pt idx="292">49</cx:pt>
          <cx:pt idx="293">27</cx:pt>
          <cx:pt idx="294">35</cx:pt>
          <cx:pt idx="295">23</cx:pt>
          <cx:pt idx="296">24</cx:pt>
          <cx:pt idx="297">41</cx:pt>
          <cx:pt idx="298">41</cx:pt>
          <cx:pt idx="299">43</cx:pt>
          <cx:pt idx="300">30</cx:pt>
          <cx:pt idx="301">44</cx:pt>
          <cx:pt idx="302">50</cx:pt>
          <cx:pt idx="303">48</cx:pt>
          <cx:pt idx="304">45</cx:pt>
          <cx:pt idx="305">60</cx:pt>
          <cx:pt idx="306">51</cx:pt>
          <cx:pt idx="307">48</cx:pt>
          <cx:pt idx="308">43</cx:pt>
          <cx:pt idx="309">23</cx:pt>
          <cx:pt idx="310">32</cx:pt>
          <cx:pt idx="311">44</cx:pt>
          <cx:pt idx="312">36</cx:pt>
          <cx:pt idx="313">50</cx:pt>
          <cx:pt idx="314">54</cx:pt>
          <cx:pt idx="315">54</cx:pt>
          <cx:pt idx="316">33</cx:pt>
          <cx:pt idx="317">47</cx:pt>
          <cx:pt idx="318">25</cx:pt>
          <cx:pt idx="319">38</cx:pt>
          <cx:pt idx="320">31</cx:pt>
          <cx:pt idx="321">58</cx:pt>
          <cx:pt idx="322">28</cx:pt>
          <cx:pt idx="323">54</cx:pt>
          <cx:pt idx="324">60</cx:pt>
          <cx:pt idx="325">38</cx:pt>
          <cx:pt idx="326">31</cx:pt>
          <cx:pt idx="327">42</cx:pt>
          <cx:pt idx="328">52</cx:pt>
          <cx:pt idx="329">41</cx:pt>
          <cx:pt idx="330">44</cx:pt>
          <cx:pt idx="331">42</cx:pt>
          <cx:pt idx="332">53</cx:pt>
          <cx:pt idx="333">52</cx:pt>
          <cx:pt idx="334">23</cx:pt>
          <cx:pt idx="335">24</cx:pt>
          <cx:pt idx="336">41</cx:pt>
          <cx:pt idx="337">60</cx:pt>
          <cx:pt idx="338">25</cx:pt>
          <cx:pt idx="339">55</cx:pt>
          <cx:pt idx="340">33</cx:pt>
          <cx:pt idx="341">43</cx:pt>
          <cx:pt idx="342">59</cx:pt>
          <cx:pt idx="343">48</cx:pt>
          <cx:pt idx="344">31</cx:pt>
          <cx:pt idx="345">28</cx:pt>
          <cx:pt idx="346">49</cx:pt>
          <cx:pt idx="347">56</cx:pt>
          <cx:pt idx="348">56</cx:pt>
          <cx:pt idx="349">51</cx:pt>
          <cx:pt idx="350">38</cx:pt>
          <cx:pt idx="351">40</cx:pt>
          <cx:pt idx="352">56</cx:pt>
          <cx:pt idx="353">33</cx:pt>
          <cx:pt idx="354">45</cx:pt>
          <cx:pt idx="355">55</cx:pt>
          <cx:pt idx="356">39</cx:pt>
          <cx:pt idx="357">58</cx:pt>
          <cx:pt idx="358">41</cx:pt>
          <cx:pt idx="359">57</cx:pt>
          <cx:pt idx="360">31</cx:pt>
          <cx:pt idx="361">34</cx:pt>
          <cx:pt idx="362">39</cx:pt>
          <cx:pt idx="363">29</cx:pt>
          <cx:pt idx="364">31</cx:pt>
          <cx:pt idx="365">30</cx:pt>
          <cx:pt idx="366">53</cx:pt>
          <cx:pt idx="367">27</cx:pt>
          <cx:pt idx="368">39</cx:pt>
          <cx:pt idx="369">59</cx:pt>
          <cx:pt idx="370">58</cx:pt>
          <cx:pt idx="371">28</cx:pt>
          <cx:pt idx="372">56</cx:pt>
          <cx:pt idx="373">31</cx:pt>
          <cx:pt idx="374">28</cx:pt>
          <cx:pt idx="375">46</cx:pt>
          <cx:pt idx="376">32</cx:pt>
          <cx:pt idx="377">37</cx:pt>
          <cx:pt idx="378">50</cx:pt>
          <cx:pt idx="379">55</cx:pt>
          <cx:pt idx="380">45</cx:pt>
          <cx:pt idx="381">50</cx:pt>
          <cx:pt idx="382">43</cx:pt>
          <cx:pt idx="383">39</cx:pt>
          <cx:pt idx="384">30</cx:pt>
          <cx:pt idx="385">36</cx:pt>
          <cx:pt idx="386">58</cx:pt>
          <cx:pt idx="387">53</cx:pt>
          <cx:pt idx="388">56</cx:pt>
          <cx:pt idx="389">57</cx:pt>
          <cx:pt idx="390">58</cx:pt>
          <cx:pt idx="391">57</cx:pt>
          <cx:pt idx="392">46</cx:pt>
          <cx:pt idx="393">42</cx:pt>
          <cx:pt idx="394">24</cx:pt>
          <cx:pt idx="395">53</cx:pt>
          <cx:pt idx="396">24</cx:pt>
          <cx:pt idx="397">30</cx:pt>
          <cx:pt idx="398">22</cx:pt>
          <cx:pt idx="399">28</cx:pt>
          <cx:pt idx="400">52</cx:pt>
          <cx:pt idx="401">47</cx:pt>
          <cx:pt idx="402">30</cx:pt>
          <cx:pt idx="403">52</cx:pt>
          <cx:pt idx="404">25</cx:pt>
          <cx:pt idx="405">50</cx:pt>
          <cx:pt idx="406">60</cx:pt>
          <cx:pt idx="407">48</cx:pt>
          <cx:pt idx="408">28</cx:pt>
          <cx:pt idx="409">23</cx:pt>
          <cx:pt idx="410">26</cx:pt>
          <cx:pt idx="411">27</cx:pt>
          <cx:pt idx="412">52</cx:pt>
          <cx:pt idx="413">32</cx:pt>
          <cx:pt idx="414">23</cx:pt>
          <cx:pt idx="415">41</cx:pt>
          <cx:pt idx="416">33</cx:pt>
          <cx:pt idx="417">37</cx:pt>
          <cx:pt idx="418">33</cx:pt>
          <cx:pt idx="419">28</cx:pt>
          <cx:pt idx="420">57</cx:pt>
          <cx:pt idx="421">45</cx:pt>
          <cx:pt idx="422">50</cx:pt>
          <cx:pt idx="423">53</cx:pt>
          <cx:pt idx="424">58</cx:pt>
          <cx:pt idx="425">48</cx:pt>
          <cx:pt idx="426">42</cx:pt>
          <cx:pt idx="427">22</cx:pt>
          <cx:pt idx="428">23</cx:pt>
          <cx:pt idx="429">59</cx:pt>
          <cx:pt idx="430">50</cx:pt>
          <cx:pt idx="431">27</cx:pt>
          <cx:pt idx="432">25</cx:pt>
          <cx:pt idx="433">52</cx:pt>
          <cx:pt idx="434">37</cx:pt>
          <cx:pt idx="435">22</cx:pt>
          <cx:pt idx="436">51</cx:pt>
          <cx:pt idx="437">57</cx:pt>
          <cx:pt idx="438">58</cx:pt>
          <cx:pt idx="439">32</cx:pt>
          <cx:pt idx="440">41</cx:pt>
          <cx:pt idx="441">36</cx:pt>
          <cx:pt idx="442">51</cx:pt>
          <cx:pt idx="443">60</cx:pt>
          <cx:pt idx="444">34</cx:pt>
          <cx:pt idx="445">33</cx:pt>
          <cx:pt idx="446">53</cx:pt>
          <cx:pt idx="447">53</cx:pt>
          <cx:pt idx="448">40</cx:pt>
          <cx:pt idx="449">36</cx:pt>
          <cx:pt idx="450">54</cx:pt>
          <cx:pt idx="451">41</cx:pt>
          <cx:pt idx="452">55</cx:pt>
          <cx:pt idx="453">34</cx:pt>
          <cx:pt idx="454">43</cx:pt>
          <cx:pt idx="455">37</cx:pt>
          <cx:pt idx="456">37</cx:pt>
          <cx:pt idx="457">57</cx:pt>
          <cx:pt idx="458">33</cx:pt>
          <cx:pt idx="459">51</cx:pt>
          <cx:pt idx="460">50</cx:pt>
          <cx:pt idx="461">35</cx:pt>
          <cx:pt idx="462">40</cx:pt>
          <cx:pt idx="463">53</cx:pt>
          <cx:pt idx="464">32</cx:pt>
          <cx:pt idx="465">56</cx:pt>
          <cx:pt idx="466">55</cx:pt>
          <cx:pt idx="467">49</cx:pt>
          <cx:pt idx="468">23</cx:pt>
          <cx:pt idx="469">38</cx:pt>
          <cx:pt idx="470">23</cx:pt>
          <cx:pt idx="471">29</cx:pt>
          <cx:pt idx="472">24</cx:pt>
          <cx:pt idx="473">58</cx:pt>
          <cx:pt idx="474">42</cx:pt>
          <cx:pt idx="475">42</cx:pt>
          <cx:pt idx="476">39</cx:pt>
          <cx:pt idx="477">45</cx:pt>
          <cx:pt idx="478">53</cx:pt>
          <cx:pt idx="479">43</cx:pt>
          <cx:pt idx="480">24</cx:pt>
          <cx:pt idx="481">44</cx:pt>
          <cx:pt idx="482">39</cx:pt>
          <cx:pt idx="483">40</cx:pt>
          <cx:pt idx="484">41</cx:pt>
          <cx:pt idx="485">23</cx:pt>
          <cx:pt idx="486">53</cx:pt>
          <cx:pt idx="487">52</cx:pt>
          <cx:pt idx="488">58</cx:pt>
          <cx:pt idx="489">56</cx:pt>
          <cx:pt idx="490">34</cx:pt>
          <cx:pt idx="491">36</cx:pt>
          <cx:pt idx="492">50</cx:pt>
          <cx:pt idx="493">41</cx:pt>
          <cx:pt idx="494">27</cx:pt>
          <cx:pt idx="495">40</cx:pt>
          <cx:pt idx="496">33</cx:pt>
          <cx:pt idx="497">45</cx:pt>
          <cx:pt idx="498">39</cx:pt>
          <cx:pt idx="499">34</cx:pt>
          <cx:pt idx="500">40</cx:pt>
          <cx:pt idx="501">49</cx:pt>
          <cx:pt idx="502">35</cx:pt>
          <cx:pt idx="503">43</cx:pt>
          <cx:pt idx="504">59</cx:pt>
          <cx:pt idx="505">60</cx:pt>
          <cx:pt idx="506">42</cx:pt>
          <cx:pt idx="507">42</cx:pt>
          <cx:pt idx="508">37</cx:pt>
          <cx:pt idx="509">60</cx:pt>
          <cx:pt idx="510">33</cx:pt>
          <cx:pt idx="511">60</cx:pt>
          <cx:pt idx="512">58</cx:pt>
          <cx:pt idx="513">25</cx:pt>
          <cx:pt idx="514">30</cx:pt>
          <cx:pt idx="515">28</cx:pt>
          <cx:pt idx="516">28</cx:pt>
          <cx:pt idx="517">23</cx:pt>
          <cx:pt idx="518">36</cx:pt>
          <cx:pt idx="519">50</cx:pt>
          <cx:pt idx="520">57</cx:pt>
          <cx:pt idx="521">44</cx:pt>
          <cx:pt idx="522">24</cx:pt>
          <cx:pt idx="523">39</cx:pt>
          <cx:pt idx="524">57</cx:pt>
          <cx:pt idx="525">45</cx:pt>
          <cx:pt idx="526">35</cx:pt>
          <cx:pt idx="527">59</cx:pt>
          <cx:pt idx="528">58</cx:pt>
          <cx:pt idx="529">48</cx:pt>
          <cx:pt idx="530">55</cx:pt>
          <cx:pt idx="531">60</cx:pt>
          <cx:pt idx="532">60</cx:pt>
          <cx:pt idx="533">23</cx:pt>
          <cx:pt idx="534">28</cx:pt>
          <cx:pt idx="535">49</cx:pt>
          <cx:pt idx="536">45</cx:pt>
          <cx:pt idx="537">22</cx:pt>
          <cx:pt idx="538">24</cx:pt>
          <cx:pt idx="539">39</cx:pt>
          <cx:pt idx="540">27</cx:pt>
          <cx:pt idx="541">38</cx:pt>
          <cx:pt idx="542">50</cx:pt>
          <cx:pt idx="543">46</cx:pt>
          <cx:pt idx="544">46</cx:pt>
          <cx:pt idx="545">28</cx:pt>
          <cx:pt idx="546">53</cx:pt>
          <cx:pt idx="547">34</cx:pt>
          <cx:pt idx="548">35</cx:pt>
          <cx:pt idx="549">48</cx:pt>
          <cx:pt idx="550">25</cx:pt>
          <cx:pt idx="551">54</cx:pt>
          <cx:pt idx="552">37</cx:pt>
          <cx:pt idx="553">33</cx:pt>
          <cx:pt idx="554">24</cx:pt>
          <cx:pt idx="555">52</cx:pt>
          <cx:pt idx="556">22</cx:pt>
          <cx:pt idx="557">48</cx:pt>
          <cx:pt idx="558">48</cx:pt>
          <cx:pt idx="559">47</cx:pt>
          <cx:pt idx="560">51</cx:pt>
          <cx:pt idx="561">52</cx:pt>
          <cx:pt idx="562">41</cx:pt>
          <cx:pt idx="563">28</cx:pt>
          <cx:pt idx="564">44</cx:pt>
          <cx:pt idx="565">50</cx:pt>
          <cx:pt idx="566">43</cx:pt>
          <cx:pt idx="567">43</cx:pt>
          <cx:pt idx="568">29</cx:pt>
          <cx:pt idx="569">30</cx:pt>
          <cx:pt idx="570">50</cx:pt>
          <cx:pt idx="571">60</cx:pt>
          <cx:pt idx="572">31</cx:pt>
          <cx:pt idx="573">43</cx:pt>
          <cx:pt idx="574">58</cx:pt>
          <cx:pt idx="575">56</cx:pt>
          <cx:pt idx="576">40</cx:pt>
          <cx:pt idx="577">57</cx:pt>
          <cx:pt idx="578">31</cx:pt>
          <cx:pt idx="579">35</cx:pt>
          <cx:pt idx="580">32</cx:pt>
          <cx:pt idx="581">31</cx:pt>
          <cx:pt idx="582">53</cx:pt>
          <cx:pt idx="583">42</cx:pt>
          <cx:pt idx="584">35</cx:pt>
          <cx:pt idx="585">58</cx:pt>
          <cx:pt idx="586">26</cx:pt>
          <cx:pt idx="587">45</cx:pt>
          <cx:pt idx="588">36</cx:pt>
          <cx:pt idx="589">25</cx:pt>
          <cx:pt idx="590">55</cx:pt>
          <cx:pt idx="591">47</cx:pt>
          <cx:pt idx="592">46</cx:pt>
          <cx:pt idx="593">39</cx:pt>
          <cx:pt idx="594">27</cx:pt>
          <cx:pt idx="595">35</cx:pt>
          <cx:pt idx="596">60</cx:pt>
          <cx:pt idx="597">33</cx:pt>
          <cx:pt idx="598">45</cx:pt>
          <cx:pt idx="599">26</cx:pt>
          <cx:pt idx="600">25</cx:pt>
          <cx:pt idx="601">57</cx:pt>
          <cx:pt idx="602">38</cx:pt>
          <cx:pt idx="603">50</cx:pt>
          <cx:pt idx="604">38</cx:pt>
          <cx:pt idx="605">56</cx:pt>
          <cx:pt idx="606">54</cx:pt>
          <cx:pt idx="607">27</cx:pt>
          <cx:pt idx="608">29</cx:pt>
          <cx:pt idx="609">34</cx:pt>
          <cx:pt idx="610">25</cx:pt>
          <cx:pt idx="611">35</cx:pt>
          <cx:pt idx="612">48</cx:pt>
          <cx:pt idx="613">28</cx:pt>
          <cx:pt idx="614">23</cx:pt>
          <cx:pt idx="615">34</cx:pt>
          <cx:pt idx="616">53</cx:pt>
          <cx:pt idx="617">52</cx:pt>
          <cx:pt idx="618">29</cx:pt>
          <cx:pt idx="619">53</cx:pt>
          <cx:pt idx="620">42</cx:pt>
          <cx:pt idx="621">35</cx:pt>
          <cx:pt idx="622">42</cx:pt>
          <cx:pt idx="623">45</cx:pt>
          <cx:pt idx="624">24</cx:pt>
          <cx:pt idx="625">40</cx:pt>
          <cx:pt idx="626">52</cx:pt>
          <cx:pt idx="627">55</cx:pt>
          <cx:pt idx="628">38</cx:pt>
          <cx:pt idx="629">50</cx:pt>
          <cx:pt idx="630">36</cx:pt>
          <cx:pt idx="631">36</cx:pt>
          <cx:pt idx="632">34</cx:pt>
          <cx:pt idx="633">55</cx:pt>
          <cx:pt idx="634">37</cx:pt>
          <cx:pt idx="635">39</cx:pt>
          <cx:pt idx="636">41</cx:pt>
          <cx:pt idx="637">58</cx:pt>
          <cx:pt idx="638">25</cx:pt>
          <cx:pt idx="639">26</cx:pt>
          <cx:pt idx="640">23</cx:pt>
          <cx:pt idx="641">45</cx:pt>
          <cx:pt idx="642">55</cx:pt>
          <cx:pt idx="643">23</cx:pt>
          <cx:pt idx="644">27</cx:pt>
          <cx:pt idx="645">33</cx:pt>
          <cx:pt idx="646">54</cx:pt>
          <cx:pt idx="647">47</cx:pt>
          <cx:pt idx="648">48</cx:pt>
          <cx:pt idx="649">35</cx:pt>
          <cx:pt idx="650">43</cx:pt>
          <cx:pt idx="651">43</cx:pt>
          <cx:pt idx="652">46</cx:pt>
          <cx:pt idx="653">38</cx:pt>
          <cx:pt idx="654">22</cx:pt>
          <cx:pt idx="655">41</cx:pt>
          <cx:pt idx="656">50</cx:pt>
          <cx:pt idx="657">50</cx:pt>
          <cx:pt idx="658">42</cx:pt>
          <cx:pt idx="659">22</cx:pt>
          <cx:pt idx="660">60</cx:pt>
          <cx:pt idx="661">58</cx:pt>
          <cx:pt idx="662">32</cx:pt>
          <cx:pt idx="663">32</cx:pt>
          <cx:pt idx="664">44</cx:pt>
          <cx:pt idx="665">42</cx:pt>
          <cx:pt idx="666">25</cx:pt>
          <cx:pt idx="667">43</cx:pt>
          <cx:pt idx="668">39</cx:pt>
          <cx:pt idx="669">53</cx:pt>
          <cx:pt idx="670">30</cx:pt>
          <cx:pt idx="671">40</cx:pt>
          <cx:pt idx="672">53</cx:pt>
          <cx:pt idx="673">59</cx:pt>
          <cx:pt idx="674">39</cx:pt>
          <cx:pt idx="675">57</cx:pt>
          <cx:pt idx="676">57</cx:pt>
          <cx:pt idx="677">45</cx:pt>
          <cx:pt idx="678">31</cx:pt>
          <cx:pt idx="679">44</cx:pt>
          <cx:pt idx="680">47</cx:pt>
          <cx:pt idx="681">54</cx:pt>
          <cx:pt idx="682">48</cx:pt>
          <cx:pt idx="683">58</cx:pt>
          <cx:pt idx="684">29</cx:pt>
          <cx:pt idx="685">43</cx:pt>
          <cx:pt idx="686">53</cx:pt>
          <cx:pt idx="687">43</cx:pt>
          <cx:pt idx="688">47</cx:pt>
          <cx:pt idx="689">26</cx:pt>
          <cx:pt idx="690">57</cx:pt>
          <cx:pt idx="691">36</cx:pt>
          <cx:pt idx="692">26</cx:pt>
          <cx:pt idx="693">47</cx:pt>
          <cx:pt idx="694">59</cx:pt>
          <cx:pt idx="695">59</cx:pt>
          <cx:pt idx="696">40</cx:pt>
          <cx:pt idx="697">31</cx:pt>
          <cx:pt idx="698">37</cx:pt>
          <cx:pt idx="699">54</cx:pt>
          <cx:pt idx="700">43</cx:pt>
          <cx:pt idx="701">24</cx:pt>
          <cx:pt idx="702">29</cx:pt>
          <cx:pt idx="703">41</cx:pt>
          <cx:pt idx="704">51</cx:pt>
          <cx:pt idx="705">38</cx:pt>
          <cx:pt idx="706">56</cx:pt>
          <cx:pt idx="707">41</cx:pt>
          <cx:pt idx="708">28</cx:pt>
          <cx:pt idx="709">49</cx:pt>
          <cx:pt idx="710">49</cx:pt>
          <cx:pt idx="711">55</cx:pt>
          <cx:pt idx="712">60</cx:pt>
          <cx:pt idx="713">45</cx:pt>
          <cx:pt idx="714">41</cx:pt>
          <cx:pt idx="715">52</cx:pt>
          <cx:pt idx="716">60</cx:pt>
          <cx:pt idx="717">53</cx:pt>
          <cx:pt idx="718">42</cx:pt>
          <cx:pt idx="719">43</cx:pt>
          <cx:pt idx="720">43</cx:pt>
          <cx:pt idx="721">40</cx:pt>
          <cx:pt idx="722">49</cx:pt>
          <cx:pt idx="723">24</cx:pt>
          <cx:pt idx="724">30</cx:pt>
          <cx:pt idx="725">55</cx:pt>
          <cx:pt idx="726">28</cx:pt>
          <cx:pt idx="727">42</cx:pt>
          <cx:pt idx="728">60</cx:pt>
          <cx:pt idx="729">42</cx:pt>
          <cx:pt idx="730">55</cx:pt>
          <cx:pt idx="731">53</cx:pt>
          <cx:pt idx="732">46</cx:pt>
          <cx:pt idx="733">26</cx:pt>
          <cx:pt idx="734">53</cx:pt>
          <cx:pt idx="735">29</cx:pt>
          <cx:pt idx="736">43</cx:pt>
          <cx:pt idx="737">22</cx:pt>
          <cx:pt idx="738">51</cx:pt>
          <cx:pt idx="739">33</cx:pt>
          <cx:pt idx="740">43</cx:pt>
          <cx:pt idx="741">56</cx:pt>
          <cx:pt idx="742">59</cx:pt>
          <cx:pt idx="743">47</cx:pt>
          <cx:pt idx="744">49</cx:pt>
          <cx:pt idx="745">35</cx:pt>
          <cx:pt idx="746">58</cx:pt>
          <cx:pt idx="747">36</cx:pt>
          <cx:pt idx="748">22</cx:pt>
          <cx:pt idx="749">33</cx:pt>
          <cx:pt idx="750">56</cx:pt>
          <cx:pt idx="751">29</cx:pt>
          <cx:pt idx="752">39</cx:pt>
          <cx:pt idx="753">33</cx:pt>
          <cx:pt idx="754">41</cx:pt>
          <cx:pt idx="755">40</cx:pt>
          <cx:pt idx="756">36</cx:pt>
          <cx:pt idx="757">40</cx:pt>
          <cx:pt idx="758">33</cx:pt>
          <cx:pt idx="759">30</cx:pt>
          <cx:pt idx="760">40</cx:pt>
          <cx:pt idx="761">58</cx:pt>
          <cx:pt idx="762">45</cx:pt>
          <cx:pt idx="763">40</cx:pt>
          <cx:pt idx="764">38</cx:pt>
          <cx:pt idx="765">55</cx:pt>
          <cx:pt idx="766">29</cx:pt>
          <cx:pt idx="767">31</cx:pt>
          <cx:pt idx="768">60</cx:pt>
          <cx:pt idx="769">40</cx:pt>
          <cx:pt idx="770">24</cx:pt>
          <cx:pt idx="771">30</cx:pt>
          <cx:pt idx="772">28</cx:pt>
          <cx:pt idx="773">46</cx:pt>
          <cx:pt idx="774">22</cx:pt>
          <cx:pt idx="775">22</cx:pt>
          <cx:pt idx="776">25</cx:pt>
          <cx:pt idx="777">26</cx:pt>
          <cx:pt idx="778">46</cx:pt>
          <cx:pt idx="779">46</cx:pt>
          <cx:pt idx="780">60</cx:pt>
          <cx:pt idx="781">55</cx:pt>
          <cx:pt idx="782">25</cx:pt>
          <cx:pt idx="783">42</cx:pt>
          <cx:pt idx="784">30</cx:pt>
          <cx:pt idx="785">58</cx:pt>
          <cx:pt idx="786">46</cx:pt>
          <cx:pt idx="787">36</cx:pt>
          <cx:pt idx="788">46</cx:pt>
          <cx:pt idx="789">24</cx:pt>
          <cx:pt idx="790">27</cx:pt>
          <cx:pt idx="791">39</cx:pt>
          <cx:pt idx="792">40</cx:pt>
          <cx:pt idx="793">46</cx:pt>
          <cx:pt idx="794">45</cx:pt>
          <cx:pt idx="795">58</cx:pt>
          <cx:pt idx="796">33</cx:pt>
          <cx:pt idx="797">41</cx:pt>
          <cx:pt idx="798">42</cx:pt>
          <cx:pt idx="799">34</cx:pt>
          <cx:pt idx="800">25</cx:pt>
          <cx:pt idx="801">46</cx:pt>
          <cx:pt idx="802">58</cx:pt>
          <cx:pt idx="803">39</cx:pt>
          <cx:pt idx="804">35</cx:pt>
          <cx:pt idx="805">28</cx:pt>
          <cx:pt idx="806">35</cx:pt>
          <cx:pt idx="807">59</cx:pt>
          <cx:pt idx="808">52</cx:pt>
          <cx:pt idx="809">52</cx:pt>
          <cx:pt idx="810">51</cx:pt>
          <cx:pt idx="811">42</cx:pt>
          <cx:pt idx="812">48</cx:pt>
          <cx:pt idx="813">24</cx:pt>
          <cx:pt idx="814">45</cx:pt>
          <cx:pt idx="815">32</cx:pt>
          <cx:pt idx="816">50</cx:pt>
          <cx:pt idx="817">46</cx:pt>
          <cx:pt idx="818">43</cx:pt>
          <cx:pt idx="819">30</cx:pt>
          <cx:pt idx="820">24</cx:pt>
          <cx:pt idx="821">43</cx:pt>
          <cx:pt idx="822">46</cx:pt>
          <cx:pt idx="823">55</cx:pt>
          <cx:pt idx="824">46</cx:pt>
          <cx:pt idx="825">50</cx:pt>
          <cx:pt idx="826">54</cx:pt>
          <cx:pt idx="827">31</cx:pt>
          <cx:pt idx="828">51</cx:pt>
          <cx:pt idx="829">51</cx:pt>
          <cx:pt idx="830">41</cx:pt>
          <cx:pt idx="831">60</cx:pt>
          <cx:pt idx="832">27</cx:pt>
          <cx:pt idx="833">39</cx:pt>
          <cx:pt idx="834">57</cx:pt>
          <cx:pt idx="835">32</cx:pt>
          <cx:pt idx="836">42</cx:pt>
          <cx:pt idx="837">43</cx:pt>
          <cx:pt idx="838">58</cx:pt>
          <cx:pt idx="839">25</cx:pt>
          <cx:pt idx="840">59</cx:pt>
          <cx:pt idx="841">28</cx:pt>
          <cx:pt idx="842">41</cx:pt>
          <cx:pt idx="843">45</cx:pt>
          <cx:pt idx="844">37</cx:pt>
          <cx:pt idx="845">27</cx:pt>
          <cx:pt idx="846">46</cx:pt>
          <cx:pt idx="847">48</cx:pt>
          <cx:pt idx="848">35</cx:pt>
          <cx:pt idx="849">32</cx:pt>
          <cx:pt idx="850">36</cx:pt>
          <cx:pt idx="851">24</cx:pt>
          <cx:pt idx="852">58</cx:pt>
          <cx:pt idx="853">53</cx:pt>
          <cx:pt idx="854">35</cx:pt>
          <cx:pt idx="855">26</cx:pt>
          <cx:pt idx="856">50</cx:pt>
          <cx:pt idx="857">33</cx:pt>
          <cx:pt idx="858">30</cx:pt>
          <cx:pt idx="859">60</cx:pt>
          <cx:pt idx="860">59</cx:pt>
          <cx:pt idx="861">57</cx:pt>
          <cx:pt idx="862">47</cx:pt>
          <cx:pt idx="863">37</cx:pt>
          <cx:pt idx="864">37</cx:pt>
          <cx:pt idx="865">35</cx:pt>
          <cx:pt idx="866">49</cx:pt>
          <cx:pt idx="867">42</cx:pt>
          <cx:pt idx="868">53</cx:pt>
          <cx:pt idx="869">29</cx:pt>
          <cx:pt idx="870">31</cx:pt>
          <cx:pt idx="871">47</cx:pt>
          <cx:pt idx="872">57</cx:pt>
          <cx:pt idx="873">59</cx:pt>
          <cx:pt idx="874">51</cx:pt>
          <cx:pt idx="875">30</cx:pt>
          <cx:pt idx="876">46</cx:pt>
          <cx:pt idx="877">39</cx:pt>
          <cx:pt idx="878">57</cx:pt>
          <cx:pt idx="879">36</cx:pt>
          <cx:pt idx="880">28</cx:pt>
          <cx:pt idx="881">60</cx:pt>
          <cx:pt idx="882">38</cx:pt>
          <cx:pt idx="883">45</cx:pt>
          <cx:pt idx="884">53</cx:pt>
          <cx:pt idx="885">57</cx:pt>
          <cx:pt idx="886">56</cx:pt>
          <cx:pt idx="887">33</cx:pt>
          <cx:pt idx="888">33</cx:pt>
          <cx:pt idx="889">60</cx:pt>
          <cx:pt idx="890">39</cx:pt>
          <cx:pt idx="891">58</cx:pt>
          <cx:pt idx="892">60</cx:pt>
          <cx:pt idx="893">43</cx:pt>
          <cx:pt idx="894">48</cx:pt>
          <cx:pt idx="895">60</cx:pt>
          <cx:pt idx="896">45</cx:pt>
          <cx:pt idx="897">58</cx:pt>
          <cx:pt idx="898">22</cx:pt>
          <cx:pt idx="899">42</cx:pt>
          <cx:pt idx="900">44</cx:pt>
          <cx:pt idx="901">43</cx:pt>
          <cx:pt idx="902">35</cx:pt>
          <cx:pt idx="903">47</cx:pt>
          <cx:pt idx="904">49</cx:pt>
          <cx:pt idx="905">49</cx:pt>
          <cx:pt idx="906">40</cx:pt>
          <cx:pt idx="907">27</cx:pt>
          <cx:pt idx="908">34</cx:pt>
          <cx:pt idx="909">48</cx:pt>
          <cx:pt idx="910">46</cx:pt>
          <cx:pt idx="911">27</cx:pt>
          <cx:pt idx="912">50</cx:pt>
          <cx:pt idx="913">23</cx:pt>
          <cx:pt idx="914">35</cx:pt>
          <cx:pt idx="915">59</cx:pt>
          <cx:pt idx="916">27</cx:pt>
          <cx:pt idx="917">22</cx:pt>
          <cx:pt idx="918">41</cx:pt>
          <cx:pt idx="919">58</cx:pt>
          <cx:pt idx="920">30</cx:pt>
          <cx:pt idx="921">22</cx:pt>
          <cx:pt idx="922">34</cx:pt>
          <cx:pt idx="923">48</cx:pt>
          <cx:pt idx="924">29</cx:pt>
          <cx:pt idx="925">47</cx:pt>
          <cx:pt idx="926">51</cx:pt>
          <cx:pt idx="927">60</cx:pt>
          <cx:pt idx="928">48</cx:pt>
          <cx:pt idx="929">38</cx:pt>
          <cx:pt idx="930">58</cx:pt>
          <cx:pt idx="931">35</cx:pt>
          <cx:pt idx="932">32</cx:pt>
          <cx:pt idx="933">30</cx:pt>
          <cx:pt idx="934">29</cx:pt>
          <cx:pt idx="935">45</cx:pt>
          <cx:pt idx="936">45</cx:pt>
          <cx:pt idx="937">41</cx:pt>
          <cx:pt idx="938">56</cx:pt>
          <cx:pt idx="939">49</cx:pt>
          <cx:pt idx="940">32</cx:pt>
          <cx:pt idx="941">58</cx:pt>
          <cx:pt idx="942">41</cx:pt>
          <cx:pt idx="943">42</cx:pt>
          <cx:pt idx="944">36</cx:pt>
          <cx:pt idx="945">31</cx:pt>
          <cx:pt idx="946">46</cx:pt>
          <cx:pt idx="947">41</cx:pt>
          <cx:pt idx="948">52</cx:pt>
          <cx:pt idx="949">51</cx:pt>
          <cx:pt idx="950">23</cx:pt>
          <cx:pt idx="951">34</cx:pt>
          <cx:pt idx="952">37</cx:pt>
          <cx:pt idx="953">40</cx:pt>
          <cx:pt idx="954">46</cx:pt>
          <cx:pt idx="955">28</cx:pt>
          <cx:pt idx="956">26</cx:pt>
          <cx:pt idx="957">25</cx:pt>
          <cx:pt idx="958">30</cx:pt>
          <cx:pt idx="959">57</cx:pt>
          <cx:pt idx="960">33</cx:pt>
          <cx:pt idx="961">38</cx:pt>
          <cx:pt idx="962">43</cx:pt>
          <cx:pt idx="963">43</cx:pt>
          <cx:pt idx="964">44</cx:pt>
          <cx:pt idx="965">52</cx:pt>
          <cx:pt idx="966">25</cx:pt>
          <cx:pt idx="967">28</cx:pt>
          <cx:pt idx="968">26</cx:pt>
          <cx:pt idx="969">32</cx:pt>
          <cx:pt idx="970">28</cx:pt>
          <cx:pt idx="971">32</cx:pt>
          <cx:pt idx="972">25</cx:pt>
          <cx:pt idx="973">57</cx:pt>
          <cx:pt idx="974">28</cx:pt>
          <cx:pt idx="975">51</cx:pt>
          <cx:pt idx="976">60</cx:pt>
          <cx:pt idx="977">49</cx:pt>
          <cx:pt idx="978">30</cx:pt>
          <cx:pt idx="979">35</cx:pt>
          <cx:pt idx="980">45</cx:pt>
          <cx:pt idx="981">42</cx:pt>
          <cx:pt idx="982">38</cx:pt>
          <cx:pt idx="983">36</cx:pt>
          <cx:pt idx="984">23</cx:pt>
          <cx:pt idx="985">41</cx:pt>
          <cx:pt idx="986">43</cx:pt>
          <cx:pt idx="987">53</cx:pt>
          <cx:pt idx="988">52</cx:pt>
          <cx:pt idx="989">52</cx:pt>
          <cx:pt idx="990">42</cx:pt>
          <cx:pt idx="991">49</cx:pt>
          <cx:pt idx="992">48</cx:pt>
          <cx:pt idx="993">37</cx:pt>
          <cx:pt idx="994">57</cx:pt>
          <cx:pt idx="995">59</cx:pt>
          <cx:pt idx="996">36</cx:pt>
          <cx:pt idx="997">31</cx:pt>
          <cx:pt idx="998">24</cx:pt>
          <cx:pt idx="999">34</cx:pt>
          <cx:pt idx="1000">43</cx:pt>
          <cx:pt idx="1001">25</cx:pt>
          <cx:pt idx="1002">27</cx:pt>
          <cx:pt idx="1003">58</cx:pt>
          <cx:pt idx="1004">50</cx:pt>
          <cx:pt idx="1005">41</cx:pt>
          <cx:pt idx="1006">38</cx:pt>
          <cx:pt idx="1007">24</cx:pt>
          <cx:pt idx="1008">38</cx:pt>
          <cx:pt idx="1009">37</cx:pt>
          <cx:pt idx="1010">59</cx:pt>
          <cx:pt idx="1011">31</cx:pt>
          <cx:pt idx="1012">24</cx:pt>
          <cx:pt idx="1013">30</cx:pt>
          <cx:pt idx="1014">54</cx:pt>
          <cx:pt idx="1015">53</cx:pt>
          <cx:pt idx="1016">41</cx:pt>
          <cx:pt idx="1017">24</cx:pt>
          <cx:pt idx="1018">25</cx:pt>
          <cx:pt idx="1019">47</cx:pt>
          <cx:pt idx="1020">24</cx:pt>
          <cx:pt idx="1021">60</cx:pt>
          <cx:pt idx="1022">59</cx:pt>
          <cx:pt idx="1023">26</cx:pt>
          <cx:pt idx="1024">22</cx:pt>
          <cx:pt idx="1025">28</cx:pt>
          <cx:pt idx="1026">52</cx:pt>
          <cx:pt idx="1027">57</cx:pt>
          <cx:pt idx="1028">57</cx:pt>
          <cx:pt idx="1029">50</cx:pt>
          <cx:pt idx="1030">46</cx:pt>
          <cx:pt idx="1031">37</cx:pt>
          <cx:pt idx="1032">55</cx:pt>
          <cx:pt idx="1033">37</cx:pt>
          <cx:pt idx="1034">22</cx:pt>
          <cx:pt idx="1035">50</cx:pt>
          <cx:pt idx="1036">45</cx:pt>
          <cx:pt idx="1037">36</cx:pt>
          <cx:pt idx="1038">45</cx:pt>
          <cx:pt idx="1039">40</cx:pt>
          <cx:pt idx="1040">29</cx:pt>
          <cx:pt idx="1041">24</cx:pt>
          <cx:pt idx="1042">42</cx:pt>
          <cx:pt idx="1043">34</cx:pt>
          <cx:pt idx="1044">40</cx:pt>
          <cx:pt idx="1045">27</cx:pt>
          <cx:pt idx="1046">33</cx:pt>
          <cx:pt idx="1047">24</cx:pt>
          <cx:pt idx="1048">36</cx:pt>
          <cx:pt idx="1049">45</cx:pt>
          <cx:pt idx="1050">23</cx:pt>
          <cx:pt idx="1051">59</cx:pt>
          <cx:pt idx="1052">54</cx:pt>
          <cx:pt idx="1053">38</cx:pt>
          <cx:pt idx="1054">52</cx:pt>
          <cx:pt idx="1055">47</cx:pt>
          <cx:pt idx="1056">44</cx:pt>
          <cx:pt idx="1057">56</cx:pt>
          <cx:pt idx="1058">27</cx:pt>
          <cx:pt idx="1059">48</cx:pt>
          <cx:pt idx="1060">23</cx:pt>
          <cx:pt idx="1061">50</cx:pt>
          <cx:pt idx="1062">50</cx:pt>
          <cx:pt idx="1063">56</cx:pt>
          <cx:pt idx="1064">28</cx:pt>
          <cx:pt idx="1065">51</cx:pt>
          <cx:pt idx="1066">41</cx:pt>
          <cx:pt idx="1067">23</cx:pt>
          <cx:pt idx="1068">23</cx:pt>
          <cx:pt idx="1069">60</cx:pt>
          <cx:pt idx="1070">26</cx:pt>
          <cx:pt idx="1071">25</cx:pt>
          <cx:pt idx="1072">33</cx:pt>
          <cx:pt idx="1073">45</cx:pt>
          <cx:pt idx="1074">25</cx:pt>
          <cx:pt idx="1075">24</cx:pt>
          <cx:pt idx="1076">52</cx:pt>
          <cx:pt idx="1077">30</cx:pt>
          <cx:pt idx="1078">44</cx:pt>
          <cx:pt idx="1079">40</cx:pt>
          <cx:pt idx="1080">31</cx:pt>
          <cx:pt idx="1081">23</cx:pt>
          <cx:pt idx="1082">49</cx:pt>
          <cx:pt idx="1083">23</cx:pt>
          <cx:pt idx="1084">58</cx:pt>
          <cx:pt idx="1085">60</cx:pt>
          <cx:pt idx="1086">54</cx:pt>
          <cx:pt idx="1087">27</cx:pt>
          <cx:pt idx="1088">60</cx:pt>
          <cx:pt idx="1089">51</cx:pt>
          <cx:pt idx="1090">24</cx:pt>
          <cx:pt idx="1091">27</cx:pt>
          <cx:pt idx="1092">30</cx:pt>
          <cx:pt idx="1093">53</cx:pt>
          <cx:pt idx="1094">47</cx:pt>
          <cx:pt idx="1095">31</cx:pt>
          <cx:pt idx="1096">35</cx:pt>
          <cx:pt idx="1097">26</cx:pt>
          <cx:pt idx="1098">43</cx:pt>
          <cx:pt idx="1099">46</cx:pt>
          <cx:pt idx="1100">32</cx:pt>
          <cx:pt idx="1101">58</cx:pt>
          <cx:pt idx="1102">35</cx:pt>
          <cx:pt idx="1103">48</cx:pt>
          <cx:pt idx="1104">42</cx:pt>
          <cx:pt idx="1105">36</cx:pt>
          <cx:pt idx="1106">60</cx:pt>
          <cx:pt idx="1107">24</cx:pt>
          <cx:pt idx="1108">35</cx:pt>
          <cx:pt idx="1109">57</cx:pt>
          <cx:pt idx="1110">54</cx:pt>
          <cx:pt idx="1111">52</cx:pt>
          <cx:pt idx="1112">51</cx:pt>
          <cx:pt idx="1113">33</cx:pt>
          <cx:pt idx="1114">53</cx:pt>
          <cx:pt idx="1115">39</cx:pt>
          <cx:pt idx="1116">56</cx:pt>
          <cx:pt idx="1117">26</cx:pt>
          <cx:pt idx="1118">52</cx:pt>
          <cx:pt idx="1119">47</cx:pt>
          <cx:pt idx="1120">59</cx:pt>
          <cx:pt idx="1121">27</cx:pt>
          <cx:pt idx="1122">23</cx:pt>
          <cx:pt idx="1123">22</cx:pt>
          <cx:pt idx="1124">22</cx:pt>
          <cx:pt idx="1125">28</cx:pt>
          <cx:pt idx="1126">36</cx:pt>
          <cx:pt idx="1127">52</cx:pt>
          <cx:pt idx="1128">57</cx:pt>
          <cx:pt idx="1129">59</cx:pt>
          <cx:pt idx="1130">22</cx:pt>
          <cx:pt idx="1131">49</cx:pt>
          <cx:pt idx="1132">42</cx:pt>
          <cx:pt idx="1133">35</cx:pt>
          <cx:pt idx="1134">60</cx:pt>
          <cx:pt idx="1135">22</cx:pt>
          <cx:pt idx="1136">30</cx:pt>
          <cx:pt idx="1137">57</cx:pt>
          <cx:pt idx="1138">50</cx:pt>
          <cx:pt idx="1139">26</cx:pt>
          <cx:pt idx="1140">49</cx:pt>
          <cx:pt idx="1141">48</cx:pt>
          <cx:pt idx="1142">48</cx:pt>
          <cx:pt idx="1143">58</cx:pt>
          <cx:pt idx="1144">59</cx:pt>
          <cx:pt idx="1145">28</cx:pt>
          <cx:pt idx="1146">34</cx:pt>
          <cx:pt idx="1147">42</cx:pt>
          <cx:pt idx="1148">34</cx:pt>
          <cx:pt idx="1149">56</cx:pt>
          <cx:pt idx="1150">28</cx:pt>
          <cx:pt idx="1151">53</cx:pt>
          <cx:pt idx="1152">60</cx:pt>
          <cx:pt idx="1153">31</cx:pt>
          <cx:pt idx="1154">22</cx:pt>
          <cx:pt idx="1155">31</cx:pt>
          <cx:pt idx="1156">40</cx:pt>
          <cx:pt idx="1157">54</cx:pt>
          <cx:pt idx="1158">35</cx:pt>
          <cx:pt idx="1159">48</cx:pt>
          <cx:pt idx="1160">38</cx:pt>
          <cx:pt idx="1161">56</cx:pt>
          <cx:pt idx="1162">24</cx:pt>
          <cx:pt idx="1163">30</cx:pt>
          <cx:pt idx="1164">28</cx:pt>
          <cx:pt idx="1165">27</cx:pt>
          <cx:pt idx="1166">23</cx:pt>
          <cx:pt idx="1167">48</cx:pt>
          <cx:pt idx="1168">56</cx:pt>
          <cx:pt idx="1169">38</cx:pt>
          <cx:pt idx="1170">57</cx:pt>
          <cx:pt idx="1171">23</cx:pt>
          <cx:pt idx="1172">36</cx:pt>
          <cx:pt idx="1173">52</cx:pt>
          <cx:pt idx="1174">30</cx:pt>
          <cx:pt idx="1175">51</cx:pt>
          <cx:pt idx="1176">39</cx:pt>
          <cx:pt idx="1177">46</cx:pt>
          <cx:pt idx="1178">44</cx:pt>
          <cx:pt idx="1179">22</cx:pt>
          <cx:pt idx="1180">38</cx:pt>
          <cx:pt idx="1181">26</cx:pt>
          <cx:pt idx="1182">48</cx:pt>
          <cx:pt idx="1183">49</cx:pt>
          <cx:pt idx="1184">32</cx:pt>
          <cx:pt idx="1185">32</cx:pt>
          <cx:pt idx="1186">57</cx:pt>
          <cx:pt idx="1187">35</cx:pt>
          <cx:pt idx="1188">53</cx:pt>
          <cx:pt idx="1189">41</cx:pt>
          <cx:pt idx="1190">46</cx:pt>
          <cx:pt idx="1191">30</cx:pt>
          <cx:pt idx="1192">51</cx:pt>
          <cx:pt idx="1193">48</cx:pt>
          <cx:pt idx="1194">56</cx:pt>
          <cx:pt idx="1195">60</cx:pt>
          <cx:pt idx="1196">24</cx:pt>
          <cx:pt idx="1197">50</cx:pt>
          <cx:pt idx="1198">22</cx:pt>
          <cx:pt idx="1199">25</cx:pt>
          <cx:pt idx="1200">32</cx:pt>
          <cx:pt idx="1201">42</cx:pt>
          <cx:pt idx="1202">39</cx:pt>
          <cx:pt idx="1203">28</cx:pt>
          <cx:pt idx="1204">50</cx:pt>
          <cx:pt idx="1205">45</cx:pt>
          <cx:pt idx="1206">54</cx:pt>
          <cx:pt idx="1207">57</cx:pt>
          <cx:pt idx="1208">33</cx:pt>
          <cx:pt idx="1209">30</cx:pt>
          <cx:pt idx="1210">27</cx:pt>
          <cx:pt idx="1211">25</cx:pt>
          <cx:pt idx="1212">49</cx:pt>
          <cx:pt idx="1213">45</cx:pt>
          <cx:pt idx="1214">42</cx:pt>
          <cx:pt idx="1215">33</cx:pt>
          <cx:pt idx="1216">46</cx:pt>
          <cx:pt idx="1217">43</cx:pt>
          <cx:pt idx="1218">23</cx:pt>
          <cx:pt idx="1219">48</cx:pt>
          <cx:pt idx="1220">30</cx:pt>
          <cx:pt idx="1221">46</cx:pt>
          <cx:pt idx="1222">59</cx:pt>
          <cx:pt idx="1223">36</cx:pt>
          <cx:pt idx="1224">51</cx:pt>
          <cx:pt idx="1225">26</cx:pt>
          <cx:pt idx="1226">41</cx:pt>
          <cx:pt idx="1227">29</cx:pt>
          <cx:pt idx="1228">53</cx:pt>
          <cx:pt idx="1229">30</cx:pt>
          <cx:pt idx="1230">48</cx:pt>
          <cx:pt idx="1231">31</cx:pt>
          <cx:pt idx="1232">44</cx:pt>
          <cx:pt idx="1233">42</cx:pt>
          <cx:pt idx="1234">42</cx:pt>
          <cx:pt idx="1235">52</cx:pt>
          <cx:pt idx="1236">49</cx:pt>
          <cx:pt idx="1237">28</cx:pt>
          <cx:pt idx="1238">53</cx:pt>
          <cx:pt idx="1239">49</cx:pt>
          <cx:pt idx="1240">23</cx:pt>
          <cx:pt idx="1241">23</cx:pt>
          <cx:pt idx="1242">46</cx:pt>
          <cx:pt idx="1243">48</cx:pt>
          <cx:pt idx="1244">48</cx:pt>
          <cx:pt idx="1245">39</cx:pt>
          <cx:pt idx="1246">59</cx:pt>
          <cx:pt idx="1247">25</cx:pt>
          <cx:pt idx="1248">24</cx:pt>
          <cx:pt idx="1249">28</cx:pt>
          <cx:pt idx="1250">50</cx:pt>
          <cx:pt idx="1251">54</cx:pt>
          <cx:pt idx="1252">33</cx:pt>
          <cx:pt idx="1253">30</cx:pt>
          <cx:pt idx="1254">40</cx:pt>
          <cx:pt idx="1255">27</cx:pt>
          <cx:pt idx="1256">50</cx:pt>
          <cx:pt idx="1257">23</cx:pt>
          <cx:pt idx="1258">27</cx:pt>
          <cx:pt idx="1259">41</cx:pt>
          <cx:pt idx="1260">50</cx:pt>
          <cx:pt idx="1261">32</cx:pt>
          <cx:pt idx="1262">52</cx:pt>
          <cx:pt idx="1263">51</cx:pt>
          <cx:pt idx="1264">26</cx:pt>
          <cx:pt idx="1265">59</cx:pt>
          <cx:pt idx="1266">52</cx:pt>
          <cx:pt idx="1267">55</cx:pt>
          <cx:pt idx="1268">36</cx:pt>
          <cx:pt idx="1269">32</cx:pt>
          <cx:pt idx="1270">41</cx:pt>
          <cx:pt idx="1271">29</cx:pt>
          <cx:pt idx="1272">41</cx:pt>
          <cx:pt idx="1273">55</cx:pt>
          <cx:pt idx="1274">38</cx:pt>
          <cx:pt idx="1275">59</cx:pt>
          <cx:pt idx="1276">32</cx:pt>
          <cx:pt idx="1277">28</cx:pt>
          <cx:pt idx="1278">25</cx:pt>
          <cx:pt idx="1279">45</cx:pt>
          <cx:pt idx="1280">27</cx:pt>
          <cx:pt idx="1281">40</cx:pt>
          <cx:pt idx="1282">25</cx:pt>
          <cx:pt idx="1283">30</cx:pt>
          <cx:pt idx="1284">45</cx:pt>
          <cx:pt idx="1285">48</cx:pt>
          <cx:pt idx="1286">57</cx:pt>
          <cx:pt idx="1287">32</cx:pt>
          <cx:pt idx="1288">31</cx:pt>
          <cx:pt idx="1289">56</cx:pt>
          <cx:pt idx="1290">55</cx:pt>
          <cx:pt idx="1291">56</cx:pt>
          <cx:pt idx="1292">31</cx:pt>
          <cx:pt idx="1293">55</cx:pt>
          <cx:pt idx="1294">48</cx:pt>
          <cx:pt idx="1295">50</cx:pt>
          <cx:pt idx="1296">28</cx:pt>
          <cx:pt idx="1297">60</cx:pt>
          <cx:pt idx="1298">47</cx:pt>
          <cx:pt idx="1299">23</cx:pt>
          <cx:pt idx="1300">23</cx:pt>
          <cx:pt idx="1301">35</cx:pt>
          <cx:pt idx="1302">53</cx:pt>
          <cx:pt idx="1303">49</cx:pt>
          <cx:pt idx="1304">43</cx:pt>
          <cx:pt idx="1305">41</cx:pt>
          <cx:pt idx="1306">59</cx:pt>
          <cx:pt idx="1307">52</cx:pt>
          <cx:pt idx="1308">53</cx:pt>
          <cx:pt idx="1309">42</cx:pt>
          <cx:pt idx="1310">24</cx:pt>
          <cx:pt idx="1311">37</cx:pt>
          <cx:pt idx="1312">58</cx:pt>
          <cx:pt idx="1313">33</cx:pt>
          <cx:pt idx="1314">24</cx:pt>
          <cx:pt idx="1315">46</cx:pt>
          <cx:pt idx="1316">27</cx:pt>
          <cx:pt idx="1317">35</cx:pt>
          <cx:pt idx="1318">24</cx:pt>
          <cx:pt idx="1319">60</cx:pt>
          <cx:pt idx="1320">59</cx:pt>
          <cx:pt idx="1321">23</cx:pt>
          <cx:pt idx="1322">55</cx:pt>
          <cx:pt idx="1323">40</cx:pt>
          <cx:pt idx="1324">39</cx:pt>
          <cx:pt idx="1325">51</cx:pt>
          <cx:pt idx="1326">40</cx:pt>
          <cx:pt idx="1327">34</cx:pt>
          <cx:pt idx="1328">49</cx:pt>
          <cx:pt idx="1329">24</cx:pt>
          <cx:pt idx="1330">48</cx:pt>
          <cx:pt idx="1331">40</cx:pt>
          <cx:pt idx="1332">45</cx:pt>
          <cx:pt idx="1333">30</cx:pt>
          <cx:pt idx="1334">25</cx:pt>
          <cx:pt idx="1335">57</cx:pt>
          <cx:pt idx="1336">53</cx:pt>
          <cx:pt idx="1337">56</cx:pt>
          <cx:pt idx="1338">26</cx:pt>
          <cx:pt idx="1339">58</cx:pt>
          <cx:pt idx="1340">57</cx:pt>
          <cx:pt idx="1341">44</cx:pt>
          <cx:pt idx="1342">32</cx:pt>
          <cx:pt idx="1343">42</cx:pt>
          <cx:pt idx="1344">43</cx:pt>
          <cx:pt idx="1345">58</cx:pt>
          <cx:pt idx="1346">27</cx:pt>
          <cx:pt idx="1347">25</cx:pt>
          <cx:pt idx="1348">30</cx:pt>
          <cx:pt idx="1349">44</cx:pt>
          <cx:pt idx="1350">28</cx:pt>
          <cx:pt idx="1351">36</cx:pt>
          <cx:pt idx="1352">35</cx:pt>
          <cx:pt idx="1353">29</cx:pt>
          <cx:pt idx="1354">56</cx:pt>
          <cx:pt idx="1355">45</cx:pt>
          <cx:pt idx="1356">47</cx:pt>
          <cx:pt idx="1357">41</cx:pt>
          <cx:pt idx="1358">47</cx:pt>
          <cx:pt idx="1359">32</cx:pt>
          <cx:pt idx="1360">56</cx:pt>
          <cx:pt idx="1361">60</cx:pt>
          <cx:pt idx="1362">42</cx:pt>
          <cx:pt idx="1363">36</cx:pt>
          <cx:pt idx="1364">40</cx:pt>
          <cx:pt idx="1365">32</cx:pt>
          <cx:pt idx="1366">32</cx:pt>
          <cx:pt idx="1367">49</cx:pt>
          <cx:pt idx="1368">42</cx:pt>
          <cx:pt idx="1369">39</cx:pt>
          <cx:pt idx="1370">29</cx:pt>
          <cx:pt idx="1371">52</cx:pt>
          <cx:pt idx="1372">25</cx:pt>
          <cx:pt idx="1373">58</cx:pt>
          <cx:pt idx="1374">59</cx:pt>
          <cx:pt idx="1375">60</cx:pt>
          <cx:pt idx="1376">24</cx:pt>
          <cx:pt idx="1377">49</cx:pt>
          <cx:pt idx="1378">25</cx:pt>
          <cx:pt idx="1379">56</cx:pt>
          <cx:pt idx="1380">34</cx:pt>
          <cx:pt idx="1381">43</cx:pt>
          <cx:pt idx="1382">56</cx:pt>
          <cx:pt idx="1383">46</cx:pt>
          <cx:pt idx="1384">35</cx:pt>
          <cx:pt idx="1385">56</cx:pt>
          <cx:pt idx="1386">27</cx:pt>
          <cx:pt idx="1387">58</cx:pt>
          <cx:pt idx="1388">26</cx:pt>
          <cx:pt idx="1389">31</cx:pt>
          <cx:pt idx="1390">53</cx:pt>
          <cx:pt idx="1391">41</cx:pt>
          <cx:pt idx="1392">24</cx:pt>
          <cx:pt idx="1393">46</cx:pt>
          <cx:pt idx="1394">45</cx:pt>
          <cx:pt idx="1395">23</cx:pt>
          <cx:pt idx="1396">55</cx:pt>
          <cx:pt idx="1397">38</cx:pt>
          <cx:pt idx="1398">34</cx:pt>
          <cx:pt idx="1399">24</cx:pt>
          <cx:pt idx="1400">46</cx:pt>
          <cx:pt idx="1401">36</cx:pt>
          <cx:pt idx="1402">30</cx:pt>
          <cx:pt idx="1403">34</cx:pt>
          <cx:pt idx="1404">40</cx:pt>
          <cx:pt idx="1405">37</cx:pt>
          <cx:pt idx="1406">37</cx:pt>
          <cx:pt idx="1407">33</cx:pt>
          <cx:pt idx="1408">53</cx:pt>
          <cx:pt idx="1409">23</cx:pt>
          <cx:pt idx="1410">22</cx:pt>
          <cx:pt idx="1411">45</cx:pt>
          <cx:pt idx="1412">25</cx:pt>
          <cx:pt idx="1413">44</cx:pt>
          <cx:pt idx="1414">36</cx:pt>
          <cx:pt idx="1415">37</cx:pt>
          <cx:pt idx="1416">45</cx:pt>
          <cx:pt idx="1417">48</cx:pt>
          <cx:pt idx="1418">42</cx:pt>
          <cx:pt idx="1419">24</cx:pt>
          <cx:pt idx="1420">58</cx:pt>
          <cx:pt idx="1421">50</cx:pt>
          <cx:pt idx="1422">46</cx:pt>
          <cx:pt idx="1423">56</cx:pt>
          <cx:pt idx="1424">27</cx:pt>
          <cx:pt idx="1425">38</cx:pt>
          <cx:pt idx="1426">56</cx:pt>
          <cx:pt idx="1427">57</cx:pt>
          <cx:pt idx="1428">22</cx:pt>
          <cx:pt idx="1429">45</cx:pt>
          <cx:pt idx="1430">33</cx:pt>
          <cx:pt idx="1431">37</cx:pt>
          <cx:pt idx="1432">29</cx:pt>
          <cx:pt idx="1433">51</cx:pt>
          <cx:pt idx="1434">43</cx:pt>
          <cx:pt idx="1435">49</cx:pt>
          <cx:pt idx="1436">28</cx:pt>
          <cx:pt idx="1437">28</cx:pt>
          <cx:pt idx="1438">23</cx:pt>
          <cx:pt idx="1439">32</cx:pt>
          <cx:pt idx="1440">58</cx:pt>
          <cx:pt idx="1441">57</cx:pt>
          <cx:pt idx="1442">27</cx:pt>
          <cx:pt idx="1443">40</cx:pt>
          <cx:pt idx="1444">55</cx:pt>
          <cx:pt idx="1445">54</cx:pt>
          <cx:pt idx="1446">54</cx:pt>
          <cx:pt idx="1447">26</cx:pt>
          <cx:pt idx="1448">48</cx:pt>
          <cx:pt idx="1449">32</cx:pt>
          <cx:pt idx="1450">52</cx:pt>
          <cx:pt idx="1451">57</cx:pt>
          <cx:pt idx="1452">36</cx:pt>
          <cx:pt idx="1453">54</cx:pt>
          <cx:pt idx="1454">40</cx:pt>
          <cx:pt idx="1455">49</cx:pt>
          <cx:pt idx="1456">24</cx:pt>
          <cx:pt idx="1457">54</cx:pt>
          <cx:pt idx="1458">35</cx:pt>
          <cx:pt idx="1459">55</cx:pt>
          <cx:pt idx="1460">36</cx:pt>
          <cx:pt idx="1461">43</cx:pt>
          <cx:pt idx="1462">25</cx:pt>
          <cx:pt idx="1463">42</cx:pt>
          <cx:pt idx="1464">24</cx:pt>
          <cx:pt idx="1465">48</cx:pt>
          <cx:pt idx="1466">47</cx:pt>
          <cx:pt idx="1467">54</cx:pt>
          <cx:pt idx="1468">43</cx:pt>
          <cx:pt idx="1469">29</cx:pt>
          <cx:pt idx="1470">37</cx:pt>
          <cx:pt idx="1471">39</cx:pt>
          <cx:pt idx="1472">46</cx:pt>
          <cx:pt idx="1473">44</cx:pt>
          <cx:pt idx="1474">36</cx:pt>
          <cx:pt idx="1475">28</cx:pt>
          <cx:pt idx="1476">23</cx:pt>
          <cx:pt idx="1477">60</cx:pt>
          <cx:pt idx="1478">55</cx:pt>
          <cx:pt idx="1479">34</cx:pt>
          <cx:pt idx="1480">30</cx:pt>
          <cx:pt idx="1481">26</cx:pt>
          <cx:pt idx="1482">44</cx:pt>
          <cx:pt idx="1483">24</cx:pt>
          <cx:pt idx="1484">59</cx:pt>
          <cx:pt idx="1485">60</cx:pt>
          <cx:pt idx="1486">32</cx:pt>
          <cx:pt idx="1487">49</cx:pt>
          <cx:pt idx="1488">36</cx:pt>
          <cx:pt idx="1489">40</cx:pt>
          <cx:pt idx="1490">49</cx:pt>
          <cx:pt idx="1491">26</cx:pt>
          <cx:pt idx="1492">49</cx:pt>
          <cx:pt idx="1493">60</cx:pt>
          <cx:pt idx="1494">42</cx:pt>
          <cx:pt idx="1495">28</cx:pt>
          <cx:pt idx="1496">45</cx:pt>
          <cx:pt idx="1497">27</cx:pt>
          <cx:pt idx="1498">44</cx:pt>
          <cx:pt idx="1499">28</cx:pt>
          <cx:pt idx="1500">43</cx:pt>
          <cx:pt idx="1501">24</cx:pt>
          <cx:pt idx="1502">53</cx:pt>
          <cx:pt idx="1503">41</cx:pt>
          <cx:pt idx="1504">59</cx:pt>
          <cx:pt idx="1505">45</cx:pt>
          <cx:pt idx="1506">26</cx:pt>
          <cx:pt idx="1507">52</cx:pt>
          <cx:pt idx="1508">48</cx:pt>
          <cx:pt idx="1509">22</cx:pt>
          <cx:pt idx="1510">41</cx:pt>
          <cx:pt idx="1511">50</cx:pt>
          <cx:pt idx="1512">29</cx:pt>
          <cx:pt idx="1513">27</cx:pt>
          <cx:pt idx="1514">43</cx:pt>
          <cx:pt idx="1515">51</cx:pt>
          <cx:pt idx="1516">47</cx:pt>
          <cx:pt idx="1517">44</cx:pt>
          <cx:pt idx="1518">44</cx:pt>
          <cx:pt idx="1519">43</cx:pt>
          <cx:pt idx="1520">22</cx:pt>
          <cx:pt idx="1521">40</cx:pt>
          <cx:pt idx="1522">34</cx:pt>
          <cx:pt idx="1523">59</cx:pt>
          <cx:pt idx="1524">26</cx:pt>
          <cx:pt idx="1525">40</cx:pt>
          <cx:pt idx="1526">47</cx:pt>
          <cx:pt idx="1527">54</cx:pt>
          <cx:pt idx="1528">26</cx:pt>
          <cx:pt idx="1529">52</cx:pt>
          <cx:pt idx="1530">38</cx:pt>
          <cx:pt idx="1531">34</cx:pt>
          <cx:pt idx="1532">39</cx:pt>
          <cx:pt idx="1533">60</cx:pt>
          <cx:pt idx="1534">24</cx:pt>
          <cx:pt idx="1535">49</cx:pt>
          <cx:pt idx="1536">45</cx:pt>
          <cx:pt idx="1537">28</cx:pt>
          <cx:pt idx="1538">34</cx:pt>
          <cx:pt idx="1539">27</cx:pt>
          <cx:pt idx="1540">35</cx:pt>
          <cx:pt idx="1541">47</cx:pt>
          <cx:pt idx="1542">51</cx:pt>
          <cx:pt idx="1543">25</cx:pt>
          <cx:pt idx="1544">36</cx:pt>
          <cx:pt idx="1545">47</cx:pt>
          <cx:pt idx="1546">60</cx:pt>
          <cx:pt idx="1547">25</cx:pt>
          <cx:pt idx="1548">26</cx:pt>
          <cx:pt idx="1549">55</cx:pt>
          <cx:pt idx="1550">31</cx:pt>
          <cx:pt idx="1551">36</cx:pt>
          <cx:pt idx="1552">23</cx:pt>
          <cx:pt idx="1553">56</cx:pt>
          <cx:pt idx="1554">36</cx:pt>
          <cx:pt idx="1555">33</cx:pt>
          <cx:pt idx="1556">50</cx:pt>
          <cx:pt idx="1557">29</cx:pt>
          <cx:pt idx="1558">55</cx:pt>
          <cx:pt idx="1559">34</cx:pt>
          <cx:pt idx="1560">48</cx:pt>
          <cx:pt idx="1561">51</cx:pt>
          <cx:pt idx="1562">31</cx:pt>
          <cx:pt idx="1563">22</cx:pt>
          <cx:pt idx="1564">23</cx:pt>
          <cx:pt idx="1565">55</cx:pt>
          <cx:pt idx="1566">52</cx:pt>
          <cx:pt idx="1567">47</cx:pt>
          <cx:pt idx="1568">46</cx:pt>
          <cx:pt idx="1569">28</cx:pt>
          <cx:pt idx="1570">57</cx:pt>
          <cx:pt idx="1571">26</cx:pt>
          <cx:pt idx="1572">39</cx:pt>
          <cx:pt idx="1573">54</cx:pt>
          <cx:pt idx="1574">25</cx:pt>
          <cx:pt idx="1575">40</cx:pt>
          <cx:pt idx="1576">56</cx:pt>
          <cx:pt idx="1577">32</cx:pt>
          <cx:pt idx="1578">34</cx:pt>
          <cx:pt idx="1579">57</cx:pt>
          <cx:pt idx="1580">54</cx:pt>
          <cx:pt idx="1581">29</cx:pt>
          <cx:pt idx="1582">45</cx:pt>
          <cx:pt idx="1583">40</cx:pt>
          <cx:pt idx="1584">42</cx:pt>
          <cx:pt idx="1585">40</cx:pt>
          <cx:pt idx="1586">46</cx:pt>
          <cx:pt idx="1587">26</cx:pt>
          <cx:pt idx="1588">33</cx:pt>
          <cx:pt idx="1589">38</cx:pt>
          <cx:pt idx="1590">57</cx:pt>
          <cx:pt idx="1591">37</cx:pt>
          <cx:pt idx="1592">37</cx:pt>
          <cx:pt idx="1593">24</cx:pt>
          <cx:pt idx="1594">39</cx:pt>
          <cx:pt idx="1595">23</cx:pt>
          <cx:pt idx="1596">55</cx:pt>
          <cx:pt idx="1597">53</cx:pt>
          <cx:pt idx="1598">37</cx:pt>
          <cx:pt idx="1599">29</cx:pt>
          <cx:pt idx="1600">51</cx:pt>
          <cx:pt idx="1601">38</cx:pt>
          <cx:pt idx="1602">22</cx:pt>
          <cx:pt idx="1603">51</cx:pt>
          <cx:pt idx="1604">32</cx:pt>
          <cx:pt idx="1605">24</cx:pt>
          <cx:pt idx="1606">39</cx:pt>
          <cx:pt idx="1607">34</cx:pt>
          <cx:pt idx="1608">47</cx:pt>
          <cx:pt idx="1609">44</cx:pt>
          <cx:pt idx="1610">35</cx:pt>
          <cx:pt idx="1611">41</cx:pt>
          <cx:pt idx="1612">34</cx:pt>
          <cx:pt idx="1613">57</cx:pt>
          <cx:pt idx="1614">31</cx:pt>
          <cx:pt idx="1615">41</cx:pt>
          <cx:pt idx="1616">37</cx:pt>
          <cx:pt idx="1617">38</cx:pt>
          <cx:pt idx="1618">53</cx:pt>
          <cx:pt idx="1619">50</cx:pt>
          <cx:pt idx="1620">30</cx:pt>
          <cx:pt idx="1621">50</cx:pt>
          <cx:pt idx="1622">55</cx:pt>
          <cx:pt idx="1623">35</cx:pt>
          <cx:pt idx="1624">53</cx:pt>
          <cx:pt idx="1625">49</cx:pt>
          <cx:pt idx="1626">34</cx:pt>
          <cx:pt idx="1627">44</cx:pt>
          <cx:pt idx="1628">58</cx:pt>
          <cx:pt idx="1629">28</cx:pt>
          <cx:pt idx="1630">46</cx:pt>
          <cx:pt idx="1631">50</cx:pt>
          <cx:pt idx="1632">39</cx:pt>
          <cx:pt idx="1633">37</cx:pt>
          <cx:pt idx="1634">60</cx:pt>
          <cx:pt idx="1635">58</cx:pt>
          <cx:pt idx="1636">47</cx:pt>
          <cx:pt idx="1637">49</cx:pt>
          <cx:pt idx="1638">58</cx:pt>
          <cx:pt idx="1639">47</cx:pt>
          <cx:pt idx="1640">30</cx:pt>
          <cx:pt idx="1641">25</cx:pt>
          <cx:pt idx="1642">35</cx:pt>
          <cx:pt idx="1643">53</cx:pt>
          <cx:pt idx="1644">32</cx:pt>
          <cx:pt idx="1645">37</cx:pt>
          <cx:pt idx="1646">40</cx:pt>
          <cx:pt idx="1647">40</cx:pt>
          <cx:pt idx="1648">58</cx:pt>
          <cx:pt idx="1649">47</cx:pt>
          <cx:pt idx="1650">57</cx:pt>
          <cx:pt idx="1651">38</cx:pt>
          <cx:pt idx="1652">39</cx:pt>
          <cx:pt idx="1653">37</cx:pt>
          <cx:pt idx="1654">41</cx:pt>
          <cx:pt idx="1655">34</cx:pt>
          <cx:pt idx="1656">28</cx:pt>
          <cx:pt idx="1657">30</cx:pt>
          <cx:pt idx="1658">37</cx:pt>
          <cx:pt idx="1659">46</cx:pt>
          <cx:pt idx="1660">38</cx:pt>
          <cx:pt idx="1661">58</cx:pt>
          <cx:pt idx="1662">37</cx:pt>
          <cx:pt idx="1663">44</cx:pt>
          <cx:pt idx="1664">45</cx:pt>
          <cx:pt idx="1665">41</cx:pt>
          <cx:pt idx="1666">45</cx:pt>
          <cx:pt idx="1667">43</cx:pt>
          <cx:pt idx="1668">37</cx:pt>
          <cx:pt idx="1669">35</cx:pt>
          <cx:pt idx="1670">37</cx:pt>
          <cx:pt idx="1671">52</cx:pt>
          <cx:pt idx="1672">47</cx:pt>
          <cx:pt idx="1673">44</cx:pt>
          <cx:pt idx="1674">43</cx:pt>
          <cx:pt idx="1675">41</cx:pt>
          <cx:pt idx="1676">60</cx:pt>
          <cx:pt idx="1677">51</cx:pt>
          <cx:pt idx="1678">35</cx:pt>
          <cx:pt idx="1679">53</cx:pt>
          <cx:pt idx="1680">50</cx:pt>
          <cx:pt idx="1681">23</cx:pt>
          <cx:pt idx="1682">36</cx:pt>
          <cx:pt idx="1683">57</cx:pt>
          <cx:pt idx="1684">57</cx:pt>
          <cx:pt idx="1685">31</cx:pt>
          <cx:pt idx="1686">43</cx:pt>
          <cx:pt idx="1687">41</cx:pt>
          <cx:pt idx="1688">24</cx:pt>
          <cx:pt idx="1689">50</cx:pt>
          <cx:pt idx="1690">46</cx:pt>
          <cx:pt idx="1691">56</cx:pt>
          <cx:pt idx="1692">34</cx:pt>
          <cx:pt idx="1693">47</cx:pt>
          <cx:pt idx="1694">27</cx:pt>
          <cx:pt idx="1695">51</cx:pt>
          <cx:pt idx="1696">27</cx:pt>
          <cx:pt idx="1697">45</cx:pt>
          <cx:pt idx="1698">54</cx:pt>
          <cx:pt idx="1699">45</cx:pt>
          <cx:pt idx="1700">38</cx:pt>
          <cx:pt idx="1701">33</cx:pt>
          <cx:pt idx="1702">34</cx:pt>
          <cx:pt idx="1703">40</cx:pt>
          <cx:pt idx="1704">54</cx:pt>
          <cx:pt idx="1705">53</cx:pt>
          <cx:pt idx="1706">56</cx:pt>
          <cx:pt idx="1707">47</cx:pt>
          <cx:pt idx="1708">39</cx:pt>
          <cx:pt idx="1709">31</cx:pt>
          <cx:pt idx="1710">22</cx:pt>
          <cx:pt idx="1711">42</cx:pt>
          <cx:pt idx="1712">55</cx:pt>
          <cx:pt idx="1713">32</cx:pt>
          <cx:pt idx="1714">34</cx:pt>
          <cx:pt idx="1715">29</cx:pt>
          <cx:pt idx="1716">59</cx:pt>
          <cx:pt idx="1717">48</cx:pt>
          <cx:pt idx="1718">45</cx:pt>
          <cx:pt idx="1719">38</cx:pt>
          <cx:pt idx="1720">55</cx:pt>
          <cx:pt idx="1721">24</cx:pt>
          <cx:pt idx="1722">29</cx:pt>
          <cx:pt idx="1723">42</cx:pt>
          <cx:pt idx="1724">23</cx:pt>
          <cx:pt idx="1725">48</cx:pt>
          <cx:pt idx="1726">31</cx:pt>
          <cx:pt idx="1727">33</cx:pt>
          <cx:pt idx="1728">53</cx:pt>
          <cx:pt idx="1729">52</cx:pt>
          <cx:pt idx="1730">26</cx:pt>
          <cx:pt idx="1731">25</cx:pt>
          <cx:pt idx="1732">59</cx:pt>
          <cx:pt idx="1733">45</cx:pt>
          <cx:pt idx="1734">24</cx:pt>
          <cx:pt idx="1735">26</cx:pt>
          <cx:pt idx="1736">36</cx:pt>
          <cx:pt idx="1737">38</cx:pt>
          <cx:pt idx="1738">38</cx:pt>
          <cx:pt idx="1739">50</cx:pt>
          <cx:pt idx="1740">58</cx:pt>
          <cx:pt idx="1741">43</cx:pt>
          <cx:pt idx="1742">55</cx:pt>
          <cx:pt idx="1743">24</cx:pt>
          <cx:pt idx="1744">57</cx:pt>
          <cx:pt idx="1745">36</cx:pt>
          <cx:pt idx="1746">34</cx:pt>
          <cx:pt idx="1747">24</cx:pt>
          <cx:pt idx="1748">24</cx:pt>
          <cx:pt idx="1749">24</cx:pt>
          <cx:pt idx="1750">57</cx:pt>
          <cx:pt idx="1751">39</cx:pt>
          <cx:pt idx="1752">40</cx:pt>
          <cx:pt idx="1753">37</cx:pt>
          <cx:pt idx="1754">23</cx:pt>
          <cx:pt idx="1755">44</cx:pt>
          <cx:pt idx="1756">46</cx:pt>
          <cx:pt idx="1757">32</cx:pt>
          <cx:pt idx="1758">40</cx:pt>
          <cx:pt idx="1759">24</cx:pt>
          <cx:pt idx="1760">58</cx:pt>
          <cx:pt idx="1761">33</cx:pt>
          <cx:pt idx="1762">49</cx:pt>
          <cx:pt idx="1763">60</cx:pt>
          <cx:pt idx="1764">44</cx:pt>
          <cx:pt idx="1765">44</cx:pt>
          <cx:pt idx="1766">52</cx:pt>
          <cx:pt idx="1767">39</cx:pt>
          <cx:pt idx="1768">23</cx:pt>
          <cx:pt idx="1769">38</cx:pt>
          <cx:pt idx="1770">44</cx:pt>
          <cx:pt idx="1771">36</cx:pt>
          <cx:pt idx="1772">28</cx:pt>
          <cx:pt idx="1773">28</cx:pt>
          <cx:pt idx="1774">38</cx:pt>
          <cx:pt idx="1775">41</cx:pt>
          <cx:pt idx="1776">25</cx:pt>
          <cx:pt idx="1777">37</cx:pt>
          <cx:pt idx="1778">39</cx:pt>
          <cx:pt idx="1779">39</cx:pt>
          <cx:pt idx="1780">25</cx:pt>
          <cx:pt idx="1781">56</cx:pt>
          <cx:pt idx="1782">50</cx:pt>
          <cx:pt idx="1783">34</cx:pt>
          <cx:pt idx="1784">34</cx:pt>
          <cx:pt idx="1785">41</cx:pt>
          <cx:pt idx="1786">49</cx:pt>
          <cx:pt idx="1787">58</cx:pt>
          <cx:pt idx="1788">51</cx:pt>
          <cx:pt idx="1789">43</cx:pt>
          <cx:pt idx="1790">43</cx:pt>
          <cx:pt idx="1791">55</cx:pt>
          <cx:pt idx="1792">35</cx:pt>
          <cx:pt idx="1793">52</cx:pt>
          <cx:pt idx="1794">58</cx:pt>
          <cx:pt idx="1795">22</cx:pt>
          <cx:pt idx="1796">48</cx:pt>
          <cx:pt idx="1797">47</cx:pt>
          <cx:pt idx="1798">47</cx:pt>
          <cx:pt idx="1799">25</cx:pt>
          <cx:pt idx="1800">41</cx:pt>
          <cx:pt idx="1801">59</cx:pt>
          <cx:pt idx="1802">53</cx:pt>
          <cx:pt idx="1803">49</cx:pt>
          <cx:pt idx="1804">38</cx:pt>
          <cx:pt idx="1805">35</cx:pt>
          <cx:pt idx="1806">51</cx:pt>
          <cx:pt idx="1807">50</cx:pt>
          <cx:pt idx="1808">22</cx:pt>
          <cx:pt idx="1809">49</cx:pt>
          <cx:pt idx="1810">29</cx:pt>
          <cx:pt idx="1811">37</cx:pt>
          <cx:pt idx="1812">36</cx:pt>
          <cx:pt idx="1813">32</cx:pt>
          <cx:pt idx="1814">54</cx:pt>
          <cx:pt idx="1815">45</cx:pt>
          <cx:pt idx="1816">59</cx:pt>
          <cx:pt idx="1817">47</cx:pt>
          <cx:pt idx="1818">27</cx:pt>
          <cx:pt idx="1819">25</cx:pt>
          <cx:pt idx="1820">29</cx:pt>
          <cx:pt idx="1821">48</cx:pt>
          <cx:pt idx="1822">39</cx:pt>
          <cx:pt idx="1823">46</cx:pt>
          <cx:pt idx="1824">52</cx:pt>
          <cx:pt idx="1825">29</cx:pt>
          <cx:pt idx="1826">44</cx:pt>
          <cx:pt idx="1827">44</cx:pt>
          <cx:pt idx="1828">42</cx:pt>
          <cx:pt idx="1829">60</cx:pt>
          <cx:pt idx="1830">29</cx:pt>
          <cx:pt idx="1831">53</cx:pt>
          <cx:pt idx="1832">27</cx:pt>
          <cx:pt idx="1833">40</cx:pt>
          <cx:pt idx="1834">26</cx:pt>
          <cx:pt idx="1835">34</cx:pt>
          <cx:pt idx="1836">28</cx:pt>
          <cx:pt idx="1837">50</cx:pt>
          <cx:pt idx="1838">51</cx:pt>
          <cx:pt idx="1839">57</cx:pt>
          <cx:pt idx="1840">32</cx:pt>
          <cx:pt idx="1841">50</cx:pt>
          <cx:pt idx="1842">39</cx:pt>
          <cx:pt idx="1843">32</cx:pt>
          <cx:pt idx="1844">44</cx:pt>
          <cx:pt idx="1845">31</cx:pt>
          <cx:pt idx="1846">33</cx:pt>
          <cx:pt idx="1847">28</cx:pt>
          <cx:pt idx="1848">32</cx:pt>
          <cx:pt idx="1849">51</cx:pt>
          <cx:pt idx="1850">29</cx:pt>
          <cx:pt idx="1851">47</cx:pt>
          <cx:pt idx="1852">47</cx:pt>
          <cx:pt idx="1853">42</cx:pt>
          <cx:pt idx="1854">38</cx:pt>
          <cx:pt idx="1855">35</cx:pt>
          <cx:pt idx="1856">37</cx:pt>
          <cx:pt idx="1857">29</cx:pt>
          <cx:pt idx="1858">28</cx:pt>
          <cx:pt idx="1859">51</cx:pt>
          <cx:pt idx="1860">60</cx:pt>
          <cx:pt idx="1861">39</cx:pt>
          <cx:pt idx="1862">36</cx:pt>
          <cx:pt idx="1863">39</cx:pt>
          <cx:pt idx="1864">37</cx:pt>
          <cx:pt idx="1865">45</cx:pt>
          <cx:pt idx="1866">25</cx:pt>
          <cx:pt idx="1867">43</cx:pt>
          <cx:pt idx="1868">38</cx:pt>
          <cx:pt idx="1869">26</cx:pt>
          <cx:pt idx="1870">50</cx:pt>
          <cx:pt idx="1871">46</cx:pt>
          <cx:pt idx="1872">24</cx:pt>
          <cx:pt idx="1873">56</cx:pt>
          <cx:pt idx="1874">44</cx:pt>
          <cx:pt idx="1875">45</cx:pt>
          <cx:pt idx="1876">49</cx:pt>
          <cx:pt idx="1877">52</cx:pt>
          <cx:pt idx="1878">48</cx:pt>
          <cx:pt idx="1879">38</cx:pt>
          <cx:pt idx="1880">57</cx:pt>
          <cx:pt idx="1881">31</cx:pt>
          <cx:pt idx="1882">32</cx:pt>
          <cx:pt idx="1883">40</cx:pt>
          <cx:pt idx="1884">56</cx:pt>
          <cx:pt idx="1885">50</cx:pt>
          <cx:pt idx="1886">52</cx:pt>
          <cx:pt idx="1887">49</cx:pt>
          <cx:pt idx="1888">27</cx:pt>
          <cx:pt idx="1889">31</cx:pt>
          <cx:pt idx="1890">47</cx:pt>
          <cx:pt idx="1891">24</cx:pt>
          <cx:pt idx="1892">49</cx:pt>
          <cx:pt idx="1893">45</cx:pt>
          <cx:pt idx="1894">53</cx:pt>
          <cx:pt idx="1895">60</cx:pt>
          <cx:pt idx="1896">30</cx:pt>
          <cx:pt idx="1897">47</cx:pt>
          <cx:pt idx="1898">45</cx:pt>
          <cx:pt idx="1899">39</cx:pt>
          <cx:pt idx="1900">49</cx:pt>
          <cx:pt idx="1901">55</cx:pt>
          <cx:pt idx="1902">59</cx:pt>
          <cx:pt idx="1903">55</cx:pt>
          <cx:pt idx="1904">40</cx:pt>
          <cx:pt idx="1905">57</cx:pt>
          <cx:pt idx="1906">23</cx:pt>
          <cx:pt idx="1907">53</cx:pt>
          <cx:pt idx="1908">42</cx:pt>
          <cx:pt idx="1909">33</cx:pt>
          <cx:pt idx="1910">33</cx:pt>
          <cx:pt idx="1911">30</cx:pt>
          <cx:pt idx="1912">51</cx:pt>
          <cx:pt idx="1913">32</cx:pt>
          <cx:pt idx="1914">59</cx:pt>
          <cx:pt idx="1915">27</cx:pt>
          <cx:pt idx="1916">38</cx:pt>
          <cx:pt idx="1917">22</cx:pt>
          <cx:pt idx="1918">24</cx:pt>
          <cx:pt idx="1919">53</cx:pt>
          <cx:pt idx="1920">49</cx:pt>
          <cx:pt idx="1921">25</cx:pt>
          <cx:pt idx="1922">27</cx:pt>
          <cx:pt idx="1923">32</cx:pt>
          <cx:pt idx="1924">58</cx:pt>
          <cx:pt idx="1925">40</cx:pt>
          <cx:pt idx="1926">34</cx:pt>
          <cx:pt idx="1927">55</cx:pt>
          <cx:pt idx="1928">31</cx:pt>
          <cx:pt idx="1929">46</cx:pt>
          <cx:pt idx="1930">53</cx:pt>
          <cx:pt idx="1931">36</cx:pt>
          <cx:pt idx="1932">51</cx:pt>
          <cx:pt idx="1933">45</cx:pt>
          <cx:pt idx="1934">52</cx:pt>
          <cx:pt idx="1935">49</cx:pt>
          <cx:pt idx="1936">59</cx:pt>
          <cx:pt idx="1937">29</cx:pt>
          <cx:pt idx="1938">24</cx:pt>
          <cx:pt idx="1939">36</cx:pt>
          <cx:pt idx="1940">35</cx:pt>
          <cx:pt idx="1941">60</cx:pt>
          <cx:pt idx="1942">32</cx:pt>
          <cx:pt idx="1943">29</cx:pt>
          <cx:pt idx="1944">40</cx:pt>
          <cx:pt idx="1945">34</cx:pt>
          <cx:pt idx="1946">51</cx:pt>
          <cx:pt idx="1947">32</cx:pt>
          <cx:pt idx="1948">24</cx:pt>
          <cx:pt idx="1949">22</cx:pt>
          <cx:pt idx="1950">56</cx:pt>
          <cx:pt idx="1951">22</cx:pt>
          <cx:pt idx="1952">50</cx:pt>
          <cx:pt idx="1953">27</cx:pt>
          <cx:pt idx="1954">45</cx:pt>
          <cx:pt idx="1955">56</cx:pt>
          <cx:pt idx="1956">44</cx:pt>
          <cx:pt idx="1957">58</cx:pt>
          <cx:pt idx="1958">45</cx:pt>
          <cx:pt idx="1959">52</cx:pt>
          <cx:pt idx="1960">26</cx:pt>
          <cx:pt idx="1961">57</cx:pt>
          <cx:pt idx="1962">52</cx:pt>
          <cx:pt idx="1963">40</cx:pt>
          <cx:pt idx="1964">59</cx:pt>
          <cx:pt idx="1965">29</cx:pt>
          <cx:pt idx="1966">47</cx:pt>
          <cx:pt idx="1967">52</cx:pt>
          <cx:pt idx="1968">34</cx:pt>
          <cx:pt idx="1969">35</cx:pt>
          <cx:pt idx="1970">34</cx:pt>
          <cx:pt idx="1971">50</cx:pt>
          <cx:pt idx="1972">38</cx:pt>
          <cx:pt idx="1973">59</cx:pt>
          <cx:pt idx="1974">51</cx:pt>
          <cx:pt idx="1975">28</cx:pt>
          <cx:pt idx="1976">39</cx:pt>
          <cx:pt idx="1977">38</cx:pt>
          <cx:pt idx="1978">31</cx:pt>
          <cx:pt idx="1979">39</cx:pt>
          <cx:pt idx="1980">25</cx:pt>
          <cx:pt idx="1981">58</cx:pt>
          <cx:pt idx="1982">47</cx:pt>
          <cx:pt idx="1983">53</cx:pt>
          <cx:pt idx="1984">47</cx:pt>
          <cx:pt idx="1985">30</cx:pt>
          <cx:pt idx="1986">55</cx:pt>
          <cx:pt idx="1987">35</cx:pt>
          <cx:pt idx="1988">56</cx:pt>
          <cx:pt idx="1989">60</cx:pt>
          <cx:pt idx="1990">36</cx:pt>
          <cx:pt idx="1991">39</cx:pt>
          <cx:pt idx="1992">24</cx:pt>
          <cx:pt idx="1993">40</cx:pt>
          <cx:pt idx="1994">31</cx:pt>
          <cx:pt idx="1995">46</cx:pt>
          <cx:pt idx="1996">50</cx:pt>
          <cx:pt idx="1997">42</cx:pt>
          <cx:pt idx="1998">25</cx:pt>
          <cx:pt idx="1999">47</cx:pt>
          <cx:pt idx="2000">49</cx:pt>
          <cx:pt idx="2001">22</cx:pt>
          <cx:pt idx="2002">33</cx:pt>
          <cx:pt idx="2003">39</cx:pt>
          <cx:pt idx="2004">58</cx:pt>
          <cx:pt idx="2005">22</cx:pt>
          <cx:pt idx="2006">38</cx:pt>
          <cx:pt idx="2007">33</cx:pt>
          <cx:pt idx="2008">54</cx:pt>
          <cx:pt idx="2009">56</cx:pt>
          <cx:pt idx="2010">52</cx:pt>
          <cx:pt idx="2011">30</cx:pt>
          <cx:pt idx="2012">42</cx:pt>
          <cx:pt idx="2013">52</cx:pt>
          <cx:pt idx="2014">24</cx:pt>
          <cx:pt idx="2015">32</cx:pt>
          <cx:pt idx="2016">25</cx:pt>
          <cx:pt idx="2017">24</cx:pt>
          <cx:pt idx="2018">44</cx:pt>
          <cx:pt idx="2019">60</cx:pt>
          <cx:pt idx="2020">25</cx:pt>
          <cx:pt idx="2021">42</cx:pt>
          <cx:pt idx="2022">31</cx:pt>
          <cx:pt idx="2023">30</cx:pt>
          <cx:pt idx="2024">22</cx:pt>
          <cx:pt idx="2025">22</cx:pt>
          <cx:pt idx="2026">57</cx:pt>
          <cx:pt idx="2027">44</cx:pt>
          <cx:pt idx="2028">43</cx:pt>
          <cx:pt idx="2029">45</cx:pt>
          <cx:pt idx="2030">32</cx:pt>
          <cx:pt idx="2031">23</cx:pt>
          <cx:pt idx="2032">53</cx:pt>
          <cx:pt idx="2033">25</cx:pt>
          <cx:pt idx="2034">58</cx:pt>
          <cx:pt idx="2035">48</cx:pt>
          <cx:pt idx="2036">25</cx:pt>
          <cx:pt idx="2037">45</cx:pt>
          <cx:pt idx="2038">36</cx:pt>
          <cx:pt idx="2039">45</cx:pt>
          <cx:pt idx="2040">57</cx:pt>
          <cx:pt idx="2041">55</cx:pt>
          <cx:pt idx="2042">42</cx:pt>
          <cx:pt idx="2043">45</cx:pt>
          <cx:pt idx="2044">39</cx:pt>
          <cx:pt idx="2045">43</cx:pt>
          <cx:pt idx="2046">60</cx:pt>
          <cx:pt idx="2047">25</cx:pt>
          <cx:pt idx="2048">56</cx:pt>
          <cx:pt idx="2049">33</cx:pt>
          <cx:pt idx="2050">39</cx:pt>
          <cx:pt idx="2051">52</cx:pt>
          <cx:pt idx="2052">53</cx:pt>
          <cx:pt idx="2053">23</cx:pt>
          <cx:pt idx="2054">36</cx:pt>
          <cx:pt idx="2055">39</cx:pt>
          <cx:pt idx="2056">56</cx:pt>
          <cx:pt idx="2057">47</cx:pt>
          <cx:pt idx="2058">44</cx:pt>
          <cx:pt idx="2059">29</cx:pt>
          <cx:pt idx="2060">49</cx:pt>
          <cx:pt idx="2061">50</cx:pt>
          <cx:pt idx="2062">24</cx:pt>
          <cx:pt idx="2063">23</cx:pt>
          <cx:pt idx="2064">23</cx:pt>
          <cx:pt idx="2065">48</cx:pt>
          <cx:pt idx="2066">27</cx:pt>
          <cx:pt idx="2067">33</cx:pt>
          <cx:pt idx="2068">30</cx:pt>
          <cx:pt idx="2069">38</cx:pt>
          <cx:pt idx="2070">56</cx:pt>
          <cx:pt idx="2071">24</cx:pt>
          <cx:pt idx="2072">40</cx:pt>
          <cx:pt idx="2073">30</cx:pt>
          <cx:pt idx="2074">37</cx:pt>
          <cx:pt idx="2075">36</cx:pt>
          <cx:pt idx="2076">58</cx:pt>
          <cx:pt idx="2077">60</cx:pt>
          <cx:pt idx="2078">55</cx:pt>
          <cx:pt idx="2079">58</cx:pt>
          <cx:pt idx="2080">49</cx:pt>
          <cx:pt idx="2081">30</cx:pt>
          <cx:pt idx="2082">30</cx:pt>
          <cx:pt idx="2083">59</cx:pt>
          <cx:pt idx="2084">57</cx:pt>
          <cx:pt idx="2085">52</cx:pt>
          <cx:pt idx="2086">47</cx:pt>
          <cx:pt idx="2087">55</cx:pt>
          <cx:pt idx="2088">42</cx:pt>
          <cx:pt idx="2089">55</cx:pt>
          <cx:pt idx="2090">23</cx:pt>
          <cx:pt idx="2091">34</cx:pt>
          <cx:pt idx="2092">46</cx:pt>
          <cx:pt idx="2093">29</cx:pt>
          <cx:pt idx="2094">42</cx:pt>
          <cx:pt idx="2095">37</cx:pt>
          <cx:pt idx="2096">38</cx:pt>
          <cx:pt idx="2097">41</cx:pt>
          <cx:pt idx="2098">53</cx:pt>
          <cx:pt idx="2099">46</cx:pt>
          <cx:pt idx="2100">59</cx:pt>
          <cx:pt idx="2101">55</cx:pt>
          <cx:pt idx="2102">52</cx:pt>
          <cx:pt idx="2103">30</cx:pt>
          <cx:pt idx="2104">44</cx:pt>
          <cx:pt idx="2105">51</cx:pt>
          <cx:pt idx="2106">58</cx:pt>
          <cx:pt idx="2107">26</cx:pt>
          <cx:pt idx="2108">49</cx:pt>
          <cx:pt idx="2109">41</cx:pt>
          <cx:pt idx="2110">28</cx:pt>
          <cx:pt idx="2111">29</cx:pt>
          <cx:pt idx="2112">57</cx:pt>
          <cx:pt idx="2113">51</cx:pt>
          <cx:pt idx="2114">23</cx:pt>
          <cx:pt idx="2115">30</cx:pt>
          <cx:pt idx="2116">36</cx:pt>
          <cx:pt idx="2117">34</cx:pt>
          <cx:pt idx="2118">59</cx:pt>
          <cx:pt idx="2119">27</cx:pt>
          <cx:pt idx="2120">26</cx:pt>
          <cx:pt idx="2121">50</cx:pt>
          <cx:pt idx="2122">26</cx:pt>
          <cx:pt idx="2123">22</cx:pt>
          <cx:pt idx="2124">54</cx:pt>
          <cx:pt idx="2125">48</cx:pt>
          <cx:pt idx="2126">46</cx:pt>
          <cx:pt idx="2127">25</cx:pt>
          <cx:pt idx="2128">56</cx:pt>
          <cx:pt idx="2129">25</cx:pt>
          <cx:pt idx="2130">36</cx:pt>
          <cx:pt idx="2131">58</cx:pt>
          <cx:pt idx="2132">59</cx:pt>
          <cx:pt idx="2133">57</cx:pt>
          <cx:pt idx="2134">43</cx:pt>
          <cx:pt idx="2135">23</cx:pt>
          <cx:pt idx="2136">31</cx:pt>
          <cx:pt idx="2137">30</cx:pt>
          <cx:pt idx="2138">25</cx:pt>
          <cx:pt idx="2139">35</cx:pt>
          <cx:pt idx="2140">46</cx:pt>
          <cx:pt idx="2141">25</cx:pt>
          <cx:pt idx="2142">53</cx:pt>
          <cx:pt idx="2143">57</cx:pt>
          <cx:pt idx="2144">48</cx:pt>
          <cx:pt idx="2145">38</cx:pt>
          <cx:pt idx="2146">44</cx:pt>
          <cx:pt idx="2147">39</cx:pt>
          <cx:pt idx="2148">27</cx:pt>
          <cx:pt idx="2149">40</cx:pt>
          <cx:pt idx="2150">57</cx:pt>
          <cx:pt idx="2151">39</cx:pt>
          <cx:pt idx="2152">39</cx:pt>
          <cx:pt idx="2153">52</cx:pt>
          <cx:pt idx="2154">32</cx:pt>
          <cx:pt idx="2155">57</cx:pt>
          <cx:pt idx="2156">30</cx:pt>
          <cx:pt idx="2157">51</cx:pt>
          <cx:pt idx="2158">42</cx:pt>
          <cx:pt idx="2159">34</cx:pt>
          <cx:pt idx="2160">59</cx:pt>
          <cx:pt idx="2161">58</cx:pt>
          <cx:pt idx="2162">31</cx:pt>
          <cx:pt idx="2163">58</cx:pt>
          <cx:pt idx="2164">38</cx:pt>
          <cx:pt idx="2165">27</cx:pt>
          <cx:pt idx="2166">42</cx:pt>
          <cx:pt idx="2167">37</cx:pt>
          <cx:pt idx="2168">42</cx:pt>
          <cx:pt idx="2169">35</cx:pt>
          <cx:pt idx="2170">40</cx:pt>
          <cx:pt idx="2171">42</cx:pt>
          <cx:pt idx="2172">29</cx:pt>
          <cx:pt idx="2173">48</cx:pt>
          <cx:pt idx="2174">26</cx:pt>
          <cx:pt idx="2175">42</cx:pt>
          <cx:pt idx="2176">54</cx:pt>
          <cx:pt idx="2177">50</cx:pt>
          <cx:pt idx="2178">59</cx:pt>
          <cx:pt idx="2179">43</cx:pt>
          <cx:pt idx="2180">29</cx:pt>
          <cx:pt idx="2181">41</cx:pt>
          <cx:pt idx="2182">22</cx:pt>
          <cx:pt idx="2183">31</cx:pt>
          <cx:pt idx="2184">43</cx:pt>
          <cx:pt idx="2185">56</cx:pt>
          <cx:pt idx="2186">45</cx:pt>
          <cx:pt idx="2187">30</cx:pt>
          <cx:pt idx="2188">48</cx:pt>
          <cx:pt idx="2189">22</cx:pt>
          <cx:pt idx="2190">57</cx:pt>
          <cx:pt idx="2191">59</cx:pt>
          <cx:pt idx="2192">52</cx:pt>
          <cx:pt idx="2193">28</cx:pt>
          <cx:pt idx="2194">27</cx:pt>
          <cx:pt idx="2195">26</cx:pt>
          <cx:pt idx="2196">33</cx:pt>
          <cx:pt idx="2197">22</cx:pt>
          <cx:pt idx="2198">31</cx:pt>
          <cx:pt idx="2199">48</cx:pt>
          <cx:pt idx="2200">28</cx:pt>
          <cx:pt idx="2201">38</cx:pt>
          <cx:pt idx="2202">56</cx:pt>
          <cx:pt idx="2203">42</cx:pt>
          <cx:pt idx="2204">38</cx:pt>
          <cx:pt idx="2205">57</cx:pt>
          <cx:pt idx="2206">52</cx:pt>
          <cx:pt idx="2207">30</cx:pt>
          <cx:pt idx="2208">43</cx:pt>
          <cx:pt idx="2209">25</cx:pt>
          <cx:pt idx="2210">37</cx:pt>
          <cx:pt idx="2211">25</cx:pt>
          <cx:pt idx="2212">46</cx:pt>
          <cx:pt idx="2213">59</cx:pt>
          <cx:pt idx="2214">42</cx:pt>
          <cx:pt idx="2215">51</cx:pt>
          <cx:pt idx="2216">43</cx:pt>
          <cx:pt idx="2217">26</cx:pt>
          <cx:pt idx="2218">48</cx:pt>
          <cx:pt idx="2219">44</cx:pt>
          <cx:pt idx="2220">47</cx:pt>
          <cx:pt idx="2221">36</cx:pt>
          <cx:pt idx="2222">46</cx:pt>
          <cx:pt idx="2223">51</cx:pt>
          <cx:pt idx="2224">33</cx:pt>
          <cx:pt idx="2225">49</cx:pt>
          <cx:pt idx="2226">26</cx:pt>
          <cx:pt idx="2227">43</cx:pt>
          <cx:pt idx="2228">26</cx:pt>
          <cx:pt idx="2229">55</cx:pt>
          <cx:pt idx="2230">23</cx:pt>
          <cx:pt idx="2231">49</cx:pt>
          <cx:pt idx="2232">36</cx:pt>
          <cx:pt idx="2233">40</cx:pt>
          <cx:pt idx="2234">59</cx:pt>
          <cx:pt idx="2235">50</cx:pt>
          <cx:pt idx="2236">25</cx:pt>
          <cx:pt idx="2237">27</cx:pt>
          <cx:pt idx="2238">36</cx:pt>
          <cx:pt idx="2239">36</cx:pt>
          <cx:pt idx="2240">43</cx:pt>
          <cx:pt idx="2241">53</cx:pt>
          <cx:pt idx="2242">35</cx:pt>
          <cx:pt idx="2243">50</cx:pt>
          <cx:pt idx="2244">39</cx:pt>
          <cx:pt idx="2245">35</cx:pt>
          <cx:pt idx="2246">54</cx:pt>
          <cx:pt idx="2247">29</cx:pt>
          <cx:pt idx="2248">60</cx:pt>
          <cx:pt idx="2249">24</cx:pt>
          <cx:pt idx="2250">51</cx:pt>
          <cx:pt idx="2251">56</cx:pt>
          <cx:pt idx="2252">51</cx:pt>
          <cx:pt idx="2253">42</cx:pt>
          <cx:pt idx="2254">51</cx:pt>
          <cx:pt idx="2255">27</cx:pt>
          <cx:pt idx="2256">24</cx:pt>
          <cx:pt idx="2257">23</cx:pt>
          <cx:pt idx="2258">24</cx:pt>
          <cx:pt idx="2259">47</cx:pt>
          <cx:pt idx="2260">35</cx:pt>
          <cx:pt idx="2261">33</cx:pt>
          <cx:pt idx="2262">50</cx:pt>
          <cx:pt idx="2263">37</cx:pt>
          <cx:pt idx="2264">43</cx:pt>
          <cx:pt idx="2265">45</cx:pt>
          <cx:pt idx="2266">59</cx:pt>
          <cx:pt idx="2267">31</cx:pt>
          <cx:pt idx="2268">60</cx:pt>
          <cx:pt idx="2269">35</cx:pt>
          <cx:pt idx="2270">32</cx:pt>
          <cx:pt idx="2271">25</cx:pt>
          <cx:pt idx="2272">30</cx:pt>
          <cx:pt idx="2273">50</cx:pt>
          <cx:pt idx="2274">39</cx:pt>
          <cx:pt idx="2275">30</cx:pt>
          <cx:pt idx="2276">58</cx:pt>
          <cx:pt idx="2277">41</cx:pt>
          <cx:pt idx="2278">42</cx:pt>
          <cx:pt idx="2279">39</cx:pt>
          <cx:pt idx="2280">48</cx:pt>
          <cx:pt idx="2281">38</cx:pt>
          <cx:pt idx="2282">31</cx:pt>
          <cx:pt idx="2283">46</cx:pt>
          <cx:pt idx="2284">59</cx:pt>
          <cx:pt idx="2285">22</cx:pt>
          <cx:pt idx="2286">58</cx:pt>
          <cx:pt idx="2287">41</cx:pt>
          <cx:pt idx="2288">49</cx:pt>
          <cx:pt idx="2289">34</cx:pt>
          <cx:pt idx="2290">28</cx:pt>
          <cx:pt idx="2291">49</cx:pt>
          <cx:pt idx="2292">32</cx:pt>
          <cx:pt idx="2293">28</cx:pt>
          <cx:pt idx="2294">29</cx:pt>
          <cx:pt idx="2295">24</cx:pt>
          <cx:pt idx="2296">46</cx:pt>
          <cx:pt idx="2297">42</cx:pt>
          <cx:pt idx="2298">32</cx:pt>
          <cx:pt idx="2299">36</cx:pt>
          <cx:pt idx="2300">25</cx:pt>
          <cx:pt idx="2301">42</cx:pt>
          <cx:pt idx="2302">53</cx:pt>
          <cx:pt idx="2303">31</cx:pt>
          <cx:pt idx="2304">59</cx:pt>
          <cx:pt idx="2305">39</cx:pt>
          <cx:pt idx="2306">36</cx:pt>
          <cx:pt idx="2307">39</cx:pt>
          <cx:pt idx="2308">25</cx:pt>
          <cx:pt idx="2309">42</cx:pt>
          <cx:pt idx="2310">57</cx:pt>
          <cx:pt idx="2311">28</cx:pt>
          <cx:pt idx="2312">41</cx:pt>
          <cx:pt idx="2313">33</cx:pt>
          <cx:pt idx="2314">51</cx:pt>
          <cx:pt idx="2315">29</cx:pt>
          <cx:pt idx="2316">48</cx:pt>
          <cx:pt idx="2317">48</cx:pt>
          <cx:pt idx="2318">46</cx:pt>
          <cx:pt idx="2319">23</cx:pt>
          <cx:pt idx="2320">48</cx:pt>
          <cx:pt idx="2321">57</cx:pt>
          <cx:pt idx="2322">43</cx:pt>
          <cx:pt idx="2323">52</cx:pt>
          <cx:pt idx="2324">42</cx:pt>
          <cx:pt idx="2325">47</cx:pt>
          <cx:pt idx="2326">28</cx:pt>
          <cx:pt idx="2327">34</cx:pt>
          <cx:pt idx="2328">32</cx:pt>
          <cx:pt idx="2329">55</cx:pt>
          <cx:pt idx="2330">25</cx:pt>
          <cx:pt idx="2331">47</cx:pt>
          <cx:pt idx="2332">24</cx:pt>
          <cx:pt idx="2333">36</cx:pt>
          <cx:pt idx="2334">39</cx:pt>
          <cx:pt idx="2335">38</cx:pt>
          <cx:pt idx="2336">25</cx:pt>
          <cx:pt idx="2337">23</cx:pt>
          <cx:pt idx="2338">41</cx:pt>
          <cx:pt idx="2339">53</cx:pt>
          <cx:pt idx="2340">22</cx:pt>
          <cx:pt idx="2341">59</cx:pt>
          <cx:pt idx="2342">32</cx:pt>
          <cx:pt idx="2343">37</cx:pt>
          <cx:pt idx="2344">51</cx:pt>
          <cx:pt idx="2345">56</cx:pt>
          <cx:pt idx="2346">42</cx:pt>
          <cx:pt idx="2347">42</cx:pt>
          <cx:pt idx="2348">24</cx:pt>
          <cx:pt idx="2349">34</cx:pt>
          <cx:pt idx="2350">33</cx:pt>
          <cx:pt idx="2351">51</cx:pt>
          <cx:pt idx="2352">32</cx:pt>
          <cx:pt idx="2353">48</cx:pt>
          <cx:pt idx="2354">22</cx:pt>
          <cx:pt idx="2355">58</cx:pt>
          <cx:pt idx="2356">32</cx:pt>
          <cx:pt idx="2357">43</cx:pt>
          <cx:pt idx="2358">43</cx:pt>
          <cx:pt idx="2359">56</cx:pt>
          <cx:pt idx="2360">39</cx:pt>
          <cx:pt idx="2361">35</cx:pt>
          <cx:pt idx="2362">40</cx:pt>
          <cx:pt idx="2363">28</cx:pt>
          <cx:pt idx="2364">24</cx:pt>
          <cx:pt idx="2365">53</cx:pt>
          <cx:pt idx="2366">29</cx:pt>
          <cx:pt idx="2367">23</cx:pt>
          <cx:pt idx="2368">36</cx:pt>
          <cx:pt idx="2369">36</cx:pt>
          <cx:pt idx="2370">57</cx:pt>
          <cx:pt idx="2371">40</cx:pt>
          <cx:pt idx="2372">58</cx:pt>
          <cx:pt idx="2373">23</cx:pt>
          <cx:pt idx="2374">43</cx:pt>
          <cx:pt idx="2375">59</cx:pt>
          <cx:pt idx="2376">48</cx:pt>
          <cx:pt idx="2377">38</cx:pt>
          <cx:pt idx="2378">56</cx:pt>
          <cx:pt idx="2379">29</cx:pt>
          <cx:pt idx="2380">37</cx:pt>
          <cx:pt idx="2381">32</cx:pt>
          <cx:pt idx="2382">43</cx:pt>
          <cx:pt idx="2383">43</cx:pt>
          <cx:pt idx="2384">25</cx:pt>
          <cx:pt idx="2385">29</cx:pt>
          <cx:pt idx="2386">59</cx:pt>
          <cx:pt idx="2387">33</cx:pt>
          <cx:pt idx="2388">22</cx:pt>
          <cx:pt idx="2389">45</cx:pt>
          <cx:pt idx="2390">24</cx:pt>
          <cx:pt idx="2391">28</cx:pt>
          <cx:pt idx="2392">29</cx:pt>
          <cx:pt idx="2393">56</cx:pt>
          <cx:pt idx="2394">59</cx:pt>
          <cx:pt idx="2395">24</cx:pt>
          <cx:pt idx="2396">26</cx:pt>
          <cx:pt idx="2397">59</cx:pt>
          <cx:pt idx="2398">41</cx:pt>
          <cx:pt idx="2399">40</cx:pt>
          <cx:pt idx="2400">48</cx:pt>
          <cx:pt idx="2401">60</cx:pt>
          <cx:pt idx="2402">32</cx:pt>
          <cx:pt idx="2403">55</cx:pt>
          <cx:pt idx="2404">52</cx:pt>
          <cx:pt idx="2405">40</cx:pt>
          <cx:pt idx="2406">56</cx:pt>
          <cx:pt idx="2407">28</cx:pt>
          <cx:pt idx="2408">43</cx:pt>
          <cx:pt idx="2409">53</cx:pt>
          <cx:pt idx="2410">45</cx:pt>
          <cx:pt idx="2411">39</cx:pt>
          <cx:pt idx="2412">57</cx:pt>
          <cx:pt idx="2413">24</cx:pt>
          <cx:pt idx="2414">27</cx:pt>
          <cx:pt idx="2415">40</cx:pt>
          <cx:pt idx="2416">27</cx:pt>
          <cx:pt idx="2417">22</cx:pt>
          <cx:pt idx="2418">33</cx:pt>
          <cx:pt idx="2419">48</cx:pt>
          <cx:pt idx="2420">24</cx:pt>
          <cx:pt idx="2421">58</cx:pt>
          <cx:pt idx="2422">34</cx:pt>
          <cx:pt idx="2423">50</cx:pt>
          <cx:pt idx="2424">23</cx:pt>
          <cx:pt idx="2425">28</cx:pt>
          <cx:pt idx="2426">57</cx:pt>
          <cx:pt idx="2427">26</cx:pt>
          <cx:pt idx="2428">44</cx:pt>
          <cx:pt idx="2429">59</cx:pt>
          <cx:pt idx="2430">56</cx:pt>
          <cx:pt idx="2431">45</cx:pt>
          <cx:pt idx="2432">22</cx:pt>
          <cx:pt idx="2433">38</cx:pt>
          <cx:pt idx="2434">43</cx:pt>
          <cx:pt idx="2435">52</cx:pt>
          <cx:pt idx="2436">30</cx:pt>
          <cx:pt idx="2437">40</cx:pt>
          <cx:pt idx="2438">32</cx:pt>
          <cx:pt idx="2439">59</cx:pt>
          <cx:pt idx="2440">32</cx:pt>
          <cx:pt idx="2441">53</cx:pt>
          <cx:pt idx="2442">46</cx:pt>
          <cx:pt idx="2443">22</cx:pt>
          <cx:pt idx="2444">48</cx:pt>
          <cx:pt idx="2445">43</cx:pt>
          <cx:pt idx="2446">56</cx:pt>
          <cx:pt idx="2447">59</cx:pt>
          <cx:pt idx="2448">30</cx:pt>
          <cx:pt idx="2449">45</cx:pt>
          <cx:pt idx="2450">35</cx:pt>
          <cx:pt idx="2451">30</cx:pt>
          <cx:pt idx="2452">33</cx:pt>
          <cx:pt idx="2453">54</cx:pt>
          <cx:pt idx="2454">60</cx:pt>
          <cx:pt idx="2455">51</cx:pt>
          <cx:pt idx="2456">55</cx:pt>
          <cx:pt idx="2457">41</cx:pt>
          <cx:pt idx="2458">30</cx:pt>
          <cx:pt idx="2459">44</cx:pt>
          <cx:pt idx="2460">48</cx:pt>
          <cx:pt idx="2461">56</cx:pt>
          <cx:pt idx="2462">43</cx:pt>
          <cx:pt idx="2463">37</cx:pt>
          <cx:pt idx="2464">36</cx:pt>
          <cx:pt idx="2465">45</cx:pt>
          <cx:pt idx="2466">23</cx:pt>
          <cx:pt idx="2467">57</cx:pt>
          <cx:pt idx="2468">43</cx:pt>
          <cx:pt idx="2469">59</cx:pt>
          <cx:pt idx="2470">49</cx:pt>
          <cx:pt idx="2471">24</cx:pt>
          <cx:pt idx="2472">43</cx:pt>
          <cx:pt idx="2473">50</cx:pt>
          <cx:pt idx="2474">37</cx:pt>
          <cx:pt idx="2475">48</cx:pt>
          <cx:pt idx="2476">28</cx:pt>
          <cx:pt idx="2477">48</cx:pt>
          <cx:pt idx="2478">45</cx:pt>
          <cx:pt idx="2479">42</cx:pt>
          <cx:pt idx="2480">56</cx:pt>
          <cx:pt idx="2481">42</cx:pt>
          <cx:pt idx="2482">45</cx:pt>
          <cx:pt idx="2483">31</cx:pt>
          <cx:pt idx="2484">55</cx:pt>
          <cx:pt idx="2485">47</cx:pt>
          <cx:pt idx="2486">56</cx:pt>
          <cx:pt idx="2487">56</cx:pt>
          <cx:pt idx="2488">34</cx:pt>
          <cx:pt idx="2489">57</cx:pt>
          <cx:pt idx="2490">22</cx:pt>
          <cx:pt idx="2491">57</cx:pt>
          <cx:pt idx="2492">37</cx:pt>
          <cx:pt idx="2493">40</cx:pt>
          <cx:pt idx="2494">30</cx:pt>
          <cx:pt idx="2495">55</cx:pt>
          <cx:pt idx="2496">49</cx:pt>
          <cx:pt idx="2497">24</cx:pt>
          <cx:pt idx="2498">56</cx:pt>
          <cx:pt idx="2499">23</cx:pt>
          <cx:pt idx="2500">28</cx:pt>
          <cx:pt idx="2501">29</cx:pt>
          <cx:pt idx="2502">31</cx:pt>
          <cx:pt idx="2503">27</cx:pt>
          <cx:pt idx="2504">26</cx:pt>
          <cx:pt idx="2505">56</cx:pt>
          <cx:pt idx="2506">37</cx:pt>
          <cx:pt idx="2507">40</cx:pt>
          <cx:pt idx="2508">30</cx:pt>
          <cx:pt idx="2509">36</cx:pt>
          <cx:pt idx="2510">33</cx:pt>
          <cx:pt idx="2511">55</cx:pt>
          <cx:pt idx="2512">39</cx:pt>
          <cx:pt idx="2513">25</cx:pt>
          <cx:pt idx="2514">27</cx:pt>
          <cx:pt idx="2515">54</cx:pt>
          <cx:pt idx="2516">35</cx:pt>
          <cx:pt idx="2517">43</cx:pt>
          <cx:pt idx="2518">52</cx:pt>
          <cx:pt idx="2519">34</cx:pt>
          <cx:pt idx="2520">33</cx:pt>
          <cx:pt idx="2521">47</cx:pt>
          <cx:pt idx="2522">49</cx:pt>
          <cx:pt idx="2523">55</cx:pt>
          <cx:pt idx="2524">32</cx:pt>
          <cx:pt idx="2525">56</cx:pt>
          <cx:pt idx="2526">22</cx:pt>
          <cx:pt idx="2527">42</cx:pt>
          <cx:pt idx="2528">23</cx:pt>
          <cx:pt idx="2529">23</cx:pt>
          <cx:pt idx="2530">40</cx:pt>
          <cx:pt idx="2531">54</cx:pt>
          <cx:pt idx="2532">49</cx:pt>
          <cx:pt idx="2533">58</cx:pt>
          <cx:pt idx="2534">60</cx:pt>
          <cx:pt idx="2535">25</cx:pt>
          <cx:pt idx="2536">53</cx:pt>
          <cx:pt idx="2537">48</cx:pt>
          <cx:pt idx="2538">34</cx:pt>
          <cx:pt idx="2539">39</cx:pt>
          <cx:pt idx="2540">24</cx:pt>
          <cx:pt idx="2541">27</cx:pt>
          <cx:pt idx="2542">23</cx:pt>
          <cx:pt idx="2543">37</cx:pt>
          <cx:pt idx="2544">23</cx:pt>
          <cx:pt idx="2545">36</cx:pt>
          <cx:pt idx="2546">27</cx:pt>
          <cx:pt idx="2547">39</cx:pt>
          <cx:pt idx="2548">51</cx:pt>
          <cx:pt idx="2549">47</cx:pt>
          <cx:pt idx="2550">30</cx:pt>
          <cx:pt idx="2551">47</cx:pt>
          <cx:pt idx="2552">48</cx:pt>
          <cx:pt idx="2553">42</cx:pt>
          <cx:pt idx="2554">51</cx:pt>
          <cx:pt idx="2555">35</cx:pt>
          <cx:pt idx="2556">33</cx:pt>
          <cx:pt idx="2557">54</cx:pt>
          <cx:pt idx="2558">45</cx:pt>
          <cx:pt idx="2559">46</cx:pt>
          <cx:pt idx="2560">59</cx:pt>
          <cx:pt idx="2561">50</cx:pt>
          <cx:pt idx="2562">56</cx:pt>
          <cx:pt idx="2563">26</cx:pt>
          <cx:pt idx="2564">59</cx:pt>
          <cx:pt idx="2565">26</cx:pt>
          <cx:pt idx="2566">47</cx:pt>
          <cx:pt idx="2567">42</cx:pt>
          <cx:pt idx="2568">52</cx:pt>
          <cx:pt idx="2569">59</cx:pt>
          <cx:pt idx="2570">56</cx:pt>
          <cx:pt idx="2571">29</cx:pt>
          <cx:pt idx="2572">54</cx:pt>
          <cx:pt idx="2573">48</cx:pt>
          <cx:pt idx="2574">49</cx:pt>
          <cx:pt idx="2575">47</cx:pt>
          <cx:pt idx="2576">47</cx:pt>
          <cx:pt idx="2577">60</cx:pt>
          <cx:pt idx="2578">46</cx:pt>
          <cx:pt idx="2579">30</cx:pt>
          <cx:pt idx="2580">58</cx:pt>
          <cx:pt idx="2581">57</cx:pt>
          <cx:pt idx="2582">48</cx:pt>
          <cx:pt idx="2583">47</cx:pt>
          <cx:pt idx="2584">25</cx:pt>
          <cx:pt idx="2585">45</cx:pt>
          <cx:pt idx="2586">26</cx:pt>
          <cx:pt idx="2587">50</cx:pt>
          <cx:pt idx="2588">59</cx:pt>
          <cx:pt idx="2589">35</cx:pt>
          <cx:pt idx="2590">44</cx:pt>
          <cx:pt idx="2591">41</cx:pt>
          <cx:pt idx="2592">46</cx:pt>
          <cx:pt idx="2593">27</cx:pt>
          <cx:pt idx="2594">27</cx:pt>
          <cx:pt idx="2595">33</cx:pt>
          <cx:pt idx="2596">35</cx:pt>
          <cx:pt idx="2597">24</cx:pt>
          <cx:pt idx="2598">31</cx:pt>
          <cx:pt idx="2599">39</cx:pt>
          <cx:pt idx="2600">42</cx:pt>
          <cx:pt idx="2601">46</cx:pt>
          <cx:pt idx="2602">48</cx:pt>
          <cx:pt idx="2603">58</cx:pt>
          <cx:pt idx="2604">44</cx:pt>
          <cx:pt idx="2605">53</cx:pt>
          <cx:pt idx="2606">47</cx:pt>
          <cx:pt idx="2607">25</cx:pt>
          <cx:pt idx="2608">32</cx:pt>
          <cx:pt idx="2609">23</cx:pt>
          <cx:pt idx="2610">27</cx:pt>
          <cx:pt idx="2611">45</cx:pt>
          <cx:pt idx="2612">58</cx:pt>
          <cx:pt idx="2613">57</cx:pt>
          <cx:pt idx="2614">25</cx:pt>
          <cx:pt idx="2615">59</cx:pt>
          <cx:pt idx="2616">43</cx:pt>
          <cx:pt idx="2617">56</cx:pt>
          <cx:pt idx="2618">50</cx:pt>
          <cx:pt idx="2619">47</cx:pt>
          <cx:pt idx="2620">47</cx:pt>
          <cx:pt idx="2621">53</cx:pt>
          <cx:pt idx="2622">47</cx:pt>
          <cx:pt idx="2623">45</cx:pt>
          <cx:pt idx="2624">24</cx:pt>
          <cx:pt idx="2625">44</cx:pt>
          <cx:pt idx="2626">55</cx:pt>
          <cx:pt idx="2627">25</cx:pt>
          <cx:pt idx="2628">30</cx:pt>
          <cx:pt idx="2629">35</cx:pt>
          <cx:pt idx="2630">50</cx:pt>
          <cx:pt idx="2631">27</cx:pt>
          <cx:pt idx="2632">34</cx:pt>
          <cx:pt idx="2633">30</cx:pt>
          <cx:pt idx="2634">42</cx:pt>
          <cx:pt idx="2635">52</cx:pt>
          <cx:pt idx="2636">45</cx:pt>
          <cx:pt idx="2637">50</cx:pt>
          <cx:pt idx="2638">54</cx:pt>
          <cx:pt idx="2639">54</cx:pt>
          <cx:pt idx="2640">25</cx:pt>
          <cx:pt idx="2641">54</cx:pt>
          <cx:pt idx="2642">29</cx:pt>
          <cx:pt idx="2643">37</cx:pt>
          <cx:pt idx="2644">56</cx:pt>
          <cx:pt idx="2645">33</cx:pt>
          <cx:pt idx="2646">22</cx:pt>
          <cx:pt idx="2647">53</cx:pt>
          <cx:pt idx="2648">53</cx:pt>
          <cx:pt idx="2649">43</cx:pt>
          <cx:pt idx="2650">53</cx:pt>
          <cx:pt idx="2651">34</cx:pt>
          <cx:pt idx="2652">40</cx:pt>
          <cx:pt idx="2653">33</cx:pt>
          <cx:pt idx="2654">58</cx:pt>
          <cx:pt idx="2655">35</cx:pt>
          <cx:pt idx="2656">27</cx:pt>
          <cx:pt idx="2657">46</cx:pt>
          <cx:pt idx="2658">42</cx:pt>
          <cx:pt idx="2659">36</cx:pt>
          <cx:pt idx="2660">53</cx:pt>
          <cx:pt idx="2661">25</cx:pt>
          <cx:pt idx="2662">32</cx:pt>
          <cx:pt idx="2663">59</cx:pt>
          <cx:pt idx="2664">26</cx:pt>
          <cx:pt idx="2665">40</cx:pt>
          <cx:pt idx="2666">38</cx:pt>
          <cx:pt idx="2667">23</cx:pt>
          <cx:pt idx="2668">49</cx:pt>
          <cx:pt idx="2669">26</cx:pt>
          <cx:pt idx="2670">46</cx:pt>
          <cx:pt idx="2671">51</cx:pt>
          <cx:pt idx="2672">58</cx:pt>
          <cx:pt idx="2673">49</cx:pt>
          <cx:pt idx="2674">51</cx:pt>
          <cx:pt idx="2675">43</cx:pt>
          <cx:pt idx="2676">38</cx:pt>
          <cx:pt idx="2677">58</cx:pt>
          <cx:pt idx="2678">43</cx:pt>
          <cx:pt idx="2679">52</cx:pt>
          <cx:pt idx="2680">35</cx:pt>
          <cx:pt idx="2681">52</cx:pt>
          <cx:pt idx="2682">23</cx:pt>
          <cx:pt idx="2683">36</cx:pt>
          <cx:pt idx="2684">31</cx:pt>
          <cx:pt idx="2685">43</cx:pt>
          <cx:pt idx="2686">54</cx:pt>
          <cx:pt idx="2687">53</cx:pt>
          <cx:pt idx="2688">30</cx:pt>
          <cx:pt idx="2689">51</cx:pt>
          <cx:pt idx="2690">58</cx:pt>
          <cx:pt idx="2691">51</cx:pt>
          <cx:pt idx="2692">32</cx:pt>
          <cx:pt idx="2693">55</cx:pt>
          <cx:pt idx="2694">36</cx:pt>
          <cx:pt idx="2695">31</cx:pt>
          <cx:pt idx="2696">27</cx:pt>
          <cx:pt idx="2697">31</cx:pt>
          <cx:pt idx="2698">40</cx:pt>
          <cx:pt idx="2699">28</cx:pt>
          <cx:pt idx="2700">58</cx:pt>
          <cx:pt idx="2701">53</cx:pt>
          <cx:pt idx="2702">34</cx:pt>
          <cx:pt idx="2703">47</cx:pt>
          <cx:pt idx="2704">41</cx:pt>
          <cx:pt idx="2705">48</cx:pt>
          <cx:pt idx="2706">22</cx:pt>
          <cx:pt idx="2707">30</cx:pt>
          <cx:pt idx="2708">42</cx:pt>
          <cx:pt idx="2709">34</cx:pt>
          <cx:pt idx="2710">34</cx:pt>
          <cx:pt idx="2711">41</cx:pt>
          <cx:pt idx="2712">41</cx:pt>
          <cx:pt idx="2713">27</cx:pt>
          <cx:pt idx="2714">27</cx:pt>
          <cx:pt idx="2715">22</cx:pt>
          <cx:pt idx="2716">27</cx:pt>
          <cx:pt idx="2717">25</cx:pt>
          <cx:pt idx="2718">46</cx:pt>
          <cx:pt idx="2719">30</cx:pt>
          <cx:pt idx="2720">38</cx:pt>
          <cx:pt idx="2721">41</cx:pt>
          <cx:pt idx="2722">46</cx:pt>
          <cx:pt idx="2723">58</cx:pt>
          <cx:pt idx="2724">57</cx:pt>
          <cx:pt idx="2725">35</cx:pt>
          <cx:pt idx="2726">30</cx:pt>
          <cx:pt idx="2727">42</cx:pt>
          <cx:pt idx="2728">57</cx:pt>
          <cx:pt idx="2729">40</cx:pt>
          <cx:pt idx="2730">33</cx:pt>
          <cx:pt idx="2731">31</cx:pt>
          <cx:pt idx="2732">54</cx:pt>
          <cx:pt idx="2733">25</cx:pt>
          <cx:pt idx="2734">46</cx:pt>
          <cx:pt idx="2735">44</cx:pt>
          <cx:pt idx="2736">25</cx:pt>
          <cx:pt idx="2737">29</cx:pt>
          <cx:pt idx="2738">43</cx:pt>
          <cx:pt idx="2739">30</cx:pt>
          <cx:pt idx="2740">24</cx:pt>
          <cx:pt idx="2741">32</cx:pt>
          <cx:pt idx="2742">32</cx:pt>
          <cx:pt idx="2743">52</cx:pt>
          <cx:pt idx="2744">28</cx:pt>
          <cx:pt idx="2745">25</cx:pt>
          <cx:pt idx="2746">45</cx:pt>
          <cx:pt idx="2747">46</cx:pt>
          <cx:pt idx="2748">58</cx:pt>
          <cx:pt idx="2749">46</cx:pt>
          <cx:pt idx="2750">32</cx:pt>
          <cx:pt idx="2751">46</cx:pt>
          <cx:pt idx="2752">45</cx:pt>
          <cx:pt idx="2753">33</cx:pt>
          <cx:pt idx="2754">47</cx:pt>
          <cx:pt idx="2755">23</cx:pt>
          <cx:pt idx="2756">55</cx:pt>
          <cx:pt idx="2757">24</cx:pt>
          <cx:pt idx="2758">33</cx:pt>
          <cx:pt idx="2759">22</cx:pt>
          <cx:pt idx="2760">33</cx:pt>
          <cx:pt idx="2761">48</cx:pt>
          <cx:pt idx="2762">35</cx:pt>
          <cx:pt idx="2763">26</cx:pt>
          <cx:pt idx="2764">60</cx:pt>
          <cx:pt idx="2765">23</cx:pt>
          <cx:pt idx="2766">45</cx:pt>
          <cx:pt idx="2767">46</cx:pt>
          <cx:pt idx="2768">24</cx:pt>
          <cx:pt idx="2769">48</cx:pt>
          <cx:pt idx="2770">55</cx:pt>
          <cx:pt idx="2771">36</cx:pt>
          <cx:pt idx="2772">39</cx:pt>
          <cx:pt idx="2773">24</cx:pt>
          <cx:pt idx="2774">48</cx:pt>
          <cx:pt idx="2775">52</cx:pt>
          <cx:pt idx="2776">36</cx:pt>
          <cx:pt idx="2777">57</cx:pt>
          <cx:pt idx="2778">27</cx:pt>
          <cx:pt idx="2779">31</cx:pt>
          <cx:pt idx="2780">49</cx:pt>
          <cx:pt idx="2781">60</cx:pt>
          <cx:pt idx="2782">52</cx:pt>
          <cx:pt idx="2783">27</cx:pt>
          <cx:pt idx="2784">55</cx:pt>
          <cx:pt idx="2785">33</cx:pt>
          <cx:pt idx="2786">49</cx:pt>
          <cx:pt idx="2787">32</cx:pt>
          <cx:pt idx="2788">23</cx:pt>
          <cx:pt idx="2789">35</cx:pt>
          <cx:pt idx="2790">53</cx:pt>
          <cx:pt idx="2791">37</cx:pt>
          <cx:pt idx="2792">50</cx:pt>
          <cx:pt idx="2793">50</cx:pt>
          <cx:pt idx="2794">50</cx:pt>
          <cx:pt idx="2795">54</cx:pt>
          <cx:pt idx="2796">47</cx:pt>
          <cx:pt idx="2797">30</cx:pt>
          <cx:pt idx="2798">22</cx:pt>
          <cx:pt idx="2799">31</cx:pt>
          <cx:pt idx="2800">33</cx:pt>
          <cx:pt idx="2801">22</cx:pt>
          <cx:pt idx="2802">38</cx:pt>
          <cx:pt idx="2803">38</cx:pt>
          <cx:pt idx="2804">36</cx:pt>
          <cx:pt idx="2805">47</cx:pt>
          <cx:pt idx="2806">37</cx:pt>
          <cx:pt idx="2807">38</cx:pt>
          <cx:pt idx="2808">39</cx:pt>
          <cx:pt idx="2809">29</cx:pt>
          <cx:pt idx="2810">38</cx:pt>
          <cx:pt idx="2811">40</cx:pt>
          <cx:pt idx="2812">31</cx:pt>
          <cx:pt idx="2813">33</cx:pt>
          <cx:pt idx="2814">50</cx:pt>
          <cx:pt idx="2815">59</cx:pt>
          <cx:pt idx="2816">42</cx:pt>
          <cx:pt idx="2817">29</cx:pt>
          <cx:pt idx="2818">26</cx:pt>
          <cx:pt idx="2819">47</cx:pt>
          <cx:pt idx="2820">40</cx:pt>
          <cx:pt idx="2821">57</cx:pt>
          <cx:pt idx="2822">56</cx:pt>
          <cx:pt idx="2823">28</cx:pt>
          <cx:pt idx="2824">52</cx:pt>
          <cx:pt idx="2825">40</cx:pt>
          <cx:pt idx="2826">46</cx:pt>
          <cx:pt idx="2827">53</cx:pt>
          <cx:pt idx="2828">39</cx:pt>
          <cx:pt idx="2829">51</cx:pt>
          <cx:pt idx="2830">48</cx:pt>
          <cx:pt idx="2831">47</cx:pt>
          <cx:pt idx="2832">25</cx:pt>
          <cx:pt idx="2833">34</cx:pt>
          <cx:pt idx="2834">32</cx:pt>
          <cx:pt idx="2835">22</cx:pt>
          <cx:pt idx="2836">47</cx:pt>
          <cx:pt idx="2837">52</cx:pt>
          <cx:pt idx="2838">55</cx:pt>
          <cx:pt idx="2839">60</cx:pt>
          <cx:pt idx="2840">52</cx:pt>
          <cx:pt idx="2841">33</cx:pt>
          <cx:pt idx="2842">30</cx:pt>
          <cx:pt idx="2843">50</cx:pt>
          <cx:pt idx="2844">28</cx:pt>
          <cx:pt idx="2845">32</cx:pt>
          <cx:pt idx="2846">31</cx:pt>
          <cx:pt idx="2847">60</cx:pt>
          <cx:pt idx="2848">23</cx:pt>
          <cx:pt idx="2849">24</cx:pt>
          <cx:pt idx="2850">44</cx:pt>
          <cx:pt idx="2851">49</cx:pt>
          <cx:pt idx="2852">28</cx:pt>
          <cx:pt idx="2853">22</cx:pt>
          <cx:pt idx="2854">48</cx:pt>
          <cx:pt idx="2855">56</cx:pt>
          <cx:pt idx="2856">54</cx:pt>
          <cx:pt idx="2857">49</cx:pt>
          <cx:pt idx="2858">27</cx:pt>
          <cx:pt idx="2859">31</cx:pt>
          <cx:pt idx="2860">26</cx:pt>
          <cx:pt idx="2861">33</cx:pt>
          <cx:pt idx="2862">30</cx:pt>
          <cx:pt idx="2863">39</cx:pt>
          <cx:pt idx="2864">42</cx:pt>
          <cx:pt idx="2865">27</cx:pt>
          <cx:pt idx="2866">24</cx:pt>
          <cx:pt idx="2867">42</cx:pt>
          <cx:pt idx="2868">46</cx:pt>
          <cx:pt idx="2869">57</cx:pt>
          <cx:pt idx="2870">50</cx:pt>
          <cx:pt idx="2871">31</cx:pt>
          <cx:pt idx="2872">56</cx:pt>
          <cx:pt idx="2873">31</cx:pt>
          <cx:pt idx="2874">27</cx:pt>
          <cx:pt idx="2875">51</cx:pt>
          <cx:pt idx="2876">50</cx:pt>
          <cx:pt idx="2877">47</cx:pt>
          <cx:pt idx="2878">28</cx:pt>
          <cx:pt idx="2879">25</cx:pt>
          <cx:pt idx="2880">35</cx:pt>
          <cx:pt idx="2881">26</cx:pt>
          <cx:pt idx="2882">31</cx:pt>
          <cx:pt idx="2883">56</cx:pt>
          <cx:pt idx="2884">45</cx:pt>
          <cx:pt idx="2885">41</cx:pt>
          <cx:pt idx="2886">30</cx:pt>
          <cx:pt idx="2887">23</cx:pt>
          <cx:pt idx="2888">34</cx:pt>
          <cx:pt idx="2889">25</cx:pt>
          <cx:pt idx="2890">49</cx:pt>
          <cx:pt idx="2891">33</cx:pt>
          <cx:pt idx="2892">59</cx:pt>
          <cx:pt idx="2893">48</cx:pt>
          <cx:pt idx="2894">54</cx:pt>
          <cx:pt idx="2895">54</cx:pt>
          <cx:pt idx="2896">27</cx:pt>
          <cx:pt idx="2897">51</cx:pt>
          <cx:pt idx="2898">44</cx:pt>
          <cx:pt idx="2899">28</cx:pt>
          <cx:pt idx="2900">34</cx:pt>
          <cx:pt idx="2901">53</cx:pt>
          <cx:pt idx="2902">41</cx:pt>
          <cx:pt idx="2903">54</cx:pt>
          <cx:pt idx="2904">35</cx:pt>
          <cx:pt idx="2905">60</cx:pt>
          <cx:pt idx="2906">54</cx:pt>
          <cx:pt idx="2907">29</cx:pt>
          <cx:pt idx="2908">34</cx:pt>
          <cx:pt idx="2909">52</cx:pt>
          <cx:pt idx="2910">25</cx:pt>
          <cx:pt idx="2911">58</cx:pt>
          <cx:pt idx="2912">22</cx:pt>
          <cx:pt idx="2913">48</cx:pt>
          <cx:pt idx="2914">31</cx:pt>
          <cx:pt idx="2915">33</cx:pt>
          <cx:pt idx="2916">41</cx:pt>
          <cx:pt idx="2917">26</cx:pt>
          <cx:pt idx="2918">40</cx:pt>
          <cx:pt idx="2919">38</cx:pt>
          <cx:pt idx="2920">43</cx:pt>
          <cx:pt idx="2921">32</cx:pt>
          <cx:pt idx="2922">23</cx:pt>
          <cx:pt idx="2923">29</cx:pt>
          <cx:pt idx="2924">36</cx:pt>
          <cx:pt idx="2925">31</cx:pt>
          <cx:pt idx="2926">56</cx:pt>
          <cx:pt idx="2927">24</cx:pt>
          <cx:pt idx="2928">39</cx:pt>
          <cx:pt idx="2929">49</cx:pt>
          <cx:pt idx="2930">29</cx:pt>
          <cx:pt idx="2931">58</cx:pt>
          <cx:pt idx="2932">54</cx:pt>
          <cx:pt idx="2933">25</cx:pt>
          <cx:pt idx="2934">35</cx:pt>
          <cx:pt idx="2935">37</cx:pt>
          <cx:pt idx="2936">36</cx:pt>
          <cx:pt idx="2937">60</cx:pt>
          <cx:pt idx="2938">53</cx:pt>
          <cx:pt idx="2939">37</cx:pt>
          <cx:pt idx="2940">58</cx:pt>
          <cx:pt idx="2941">45</cx:pt>
          <cx:pt idx="2942">37</cx:pt>
          <cx:pt idx="2943">22</cx:pt>
          <cx:pt idx="2944">54</cx:pt>
          <cx:pt idx="2945">48</cx:pt>
          <cx:pt idx="2946">41</cx:pt>
          <cx:pt idx="2947">30</cx:pt>
          <cx:pt idx="2948">37</cx:pt>
          <cx:pt idx="2949">45</cx:pt>
          <cx:pt idx="2950">58</cx:pt>
          <cx:pt idx="2951">29</cx:pt>
          <cx:pt idx="2952">35</cx:pt>
          <cx:pt idx="2953">22</cx:pt>
          <cx:pt idx="2954">44</cx:pt>
          <cx:pt idx="2955">31</cx:pt>
          <cx:pt idx="2956">42</cx:pt>
          <cx:pt idx="2957">30</cx:pt>
          <cx:pt idx="2958">28</cx:pt>
          <cx:pt idx="2959">55</cx:pt>
          <cx:pt idx="2960">42</cx:pt>
          <cx:pt idx="2961">46</cx:pt>
          <cx:pt idx="2962">27</cx:pt>
          <cx:pt idx="2963">58</cx:pt>
          <cx:pt idx="2964">35</cx:pt>
          <cx:pt idx="2965">43</cx:pt>
          <cx:pt idx="2966">23</cx:pt>
          <cx:pt idx="2967">22</cx:pt>
          <cx:pt idx="2968">30</cx:pt>
          <cx:pt idx="2969">47</cx:pt>
          <cx:pt idx="2970">54</cx:pt>
          <cx:pt idx="2971">47</cx:pt>
          <cx:pt idx="2972">52</cx:pt>
          <cx:pt idx="2973">32</cx:pt>
          <cx:pt idx="2974">33</cx:pt>
          <cx:pt idx="2975">35</cx:pt>
          <cx:pt idx="2976">60</cx:pt>
          <cx:pt idx="2977">46</cx:pt>
          <cx:pt idx="2978">57</cx:pt>
          <cx:pt idx="2979">40</cx:pt>
          <cx:pt idx="2980">36</cx:pt>
          <cx:pt idx="2981">56</cx:pt>
          <cx:pt idx="2982">33</cx:pt>
          <cx:pt idx="2983">51</cx:pt>
          <cx:pt idx="2984">40</cx:pt>
          <cx:pt idx="2985">28</cx:pt>
          <cx:pt idx="2986">26</cx:pt>
          <cx:pt idx="2987">39</cx:pt>
          <cx:pt idx="2988">23</cx:pt>
          <cx:pt idx="2989">30</cx:pt>
          <cx:pt idx="2990">41</cx:pt>
          <cx:pt idx="2991">47</cx:pt>
          <cx:pt idx="2992">44</cx:pt>
          <cx:pt idx="2993">48</cx:pt>
          <cx:pt idx="2994">35</cx:pt>
          <cx:pt idx="2995">37</cx:pt>
          <cx:pt idx="2996">37</cx:pt>
          <cx:pt idx="2997">49</cx:pt>
          <cx:pt idx="2998">52</cx:pt>
          <cx:pt idx="2999">22</cx:pt>
          <cx:pt idx="3000">34</cx:pt>
          <cx:pt idx="3001">44</cx:pt>
          <cx:pt idx="3002">26</cx:pt>
          <cx:pt idx="3003">39</cx:pt>
          <cx:pt idx="3004">50</cx:pt>
          <cx:pt idx="3005">53</cx:pt>
          <cx:pt idx="3006">40</cx:pt>
          <cx:pt idx="3007">52</cx:pt>
          <cx:pt idx="3008">24</cx:pt>
          <cx:pt idx="3009">50</cx:pt>
          <cx:pt idx="3010">33</cx:pt>
          <cx:pt idx="3011">32</cx:pt>
          <cx:pt idx="3012">40</cx:pt>
          <cx:pt idx="3013">39</cx:pt>
          <cx:pt idx="3014">59</cx:pt>
          <cx:pt idx="3015">53</cx:pt>
          <cx:pt idx="3016">34</cx:pt>
          <cx:pt idx="3017">58</cx:pt>
          <cx:pt idx="3018">40</cx:pt>
          <cx:pt idx="3019">49</cx:pt>
          <cx:pt idx="3020">42</cx:pt>
          <cx:pt idx="3021">22</cx:pt>
          <cx:pt idx="3022">51</cx:pt>
          <cx:pt idx="3023">34</cx:pt>
          <cx:pt idx="3024">56</cx:pt>
          <cx:pt idx="3025">59</cx:pt>
          <cx:pt idx="3026">49</cx:pt>
          <cx:pt idx="3027">33</cx:pt>
          <cx:pt idx="3028">52</cx:pt>
          <cx:pt idx="3029">52</cx:pt>
          <cx:pt idx="3030">24</cx:pt>
          <cx:pt idx="3031">27</cx:pt>
          <cx:pt idx="3032">25</cx:pt>
          <cx:pt idx="3033">53</cx:pt>
          <cx:pt idx="3034">39</cx:pt>
          <cx:pt idx="3035">50</cx:pt>
          <cx:pt idx="3036">56</cx:pt>
          <cx:pt idx="3037">33</cx:pt>
          <cx:pt idx="3038">35</cx:pt>
          <cx:pt idx="3039">49</cx:pt>
          <cx:pt idx="3040">23</cx:pt>
          <cx:pt idx="3041">48</cx:pt>
          <cx:pt idx="3042">31</cx:pt>
          <cx:pt idx="3043">52</cx:pt>
          <cx:pt idx="3044">51</cx:pt>
          <cx:pt idx="3045">43</cx:pt>
          <cx:pt idx="3046">53</cx:pt>
          <cx:pt idx="3047">36</cx:pt>
          <cx:pt idx="3048">24</cx:pt>
          <cx:pt idx="3049">45</cx:pt>
          <cx:pt idx="3050">28</cx:pt>
          <cx:pt idx="3051">35</cx:pt>
          <cx:pt idx="3052">55</cx:pt>
          <cx:pt idx="3053">32</cx:pt>
          <cx:pt idx="3054">22</cx:pt>
          <cx:pt idx="3055">34</cx:pt>
          <cx:pt idx="3056">29</cx:pt>
          <cx:pt idx="3057">29</cx:pt>
          <cx:pt idx="3058">31</cx:pt>
          <cx:pt idx="3059">49</cx:pt>
          <cx:pt idx="3060">25</cx:pt>
          <cx:pt idx="3061">52</cx:pt>
          <cx:pt idx="3062">47</cx:pt>
          <cx:pt idx="3063">25</cx:pt>
          <cx:pt idx="3064">48</cx:pt>
          <cx:pt idx="3065">44</cx:pt>
          <cx:pt idx="3066">53</cx:pt>
          <cx:pt idx="3067">36</cx:pt>
          <cx:pt idx="3068">40</cx:pt>
          <cx:pt idx="3069">33</cx:pt>
          <cx:pt idx="3070">43</cx:pt>
          <cx:pt idx="3071">41</cx:pt>
          <cx:pt idx="3072">53</cx:pt>
          <cx:pt idx="3073">59</cx:pt>
          <cx:pt idx="3074">27</cx:pt>
          <cx:pt idx="3075">42</cx:pt>
          <cx:pt idx="3076">46</cx:pt>
          <cx:pt idx="3077">47</cx:pt>
          <cx:pt idx="3078">34</cx:pt>
          <cx:pt idx="3079">50</cx:pt>
          <cx:pt idx="3080">28</cx:pt>
          <cx:pt idx="3081">45</cx:pt>
          <cx:pt idx="3082">40</cx:pt>
          <cx:pt idx="3083">35</cx:pt>
          <cx:pt idx="3084">32</cx:pt>
          <cx:pt idx="3085">45</cx:pt>
          <cx:pt idx="3086">22</cx:pt>
          <cx:pt idx="3087">44</cx:pt>
          <cx:pt idx="3088">54</cx:pt>
          <cx:pt idx="3089">52</cx:pt>
          <cx:pt idx="3090">35</cx:pt>
          <cx:pt idx="3091">35</cx:pt>
          <cx:pt idx="3092">51</cx:pt>
          <cx:pt idx="3093">41</cx:pt>
          <cx:pt idx="3094">26</cx:pt>
          <cx:pt idx="3095">29</cx:pt>
          <cx:pt idx="3096">27</cx:pt>
          <cx:pt idx="3097">39</cx:pt>
          <cx:pt idx="3098">29</cx:pt>
          <cx:pt idx="3099">28</cx:pt>
          <cx:pt idx="3100">48</cx:pt>
          <cx:pt idx="3101">22</cx:pt>
          <cx:pt idx="3102">38</cx:pt>
          <cx:pt idx="3103">34</cx:pt>
          <cx:pt idx="3104">36</cx:pt>
          <cx:pt idx="3105">47</cx:pt>
          <cx:pt idx="3106">41</cx:pt>
          <cx:pt idx="3107">42</cx:pt>
          <cx:pt idx="3108">22</cx:pt>
          <cx:pt idx="3109">48</cx:pt>
          <cx:pt idx="3110">28</cx:pt>
          <cx:pt idx="3111">22</cx:pt>
          <cx:pt idx="3112">58</cx:pt>
          <cx:pt idx="3113">37</cx:pt>
          <cx:pt idx="3114">58</cx:pt>
          <cx:pt idx="3115">47</cx:pt>
          <cx:pt idx="3116">40</cx:pt>
          <cx:pt idx="3117">54</cx:pt>
          <cx:pt idx="3118">54</cx:pt>
          <cx:pt idx="3119">34</cx:pt>
          <cx:pt idx="3120">49</cx:pt>
          <cx:pt idx="3121">53</cx:pt>
          <cx:pt idx="3122">38</cx:pt>
          <cx:pt idx="3123">47</cx:pt>
          <cx:pt idx="3124">41</cx:pt>
          <cx:pt idx="3125">54</cx:pt>
          <cx:pt idx="3126">22</cx:pt>
          <cx:pt idx="3127">47</cx:pt>
          <cx:pt idx="3128">58</cx:pt>
          <cx:pt idx="3129">39</cx:pt>
          <cx:pt idx="3130">24</cx:pt>
          <cx:pt idx="3131">38</cx:pt>
          <cx:pt idx="3132">27</cx:pt>
          <cx:pt idx="3133">46</cx:pt>
          <cx:pt idx="3134">39</cx:pt>
          <cx:pt idx="3135">30</cx:pt>
          <cx:pt idx="3136">57</cx:pt>
          <cx:pt idx="3137">36</cx:pt>
          <cx:pt idx="3138">51</cx:pt>
          <cx:pt idx="3139">31</cx:pt>
          <cx:pt idx="3140">25</cx:pt>
          <cx:pt idx="3141">58</cx:pt>
          <cx:pt idx="3142">52</cx:pt>
          <cx:pt idx="3143">22</cx:pt>
          <cx:pt idx="3144">23</cx:pt>
          <cx:pt idx="3145">28</cx:pt>
          <cx:pt idx="3146">31</cx:pt>
          <cx:pt idx="3147">36</cx:pt>
          <cx:pt idx="3148">48</cx:pt>
          <cx:pt idx="3149">23</cx:pt>
          <cx:pt idx="3150">34</cx:pt>
          <cx:pt idx="3151">47</cx:pt>
          <cx:pt idx="3152">25</cx:pt>
          <cx:pt idx="3153">45</cx:pt>
          <cx:pt idx="3154">25</cx:pt>
          <cx:pt idx="3155">58</cx:pt>
          <cx:pt idx="3156">28</cx:pt>
          <cx:pt idx="3157">58</cx:pt>
          <cx:pt idx="3158">55</cx:pt>
          <cx:pt idx="3159">28</cx:pt>
          <cx:pt idx="3160">43</cx:pt>
          <cx:pt idx="3161">31</cx:pt>
          <cx:pt idx="3162">47</cx:pt>
          <cx:pt idx="3163">48</cx:pt>
          <cx:pt idx="3164">23</cx:pt>
          <cx:pt idx="3165">23</cx:pt>
          <cx:pt idx="3166">31</cx:pt>
          <cx:pt idx="3167">27</cx:pt>
          <cx:pt idx="3168">23</cx:pt>
          <cx:pt idx="3169">55</cx:pt>
          <cx:pt idx="3170">26</cx:pt>
          <cx:pt idx="3171">45</cx:pt>
          <cx:pt idx="3172">30</cx:pt>
          <cx:pt idx="3173">31</cx:pt>
          <cx:pt idx="3174">28</cx:pt>
          <cx:pt idx="3175">30</cx:pt>
          <cx:pt idx="3176">22</cx:pt>
          <cx:pt idx="3177">23</cx:pt>
          <cx:pt idx="3178">49</cx:pt>
          <cx:pt idx="3179">60</cx:pt>
          <cx:pt idx="3180">44</cx:pt>
          <cx:pt idx="3181">31</cx:pt>
          <cx:pt idx="3182">50</cx:pt>
          <cx:pt idx="3183">55</cx:pt>
          <cx:pt idx="3184">50</cx:pt>
          <cx:pt idx="3185">54</cx:pt>
          <cx:pt idx="3186">50</cx:pt>
          <cx:pt idx="3187">49</cx:pt>
          <cx:pt idx="3188">48</cx:pt>
          <cx:pt idx="3189">32</cx:pt>
          <cx:pt idx="3190">26</cx:pt>
          <cx:pt idx="3191">28</cx:pt>
          <cx:pt idx="3192">23</cx:pt>
          <cx:pt idx="3193">30</cx:pt>
          <cx:pt idx="3194">48</cx:pt>
          <cx:pt idx="3195">56</cx:pt>
          <cx:pt idx="3196">25</cx:pt>
          <cx:pt idx="3197">35</cx:pt>
          <cx:pt idx="3198">57</cx:pt>
          <cx:pt idx="3199">37</cx:pt>
          <cx:pt idx="3200">60</cx:pt>
          <cx:pt idx="3201">53</cx:pt>
          <cx:pt idx="3202">25</cx:pt>
          <cx:pt idx="3203">32</cx:pt>
          <cx:pt idx="3204">51</cx:pt>
          <cx:pt idx="3205">38</cx:pt>
          <cx:pt idx="3206">37</cx:pt>
          <cx:pt idx="3207">33</cx:pt>
          <cx:pt idx="3208">51</cx:pt>
          <cx:pt idx="3209">29</cx:pt>
          <cx:pt idx="3210">46</cx:pt>
          <cx:pt idx="3211">24</cx:pt>
          <cx:pt idx="3212">55</cx:pt>
          <cx:pt idx="3213">22</cx:pt>
          <cx:pt idx="3214">39</cx:pt>
          <cx:pt idx="3215">44</cx:pt>
          <cx:pt idx="3216">38</cx:pt>
          <cx:pt idx="3217">36</cx:pt>
          <cx:pt idx="3218">37</cx:pt>
          <cx:pt idx="3219">26</cx:pt>
          <cx:pt idx="3220">48</cx:pt>
          <cx:pt idx="3221">57</cx:pt>
          <cx:pt idx="3222">45</cx:pt>
          <cx:pt idx="3223">49</cx:pt>
          <cx:pt idx="3224">50</cx:pt>
          <cx:pt idx="3225">45</cx:pt>
          <cx:pt idx="3226">51</cx:pt>
          <cx:pt idx="3227">36</cx:pt>
          <cx:pt idx="3228">33</cx:pt>
          <cx:pt idx="3229">53</cx:pt>
          <cx:pt idx="3230">31</cx:pt>
          <cx:pt idx="3231">51</cx:pt>
          <cx:pt idx="3232">36</cx:pt>
          <cx:pt idx="3233">58</cx:pt>
          <cx:pt idx="3234">25</cx:pt>
          <cx:pt idx="3235">48</cx:pt>
          <cx:pt idx="3236">31</cx:pt>
          <cx:pt idx="3237">32</cx:pt>
          <cx:pt idx="3238">60</cx:pt>
          <cx:pt idx="3239">35</cx:pt>
          <cx:pt idx="3240">53</cx:pt>
          <cx:pt idx="3241">53</cx:pt>
          <cx:pt idx="3242">31</cx:pt>
          <cx:pt idx="3243">37</cx:pt>
          <cx:pt idx="3244">46</cx:pt>
          <cx:pt idx="3245">49</cx:pt>
          <cx:pt idx="3246">57</cx:pt>
          <cx:pt idx="3247">58</cx:pt>
          <cx:pt idx="3248">55</cx:pt>
          <cx:pt idx="3249">43</cx:pt>
          <cx:pt idx="3250">33</cx:pt>
          <cx:pt idx="3251">40</cx:pt>
          <cx:pt idx="3252">48</cx:pt>
          <cx:pt idx="3253">60</cx:pt>
          <cx:pt idx="3254">49</cx:pt>
          <cx:pt idx="3255">41</cx:pt>
          <cx:pt idx="3256">46</cx:pt>
          <cx:pt idx="3257">60</cx:pt>
          <cx:pt idx="3258">42</cx:pt>
          <cx:pt idx="3259">59</cx:pt>
          <cx:pt idx="3260">29</cx:pt>
          <cx:pt idx="3261">28</cx:pt>
          <cx:pt idx="3262">46</cx:pt>
          <cx:pt idx="3263">39</cx:pt>
          <cx:pt idx="3264">53</cx:pt>
          <cx:pt idx="3265">53</cx:pt>
          <cx:pt idx="3266">23</cx:pt>
          <cx:pt idx="3267">41</cx:pt>
          <cx:pt idx="3268">49</cx:pt>
          <cx:pt idx="3269">48</cx:pt>
          <cx:pt idx="3270">33</cx:pt>
          <cx:pt idx="3271">39</cx:pt>
          <cx:pt idx="3272">52</cx:pt>
          <cx:pt idx="3273">54</cx:pt>
          <cx:pt idx="3274">31</cx:pt>
          <cx:pt idx="3275">52</cx:pt>
          <cx:pt idx="3276">51</cx:pt>
          <cx:pt idx="3277">31</cx:pt>
          <cx:pt idx="3278">33</cx:pt>
          <cx:pt idx="3279">34</cx:pt>
          <cx:pt idx="3280">43</cx:pt>
          <cx:pt idx="3281">39</cx:pt>
          <cx:pt idx="3282">42</cx:pt>
          <cx:pt idx="3283">56</cx:pt>
          <cx:pt idx="3284">35</cx:pt>
          <cx:pt idx="3285">37</cx:pt>
          <cx:pt idx="3286">30</cx:pt>
          <cx:pt idx="3287">50</cx:pt>
          <cx:pt idx="3288">57</cx:pt>
          <cx:pt idx="3289">45</cx:pt>
          <cx:pt idx="3290">22</cx:pt>
          <cx:pt idx="3291">39</cx:pt>
          <cx:pt idx="3292">55</cx:pt>
          <cx:pt idx="3293">55</cx:pt>
          <cx:pt idx="3294">59</cx:pt>
          <cx:pt idx="3295">44</cx:pt>
          <cx:pt idx="3296">22</cx:pt>
          <cx:pt idx="3297">23</cx:pt>
          <cx:pt idx="3298">22</cx:pt>
          <cx:pt idx="3299">34</cx:pt>
          <cx:pt idx="3300">22</cx:pt>
          <cx:pt idx="3301">51</cx:pt>
          <cx:pt idx="3302">35</cx:pt>
          <cx:pt idx="3303">58</cx:pt>
          <cx:pt idx="3304">29</cx:pt>
          <cx:pt idx="3305">51</cx:pt>
          <cx:pt idx="3306">22</cx:pt>
          <cx:pt idx="3307">32</cx:pt>
          <cx:pt idx="3308">39</cx:pt>
          <cx:pt idx="3309">50</cx:pt>
          <cx:pt idx="3310">55</cx:pt>
          <cx:pt idx="3311">60</cx:pt>
          <cx:pt idx="3312">47</cx:pt>
          <cx:pt idx="3313">33</cx:pt>
          <cx:pt idx="3314">50</cx:pt>
          <cx:pt idx="3315">40</cx:pt>
          <cx:pt idx="3316">42</cx:pt>
          <cx:pt idx="3317">22</cx:pt>
          <cx:pt idx="3318">34</cx:pt>
          <cx:pt idx="3319">30</cx:pt>
          <cx:pt idx="3320">30</cx:pt>
          <cx:pt idx="3321">54</cx:pt>
          <cx:pt idx="3322">55</cx:pt>
          <cx:pt idx="3323">32</cx:pt>
          <cx:pt idx="3324">59</cx:pt>
          <cx:pt idx="3325">29</cx:pt>
          <cx:pt idx="3326">59</cx:pt>
          <cx:pt idx="3327">29</cx:pt>
          <cx:pt idx="3328">35</cx:pt>
          <cx:pt idx="3329">50</cx:pt>
          <cx:pt idx="3330">45</cx:pt>
          <cx:pt idx="3331">48</cx:pt>
          <cx:pt idx="3332">57</cx:pt>
          <cx:pt idx="3333">37</cx:pt>
          <cx:pt idx="3334">55</cx:pt>
          <cx:pt idx="3335">47</cx:pt>
          <cx:pt idx="3336">40</cx:pt>
          <cx:pt idx="3337">22</cx:pt>
          <cx:pt idx="3338">25</cx:pt>
          <cx:pt idx="3339">41</cx:pt>
          <cx:pt idx="3340">45</cx:pt>
          <cx:pt idx="3341">54</cx:pt>
          <cx:pt idx="3342">60</cx:pt>
          <cx:pt idx="3343">34</cx:pt>
          <cx:pt idx="3344">50</cx:pt>
          <cx:pt idx="3345">57</cx:pt>
          <cx:pt idx="3346">56</cx:pt>
          <cx:pt idx="3347">47</cx:pt>
          <cx:pt idx="3348">35</cx:pt>
          <cx:pt idx="3349">24</cx:pt>
          <cx:pt idx="3350">36</cx:pt>
          <cx:pt idx="3351">46</cx:pt>
          <cx:pt idx="3352">46</cx:pt>
          <cx:pt idx="3353">32</cx:pt>
          <cx:pt idx="3354">32</cx:pt>
          <cx:pt idx="3355">41</cx:pt>
          <cx:pt idx="3356">30</cx:pt>
          <cx:pt idx="3357">33</cx:pt>
          <cx:pt idx="3358">46</cx:pt>
          <cx:pt idx="3359">28</cx:pt>
          <cx:pt idx="3360">42</cx:pt>
          <cx:pt idx="3361">36</cx:pt>
          <cx:pt idx="3362">32</cx:pt>
          <cx:pt idx="3363">54</cx:pt>
          <cx:pt idx="3364">45</cx:pt>
          <cx:pt idx="3365">41</cx:pt>
          <cx:pt idx="3366">27</cx:pt>
          <cx:pt idx="3367">44</cx:pt>
          <cx:pt idx="3368">51</cx:pt>
          <cx:pt idx="3369">53</cx:pt>
          <cx:pt idx="3370">44</cx:pt>
          <cx:pt idx="3371">44</cx:pt>
          <cx:pt idx="3372">27</cx:pt>
          <cx:pt idx="3373">56</cx:pt>
          <cx:pt idx="3374">42</cx:pt>
          <cx:pt idx="3375">46</cx:pt>
          <cx:pt idx="3376">50</cx:pt>
          <cx:pt idx="3377">42</cx:pt>
          <cx:pt idx="3378">47</cx:pt>
          <cx:pt idx="3379">40</cx:pt>
          <cx:pt idx="3380">50</cx:pt>
          <cx:pt idx="3381">52</cx:pt>
          <cx:pt idx="3382">43</cx:pt>
          <cx:pt idx="3383">37</cx:pt>
          <cx:pt idx="3384">35</cx:pt>
          <cx:pt idx="3385">22</cx:pt>
          <cx:pt idx="3386">40</cx:pt>
          <cx:pt idx="3387">38</cx:pt>
          <cx:pt idx="3388">23</cx:pt>
          <cx:pt idx="3389">46</cx:pt>
          <cx:pt idx="3390">37</cx:pt>
          <cx:pt idx="3391">25</cx:pt>
          <cx:pt idx="3392">27</cx:pt>
          <cx:pt idx="3393">22</cx:pt>
          <cx:pt idx="3394">46</cx:pt>
          <cx:pt idx="3395">41</cx:pt>
          <cx:pt idx="3396">55</cx:pt>
          <cx:pt idx="3397">53</cx:pt>
          <cx:pt idx="3398">43</cx:pt>
          <cx:pt idx="3399">41</cx:pt>
          <cx:pt idx="3400">31</cx:pt>
          <cx:pt idx="3401">39</cx:pt>
          <cx:pt idx="3402">31</cx:pt>
          <cx:pt idx="3403">34</cx:pt>
          <cx:pt idx="3404">60</cx:pt>
          <cx:pt idx="3405">27</cx:pt>
          <cx:pt idx="3406">52</cx:pt>
          <cx:pt idx="3407">31</cx:pt>
          <cx:pt idx="3408">28</cx:pt>
          <cx:pt idx="3409">57</cx:pt>
          <cx:pt idx="3410">38</cx:pt>
          <cx:pt idx="3411">43</cx:pt>
          <cx:pt idx="3412">36</cx:pt>
          <cx:pt idx="3413">57</cx:pt>
          <cx:pt idx="3414">45</cx:pt>
          <cx:pt idx="3415">44</cx:pt>
          <cx:pt idx="3416">22</cx:pt>
          <cx:pt idx="3417">53</cx:pt>
          <cx:pt idx="3418">60</cx:pt>
          <cx:pt idx="3419">25</cx:pt>
          <cx:pt idx="3420">32</cx:pt>
          <cx:pt idx="3421">40</cx:pt>
          <cx:pt idx="3422">25</cx:pt>
          <cx:pt idx="3423">42</cx:pt>
          <cx:pt idx="3424">39</cx:pt>
          <cx:pt idx="3425">23</cx:pt>
          <cx:pt idx="3426">46</cx:pt>
          <cx:pt idx="3427">38</cx:pt>
          <cx:pt idx="3428">25</cx:pt>
          <cx:pt idx="3429">23</cx:pt>
          <cx:pt idx="3430">60</cx:pt>
          <cx:pt idx="3431">25</cx:pt>
          <cx:pt idx="3432">39</cx:pt>
          <cx:pt idx="3433">37</cx:pt>
          <cx:pt idx="3434">41</cx:pt>
          <cx:pt idx="3435">51</cx:pt>
          <cx:pt idx="3436">39</cx:pt>
          <cx:pt idx="3437">35</cx:pt>
          <cx:pt idx="3438">55</cx:pt>
          <cx:pt idx="3439">48</cx:pt>
          <cx:pt idx="3440">49</cx:pt>
          <cx:pt idx="3441">27</cx:pt>
          <cx:pt idx="3442">22</cx:pt>
          <cx:pt idx="3443">40</cx:pt>
          <cx:pt idx="3444">48</cx:pt>
          <cx:pt idx="3445">33</cx:pt>
          <cx:pt idx="3446">52</cx:pt>
          <cx:pt idx="3447">27</cx:pt>
          <cx:pt idx="3448">43</cx:pt>
          <cx:pt idx="3449">28</cx:pt>
          <cx:pt idx="3450">44</cx:pt>
          <cx:pt idx="3451">29</cx:pt>
          <cx:pt idx="3452">44</cx:pt>
          <cx:pt idx="3453">59</cx:pt>
          <cx:pt idx="3454">23</cx:pt>
          <cx:pt idx="3455">49</cx:pt>
          <cx:pt idx="3456">58</cx:pt>
          <cx:pt idx="3457">25</cx:pt>
          <cx:pt idx="3458">33</cx:pt>
          <cx:pt idx="3459">51</cx:pt>
          <cx:pt idx="3460">41</cx:pt>
          <cx:pt idx="3461">60</cx:pt>
          <cx:pt idx="3462">39</cx:pt>
          <cx:pt idx="3463">56</cx:pt>
          <cx:pt idx="3464">37</cx:pt>
          <cx:pt idx="3465">33</cx:pt>
          <cx:pt idx="3466">43</cx:pt>
          <cx:pt idx="3467">31</cx:pt>
          <cx:pt idx="3468">26</cx:pt>
          <cx:pt idx="3469">49</cx:pt>
          <cx:pt idx="3470">24</cx:pt>
          <cx:pt idx="3471">43</cx:pt>
          <cx:pt idx="3472">48</cx:pt>
          <cx:pt idx="3473">30</cx:pt>
          <cx:pt idx="3474">57</cx:pt>
          <cx:pt idx="3475">52</cx:pt>
          <cx:pt idx="3476">45</cx:pt>
          <cx:pt idx="3477">59</cx:pt>
          <cx:pt idx="3478">57</cx:pt>
          <cx:pt idx="3479">51</cx:pt>
          <cx:pt idx="3480">29</cx:pt>
          <cx:pt idx="3481">26</cx:pt>
          <cx:pt idx="3482">38</cx:pt>
          <cx:pt idx="3483">30</cx:pt>
          <cx:pt idx="3484">40</cx:pt>
          <cx:pt idx="3485">47</cx:pt>
          <cx:pt idx="3486">25</cx:pt>
          <cx:pt idx="3487">42</cx:pt>
          <cx:pt idx="3488">42</cx:pt>
          <cx:pt idx="3489">40</cx:pt>
          <cx:pt idx="3490">28</cx:pt>
          <cx:pt idx="3491">59</cx:pt>
          <cx:pt idx="3492">39</cx:pt>
          <cx:pt idx="3493">32</cx:pt>
          <cx:pt idx="3494">40</cx:pt>
          <cx:pt idx="3495">57</cx:pt>
          <cx:pt idx="3496">32</cx:pt>
          <cx:pt idx="3497">36</cx:pt>
          <cx:pt idx="3498">32</cx:pt>
          <cx:pt idx="3499">41</cx:pt>
          <cx:pt idx="3500">47</cx:pt>
          <cx:pt idx="3501">36</cx:pt>
          <cx:pt idx="3502">50</cx:pt>
          <cx:pt idx="3503">39</cx:pt>
          <cx:pt idx="3504">45</cx:pt>
          <cx:pt idx="3505">44</cx:pt>
          <cx:pt idx="3506">42</cx:pt>
          <cx:pt idx="3507">57</cx:pt>
          <cx:pt idx="3508">53</cx:pt>
          <cx:pt idx="3509">41</cx:pt>
          <cx:pt idx="3510">42</cx:pt>
          <cx:pt idx="3511">32</cx:pt>
          <cx:pt idx="3512">49</cx:pt>
          <cx:pt idx="3513">44</cx:pt>
          <cx:pt idx="3514">52</cx:pt>
          <cx:pt idx="3515">26</cx:pt>
          <cx:pt idx="3516">44</cx:pt>
          <cx:pt idx="3517">43</cx:pt>
          <cx:pt idx="3518">57</cx:pt>
          <cx:pt idx="3519">43</cx:pt>
          <cx:pt idx="3520">41</cx:pt>
          <cx:pt idx="3521">53</cx:pt>
          <cx:pt idx="3522">49</cx:pt>
          <cx:pt idx="3523">47</cx:pt>
          <cx:pt idx="3524">27</cx:pt>
          <cx:pt idx="3525">45</cx:pt>
          <cx:pt idx="3526">52</cx:pt>
          <cx:pt idx="3527">47</cx:pt>
          <cx:pt idx="3528">31</cx:pt>
          <cx:pt idx="3529">58</cx:pt>
          <cx:pt idx="3530">24</cx:pt>
          <cx:pt idx="3531">48</cx:pt>
          <cx:pt idx="3532">43</cx:pt>
          <cx:pt idx="3533">41</cx:pt>
          <cx:pt idx="3534">49</cx:pt>
          <cx:pt idx="3535">59</cx:pt>
          <cx:pt idx="3536">42</cx:pt>
          <cx:pt idx="3537">31</cx:pt>
          <cx:pt idx="3538">59</cx:pt>
          <cx:pt idx="3539">33</cx:pt>
          <cx:pt idx="3540">49</cx:pt>
          <cx:pt idx="3541">54</cx:pt>
          <cx:pt idx="3542">53</cx:pt>
          <cx:pt idx="3543">51</cx:pt>
          <cx:pt idx="3544">59</cx:pt>
          <cx:pt idx="3545">45</cx:pt>
          <cx:pt idx="3546">29</cx:pt>
          <cx:pt idx="3547">45</cx:pt>
          <cx:pt idx="3548">32</cx:pt>
          <cx:pt idx="3549">59</cx:pt>
          <cx:pt idx="3550">41</cx:pt>
          <cx:pt idx="3551">39</cx:pt>
          <cx:pt idx="3552">40</cx:pt>
          <cx:pt idx="3553">36</cx:pt>
          <cx:pt idx="3554">29</cx:pt>
          <cx:pt idx="3555">37</cx:pt>
          <cx:pt idx="3556">32</cx:pt>
          <cx:pt idx="3557">58</cx:pt>
          <cx:pt idx="3558">49</cx:pt>
          <cx:pt idx="3559">55</cx:pt>
          <cx:pt idx="3560">22</cx:pt>
          <cx:pt idx="3561">22</cx:pt>
          <cx:pt idx="3562">43</cx:pt>
          <cx:pt idx="3563">56</cx:pt>
          <cx:pt idx="3564">48</cx:pt>
          <cx:pt idx="3565">25</cx:pt>
          <cx:pt idx="3566">40</cx:pt>
          <cx:pt idx="3567">51</cx:pt>
          <cx:pt idx="3568">29</cx:pt>
          <cx:pt idx="3569">28</cx:pt>
          <cx:pt idx="3570">36</cx:pt>
          <cx:pt idx="3571">51</cx:pt>
          <cx:pt idx="3572">57</cx:pt>
          <cx:pt idx="3573">58</cx:pt>
          <cx:pt idx="3574">24</cx:pt>
          <cx:pt idx="3575">45</cx:pt>
          <cx:pt idx="3576">43</cx:pt>
          <cx:pt idx="3577">25</cx:pt>
          <cx:pt idx="3578">56</cx:pt>
          <cx:pt idx="3579">22</cx:pt>
          <cx:pt idx="3580">40</cx:pt>
          <cx:pt idx="3581">25</cx:pt>
          <cx:pt idx="3582">58</cx:pt>
          <cx:pt idx="3583">54</cx:pt>
          <cx:pt idx="3584">60</cx:pt>
          <cx:pt idx="3585">34</cx:pt>
          <cx:pt idx="3586">51</cx:pt>
          <cx:pt idx="3587">33</cx:pt>
          <cx:pt idx="3588">26</cx:pt>
          <cx:pt idx="3589">29</cx:pt>
          <cx:pt idx="3590">55</cx:pt>
          <cx:pt idx="3591">46</cx:pt>
          <cx:pt idx="3592">53</cx:pt>
          <cx:pt idx="3593">35</cx:pt>
          <cx:pt idx="3594">26</cx:pt>
          <cx:pt idx="3595">49</cx:pt>
          <cx:pt idx="3596">36</cx:pt>
          <cx:pt idx="3597">44</cx:pt>
          <cx:pt idx="3598">44</cx:pt>
          <cx:pt idx="3599">36</cx:pt>
          <cx:pt idx="3600">37</cx:pt>
          <cx:pt idx="3601">38</cx:pt>
          <cx:pt idx="3602">28</cx:pt>
          <cx:pt idx="3603">58</cx:pt>
          <cx:pt idx="3604">39</cx:pt>
          <cx:pt idx="3605">47</cx:pt>
          <cx:pt idx="3606">60</cx:pt>
          <cx:pt idx="3607">59</cx:pt>
          <cx:pt idx="3608">34</cx:pt>
          <cx:pt idx="3609">33</cx:pt>
          <cx:pt idx="3610">33</cx:pt>
          <cx:pt idx="3611">32</cx:pt>
          <cx:pt idx="3612">31</cx:pt>
          <cx:pt idx="3613">24</cx:pt>
          <cx:pt idx="3614">36</cx:pt>
          <cx:pt idx="3615">22</cx:pt>
          <cx:pt idx="3616">50</cx:pt>
          <cx:pt idx="3617">47</cx:pt>
          <cx:pt idx="3618">34</cx:pt>
          <cx:pt idx="3619">23</cx:pt>
          <cx:pt idx="3620">37</cx:pt>
          <cx:pt idx="3621">51</cx:pt>
          <cx:pt idx="3622">28</cx:pt>
          <cx:pt idx="3623">48</cx:pt>
          <cx:pt idx="3624">40</cx:pt>
          <cx:pt idx="3625">50</cx:pt>
          <cx:pt idx="3626">47</cx:pt>
          <cx:pt idx="3627">45</cx:pt>
          <cx:pt idx="3628">45</cx:pt>
          <cx:pt idx="3629">35</cx:pt>
          <cx:pt idx="3630">40</cx:pt>
          <cx:pt idx="3631">53</cx:pt>
          <cx:pt idx="3632">22</cx:pt>
          <cx:pt idx="3633">32</cx:pt>
          <cx:pt idx="3634">45</cx:pt>
          <cx:pt idx="3635">53</cx:pt>
          <cx:pt idx="3636">60</cx:pt>
          <cx:pt idx="3637">55</cx:pt>
          <cx:pt idx="3638">23</cx:pt>
          <cx:pt idx="3639">26</cx:pt>
          <cx:pt idx="3640">34</cx:pt>
          <cx:pt idx="3641">55</cx:pt>
          <cx:pt idx="3642">54</cx:pt>
          <cx:pt idx="3643">23</cx:pt>
          <cx:pt idx="3644">38</cx:pt>
          <cx:pt idx="3645">36</cx:pt>
          <cx:pt idx="3646">29</cx:pt>
          <cx:pt idx="3647">56</cx:pt>
          <cx:pt idx="3648">45</cx:pt>
          <cx:pt idx="3649">35</cx:pt>
          <cx:pt idx="3650">32</cx:pt>
          <cx:pt idx="3651">27</cx:pt>
          <cx:pt idx="3652">34</cx:pt>
          <cx:pt idx="3653">52</cx:pt>
          <cx:pt idx="3654">32</cx:pt>
          <cx:pt idx="3655">44</cx:pt>
          <cx:pt idx="3656">23</cx:pt>
          <cx:pt idx="3657">43</cx:pt>
          <cx:pt idx="3658">31</cx:pt>
          <cx:pt idx="3659">41</cx:pt>
          <cx:pt idx="3660">51</cx:pt>
          <cx:pt idx="3661">60</cx:pt>
          <cx:pt idx="3662">48</cx:pt>
          <cx:pt idx="3663">57</cx:pt>
          <cx:pt idx="3664">27</cx:pt>
          <cx:pt idx="3665">59</cx:pt>
          <cx:pt idx="3666">56</cx:pt>
          <cx:pt idx="3667">46</cx:pt>
          <cx:pt idx="3668">39</cx:pt>
          <cx:pt idx="3669">57</cx:pt>
          <cx:pt idx="3670">53</cx:pt>
          <cx:pt idx="3671">39</cx:pt>
          <cx:pt idx="3672">60</cx:pt>
          <cx:pt idx="3673">39</cx:pt>
          <cx:pt idx="3674">53</cx:pt>
          <cx:pt idx="3675">22</cx:pt>
          <cx:pt idx="3676">43</cx:pt>
          <cx:pt idx="3677">57</cx:pt>
          <cx:pt idx="3678">46</cx:pt>
          <cx:pt idx="3679">27</cx:pt>
          <cx:pt idx="3680">36</cx:pt>
          <cx:pt idx="3681">42</cx:pt>
          <cx:pt idx="3682">55</cx:pt>
          <cx:pt idx="3683">55</cx:pt>
          <cx:pt idx="3684">49</cx:pt>
          <cx:pt idx="3685">40</cx:pt>
          <cx:pt idx="3686">54</cx:pt>
          <cx:pt idx="3687">56</cx:pt>
          <cx:pt idx="3688">27</cx:pt>
          <cx:pt idx="3689">44</cx:pt>
          <cx:pt idx="3690">57</cx:pt>
          <cx:pt idx="3691">23</cx:pt>
          <cx:pt idx="3692">53</cx:pt>
          <cx:pt idx="3693">58</cx:pt>
          <cx:pt idx="3694">31</cx:pt>
          <cx:pt idx="3695">44</cx:pt>
          <cx:pt idx="3696">43</cx:pt>
          <cx:pt idx="3697">30</cx:pt>
          <cx:pt idx="3698">45</cx:pt>
          <cx:pt idx="3699">41</cx:pt>
          <cx:pt idx="3700">28</cx:pt>
          <cx:pt idx="3701">48</cx:pt>
          <cx:pt idx="3702">36</cx:pt>
          <cx:pt idx="3703">38</cx:pt>
          <cx:pt idx="3704">58</cx:pt>
          <cx:pt idx="3705">60</cx:pt>
          <cx:pt idx="3706">24</cx:pt>
          <cx:pt idx="3707">39</cx:pt>
          <cx:pt idx="3708">35</cx:pt>
          <cx:pt idx="3709">46</cx:pt>
          <cx:pt idx="3710">51</cx:pt>
          <cx:pt idx="3711">35</cx:pt>
          <cx:pt idx="3712">36</cx:pt>
          <cx:pt idx="3713">26</cx:pt>
          <cx:pt idx="3714">41</cx:pt>
          <cx:pt idx="3715">41</cx:pt>
          <cx:pt idx="3716">44</cx:pt>
          <cx:pt idx="3717">23</cx:pt>
          <cx:pt idx="3718">26</cx:pt>
          <cx:pt idx="3719">27</cx:pt>
          <cx:pt idx="3720">52</cx:pt>
          <cx:pt idx="3721">25</cx:pt>
          <cx:pt idx="3722">36</cx:pt>
          <cx:pt idx="3723">56</cx:pt>
          <cx:pt idx="3724">50</cx:pt>
          <cx:pt idx="3725">28</cx:pt>
          <cx:pt idx="3726">48</cx:pt>
          <cx:pt idx="3727">40</cx:pt>
          <cx:pt idx="3728">53</cx:pt>
          <cx:pt idx="3729">25</cx:pt>
          <cx:pt idx="3730">43</cx:pt>
          <cx:pt idx="3731">27</cx:pt>
          <cx:pt idx="3732">45</cx:pt>
          <cx:pt idx="3733">44</cx:pt>
          <cx:pt idx="3734">60</cx:pt>
          <cx:pt idx="3735">60</cx:pt>
          <cx:pt idx="3736">60</cx:pt>
          <cx:pt idx="3737">57</cx:pt>
          <cx:pt idx="3738">53</cx:pt>
          <cx:pt idx="3739">49</cx:pt>
          <cx:pt idx="3740">55</cx:pt>
          <cx:pt idx="3741">48</cx:pt>
          <cx:pt idx="3742">28</cx:pt>
          <cx:pt idx="3743">43</cx:pt>
          <cx:pt idx="3744">54</cx:pt>
          <cx:pt idx="3745">37</cx:pt>
          <cx:pt idx="3746">51</cx:pt>
          <cx:pt idx="3747">45</cx:pt>
          <cx:pt idx="3748">25</cx:pt>
          <cx:pt idx="3749">36</cx:pt>
          <cx:pt idx="3750">41</cx:pt>
          <cx:pt idx="3751">35</cx:pt>
          <cx:pt idx="3752">53</cx:pt>
          <cx:pt idx="3753">48</cx:pt>
          <cx:pt idx="3754">29</cx:pt>
          <cx:pt idx="3755">48</cx:pt>
          <cx:pt idx="3756">57</cx:pt>
          <cx:pt idx="3757">41</cx:pt>
          <cx:pt idx="3758">31</cx:pt>
          <cx:pt idx="3759">51</cx:pt>
          <cx:pt idx="3760">40</cx:pt>
          <cx:pt idx="3761">29</cx:pt>
          <cx:pt idx="3762">43</cx:pt>
          <cx:pt idx="3763">45</cx:pt>
          <cx:pt idx="3764">27</cx:pt>
          <cx:pt idx="3765">56</cx:pt>
          <cx:pt idx="3766">22</cx:pt>
          <cx:pt idx="3767">56</cx:pt>
          <cx:pt idx="3768">32</cx:pt>
          <cx:pt idx="3769">60</cx:pt>
          <cx:pt idx="3770">34</cx:pt>
          <cx:pt idx="3771">24</cx:pt>
          <cx:pt idx="3772">55</cx:pt>
          <cx:pt idx="3773">47</cx:pt>
          <cx:pt idx="3774">39</cx:pt>
          <cx:pt idx="3775">23</cx:pt>
          <cx:pt idx="3776">24</cx:pt>
          <cx:pt idx="3777">51</cx:pt>
          <cx:pt idx="3778">36</cx:pt>
          <cx:pt idx="3779">37</cx:pt>
          <cx:pt idx="3780">28</cx:pt>
          <cx:pt idx="3781">40</cx:pt>
          <cx:pt idx="3782">54</cx:pt>
          <cx:pt idx="3783">41</cx:pt>
          <cx:pt idx="3784">46</cx:pt>
          <cx:pt idx="3785">49</cx:pt>
          <cx:pt idx="3786">47</cx:pt>
          <cx:pt idx="3787">49</cx:pt>
          <cx:pt idx="3788">59</cx:pt>
          <cx:pt idx="3789">37</cx:pt>
          <cx:pt idx="3790">37</cx:pt>
          <cx:pt idx="3791">24</cx:pt>
          <cx:pt idx="3792">42</cx:pt>
          <cx:pt idx="3793">56</cx:pt>
          <cx:pt idx="3794">33</cx:pt>
          <cx:pt idx="3795">22</cx:pt>
          <cx:pt idx="3796">32</cx:pt>
          <cx:pt idx="3797">56</cx:pt>
          <cx:pt idx="3798">36</cx:pt>
          <cx:pt idx="3799">45</cx:pt>
          <cx:pt idx="3800">60</cx:pt>
          <cx:pt idx="3801">59</cx:pt>
          <cx:pt idx="3802">39</cx:pt>
          <cx:pt idx="3803">58</cx:pt>
          <cx:pt idx="3804">42</cx:pt>
          <cx:pt idx="3805">53</cx:pt>
          <cx:pt idx="3806">41</cx:pt>
          <cx:pt idx="3807">59</cx:pt>
          <cx:pt idx="3808">28</cx:pt>
          <cx:pt idx="3809">37</cx:pt>
          <cx:pt idx="3810">27</cx:pt>
          <cx:pt idx="3811">49</cx:pt>
          <cx:pt idx="3812">26</cx:pt>
          <cx:pt idx="3813">31</cx:pt>
          <cx:pt idx="3814">39</cx:pt>
          <cx:pt idx="3815">34</cx:pt>
          <cx:pt idx="3816">42</cx:pt>
          <cx:pt idx="3817">22</cx:pt>
          <cx:pt idx="3818">25</cx:pt>
          <cx:pt idx="3819">59</cx:pt>
          <cx:pt idx="3820">46</cx:pt>
          <cx:pt idx="3821">51</cx:pt>
          <cx:pt idx="3822">60</cx:pt>
          <cx:pt idx="3823">47</cx:pt>
          <cx:pt idx="3824">56</cx:pt>
          <cx:pt idx="3825">48</cx:pt>
          <cx:pt idx="3826">40</cx:pt>
          <cx:pt idx="3827">25</cx:pt>
          <cx:pt idx="3828">34</cx:pt>
          <cx:pt idx="3829">59</cx:pt>
          <cx:pt idx="3830">54</cx:pt>
          <cx:pt idx="3831">44</cx:pt>
          <cx:pt idx="3832">25</cx:pt>
          <cx:pt idx="3833">57</cx:pt>
          <cx:pt idx="3834">44</cx:pt>
          <cx:pt idx="3835">29</cx:pt>
          <cx:pt idx="3836">43</cx:pt>
          <cx:pt idx="3837">48</cx:pt>
          <cx:pt idx="3838">31</cx:pt>
          <cx:pt idx="3839">49</cx:pt>
          <cx:pt idx="3840">45</cx:pt>
          <cx:pt idx="3841">52</cx:pt>
          <cx:pt idx="3842">47</cx:pt>
          <cx:pt idx="3843">38</cx:pt>
          <cx:pt idx="3844">36</cx:pt>
          <cx:pt idx="3845">56</cx:pt>
          <cx:pt idx="3846">42</cx:pt>
          <cx:pt idx="3847">41</cx:pt>
          <cx:pt idx="3848">33</cx:pt>
          <cx:pt idx="3849">25</cx:pt>
          <cx:pt idx="3850">36</cx:pt>
          <cx:pt idx="3851">53</cx:pt>
          <cx:pt idx="3852">56</cx:pt>
          <cx:pt idx="3853">51</cx:pt>
          <cx:pt idx="3854">52</cx:pt>
          <cx:pt idx="3855">30</cx:pt>
          <cx:pt idx="3856">28</cx:pt>
          <cx:pt idx="3857">44</cx:pt>
          <cx:pt idx="3858">45</cx:pt>
          <cx:pt idx="3859">23</cx:pt>
          <cx:pt idx="3860">44</cx:pt>
          <cx:pt idx="3861">51</cx:pt>
          <cx:pt idx="3862">26</cx:pt>
          <cx:pt idx="3863">29</cx:pt>
          <cx:pt idx="3864">45</cx:pt>
          <cx:pt idx="3865">49</cx:pt>
          <cx:pt idx="3866">50</cx:pt>
          <cx:pt idx="3867">32</cx:pt>
          <cx:pt idx="3868">28</cx:pt>
          <cx:pt idx="3869">22</cx:pt>
          <cx:pt idx="3870">50</cx:pt>
          <cx:pt idx="3871">31</cx:pt>
          <cx:pt idx="3872">27</cx:pt>
          <cx:pt idx="3873">25</cx:pt>
          <cx:pt idx="3874">43</cx:pt>
          <cx:pt idx="3875">48</cx:pt>
          <cx:pt idx="3876">24</cx:pt>
          <cx:pt idx="3877">30</cx:pt>
          <cx:pt idx="3878">50</cx:pt>
          <cx:pt idx="3879">42</cx:pt>
          <cx:pt idx="3880">50</cx:pt>
          <cx:pt idx="3881">51</cx:pt>
          <cx:pt idx="3882">57</cx:pt>
          <cx:pt idx="3883">29</cx:pt>
          <cx:pt idx="3884">28</cx:pt>
          <cx:pt idx="3885">55</cx:pt>
          <cx:pt idx="3886">59</cx:pt>
          <cx:pt idx="3887">55</cx:pt>
          <cx:pt idx="3888">57</cx:pt>
          <cx:pt idx="3889">43</cx:pt>
          <cx:pt idx="3890">25</cx:pt>
          <cx:pt idx="3891">52</cx:pt>
          <cx:pt idx="3892">49</cx:pt>
          <cx:pt idx="3893">38</cx:pt>
          <cx:pt idx="3894">50</cx:pt>
          <cx:pt idx="3895">33</cx:pt>
          <cx:pt idx="3896">51</cx:pt>
          <cx:pt idx="3897">51</cx:pt>
          <cx:pt idx="3898">58</cx:pt>
          <cx:pt idx="3899">34</cx:pt>
          <cx:pt idx="3900">53</cx:pt>
          <cx:pt idx="3901">59</cx:pt>
          <cx:pt idx="3902">22</cx:pt>
          <cx:pt idx="3903">50</cx:pt>
          <cx:pt idx="3904">30</cx:pt>
          <cx:pt idx="3905">32</cx:pt>
          <cx:pt idx="3906">55</cx:pt>
          <cx:pt idx="3907">52</cx:pt>
          <cx:pt idx="3908">45</cx:pt>
          <cx:pt idx="3909">32</cx:pt>
          <cx:pt idx="3910">44</cx:pt>
          <cx:pt idx="3911">39</cx:pt>
          <cx:pt idx="3912">23</cx:pt>
          <cx:pt idx="3913">42</cx:pt>
          <cx:pt idx="3914">44</cx:pt>
          <cx:pt idx="3915">23</cx:pt>
          <cx:pt idx="3916">34</cx:pt>
          <cx:pt idx="3917">28</cx:pt>
          <cx:pt idx="3918">28</cx:pt>
          <cx:pt idx="3919">23</cx:pt>
          <cx:pt idx="3920">57</cx:pt>
          <cx:pt idx="3921">27</cx:pt>
          <cx:pt idx="3922">35</cx:pt>
          <cx:pt idx="3923">40</cx:pt>
          <cx:pt idx="3924">37</cx:pt>
          <cx:pt idx="3925">59</cx:pt>
          <cx:pt idx="3926">33</cx:pt>
          <cx:pt idx="3927">27</cx:pt>
          <cx:pt idx="3928">42</cx:pt>
          <cx:pt idx="3929">50</cx:pt>
          <cx:pt idx="3930">45</cx:pt>
          <cx:pt idx="3931">45</cx:pt>
          <cx:pt idx="3932">53</cx:pt>
          <cx:pt idx="3933">49</cx:pt>
          <cx:pt idx="3934">30</cx:pt>
          <cx:pt idx="3935">56</cx:pt>
          <cx:pt idx="3936">57</cx:pt>
          <cx:pt idx="3937">56</cx:pt>
          <cx:pt idx="3938">49</cx:pt>
          <cx:pt idx="3939">27</cx:pt>
          <cx:pt idx="3940">40</cx:pt>
          <cx:pt idx="3941">53</cx:pt>
          <cx:pt idx="3942">49</cx:pt>
          <cx:pt idx="3943">59</cx:pt>
          <cx:pt idx="3944">35</cx:pt>
          <cx:pt idx="3945">54</cx:pt>
          <cx:pt idx="3946">24</cx:pt>
          <cx:pt idx="3947">47</cx:pt>
          <cx:pt idx="3948">34</cx:pt>
          <cx:pt idx="3949">36</cx:pt>
          <cx:pt idx="3950">60</cx:pt>
          <cx:pt idx="3951">26</cx:pt>
          <cx:pt idx="3952">54</cx:pt>
          <cx:pt idx="3953">41</cx:pt>
          <cx:pt idx="3954">58</cx:pt>
          <cx:pt idx="3955">34</cx:pt>
          <cx:pt idx="3956">57</cx:pt>
          <cx:pt idx="3957">58</cx:pt>
          <cx:pt idx="3958">27</cx:pt>
          <cx:pt idx="3959">56</cx:pt>
          <cx:pt idx="3960">27</cx:pt>
          <cx:pt idx="3961">31</cx:pt>
          <cx:pt idx="3962">60</cx:pt>
          <cx:pt idx="3963">27</cx:pt>
          <cx:pt idx="3964">42</cx:pt>
          <cx:pt idx="3965">22</cx:pt>
          <cx:pt idx="3966">47</cx:pt>
          <cx:pt idx="3967">50</cx:pt>
          <cx:pt idx="3968">43</cx:pt>
          <cx:pt idx="3969">37</cx:pt>
          <cx:pt idx="3970">43</cx:pt>
          <cx:pt idx="3971">43</cx:pt>
          <cx:pt idx="3972">45</cx:pt>
          <cx:pt idx="3973">44</cx:pt>
          <cx:pt idx="3974">34</cx:pt>
          <cx:pt idx="3975">29</cx:pt>
          <cx:pt idx="3976">54</cx:pt>
          <cx:pt idx="3977">36</cx:pt>
          <cx:pt idx="3978">46</cx:pt>
          <cx:pt idx="3979">31</cx:pt>
          <cx:pt idx="3980">46</cx:pt>
          <cx:pt idx="3981">38</cx:pt>
          <cx:pt idx="3982">25</cx:pt>
          <cx:pt idx="3983">50</cx:pt>
          <cx:pt idx="3984">58</cx:pt>
          <cx:pt idx="3985">47</cx:pt>
          <cx:pt idx="3986">27</cx:pt>
          <cx:pt idx="3987">24</cx:pt>
          <cx:pt idx="3988">38</cx:pt>
          <cx:pt idx="3989">38</cx:pt>
          <cx:pt idx="3990">22</cx:pt>
          <cx:pt idx="3991">40</cx:pt>
          <cx:pt idx="3992">39</cx:pt>
          <cx:pt idx="3993">43</cx:pt>
          <cx:pt idx="3994">44</cx:pt>
          <cx:pt idx="3995">47</cx:pt>
          <cx:pt idx="3996">35</cx:pt>
          <cx:pt idx="3997">23</cx:pt>
          <cx:pt idx="3998">27</cx:pt>
          <cx:pt idx="3999">47</cx:pt>
          <cx:pt idx="4000">39</cx:pt>
          <cx:pt idx="4001">39</cx:pt>
          <cx:pt idx="4002">59</cx:pt>
          <cx:pt idx="4003">52</cx:pt>
          <cx:pt idx="4004">29</cx:pt>
          <cx:pt idx="4005">51</cx:pt>
          <cx:pt idx="4006">23</cx:pt>
          <cx:pt idx="4007">24</cx:pt>
          <cx:pt idx="4008">41</cx:pt>
          <cx:pt idx="4009">52</cx:pt>
          <cx:pt idx="4010">52</cx:pt>
          <cx:pt idx="4011">37</cx:pt>
          <cx:pt idx="4012">57</cx:pt>
          <cx:pt idx="4013">51</cx:pt>
          <cx:pt idx="4014">45</cx:pt>
          <cx:pt idx="4015">53</cx:pt>
          <cx:pt idx="4016">26</cx:pt>
          <cx:pt idx="4017">52</cx:pt>
          <cx:pt idx="4018">39</cx:pt>
          <cx:pt idx="4019">47</cx:pt>
          <cx:pt idx="4020">32</cx:pt>
          <cx:pt idx="4021">29</cx:pt>
          <cx:pt idx="4022">40</cx:pt>
          <cx:pt idx="4023">44</cx:pt>
          <cx:pt idx="4024">53</cx:pt>
          <cx:pt idx="4025">23</cx:pt>
          <cx:pt idx="4026">36</cx:pt>
          <cx:pt idx="4027">39</cx:pt>
          <cx:pt idx="4028">59</cx:pt>
          <cx:pt idx="4029">37</cx:pt>
          <cx:pt idx="4030">30</cx:pt>
          <cx:pt idx="4031">24</cx:pt>
          <cx:pt idx="4032">47</cx:pt>
          <cx:pt idx="4033">59</cx:pt>
          <cx:pt idx="4034">37</cx:pt>
          <cx:pt idx="4035">57</cx:pt>
          <cx:pt idx="4036">30</cx:pt>
          <cx:pt idx="4037">39</cx:pt>
          <cx:pt idx="4038">34</cx:pt>
          <cx:pt idx="4039">48</cx:pt>
          <cx:pt idx="4040">58</cx:pt>
          <cx:pt idx="4041">46</cx:pt>
          <cx:pt idx="4042">28</cx:pt>
          <cx:pt idx="4043">23</cx:pt>
          <cx:pt idx="4044">54</cx:pt>
          <cx:pt idx="4045">43</cx:pt>
          <cx:pt idx="4046">41</cx:pt>
          <cx:pt idx="4047">43</cx:pt>
          <cx:pt idx="4048">36</cx:pt>
          <cx:pt idx="4049">58</cx:pt>
          <cx:pt idx="4050">23</cx:pt>
          <cx:pt idx="4051">38</cx:pt>
          <cx:pt idx="4052">35</cx:pt>
          <cx:pt idx="4053">51</cx:pt>
          <cx:pt idx="4054">28</cx:pt>
          <cx:pt idx="4055">42</cx:pt>
          <cx:pt idx="4056">56</cx:pt>
          <cx:pt idx="4057">49</cx:pt>
          <cx:pt idx="4058">45</cx:pt>
          <cx:pt idx="4059">37</cx:pt>
          <cx:pt idx="4060">23</cx:pt>
          <cx:pt idx="4061">37</cx:pt>
          <cx:pt idx="4062">59</cx:pt>
          <cx:pt idx="4063">50</cx:pt>
          <cx:pt idx="4064">46</cx:pt>
          <cx:pt idx="4065">54</cx:pt>
          <cx:pt idx="4066">38</cx:pt>
          <cx:pt idx="4067">55</cx:pt>
          <cx:pt idx="4068">49</cx:pt>
          <cx:pt idx="4069">41</cx:pt>
          <cx:pt idx="4070">22</cx:pt>
          <cx:pt idx="4071">52</cx:pt>
          <cx:pt idx="4072">28</cx:pt>
          <cx:pt idx="4073">50</cx:pt>
          <cx:pt idx="4074">35</cx:pt>
          <cx:pt idx="4075">33</cx:pt>
          <cx:pt idx="4076">47</cx:pt>
          <cx:pt idx="4077">51</cx:pt>
          <cx:pt idx="4078">57</cx:pt>
          <cx:pt idx="4079">59</cx:pt>
          <cx:pt idx="4080">25</cx:pt>
          <cx:pt idx="4081">42</cx:pt>
          <cx:pt idx="4082">34</cx:pt>
          <cx:pt idx="4083">33</cx:pt>
          <cx:pt idx="4084">23</cx:pt>
          <cx:pt idx="4085">23</cx:pt>
          <cx:pt idx="4086">54</cx:pt>
          <cx:pt idx="4087">34</cx:pt>
          <cx:pt idx="4088">54</cx:pt>
          <cx:pt idx="4089">43</cx:pt>
          <cx:pt idx="4090">53</cx:pt>
          <cx:pt idx="4091">59</cx:pt>
          <cx:pt idx="4092">33</cx:pt>
          <cx:pt idx="4093">58</cx:pt>
          <cx:pt idx="4094">36</cx:pt>
          <cx:pt idx="4095">27</cx:pt>
          <cx:pt idx="4096">32</cx:pt>
          <cx:pt idx="4097">40</cx:pt>
          <cx:pt idx="4098">59</cx:pt>
          <cx:pt idx="4099">55</cx:pt>
          <cx:pt idx="4100">24</cx:pt>
          <cx:pt idx="4101">50</cx:pt>
          <cx:pt idx="4102">49</cx:pt>
          <cx:pt idx="4103">46</cx:pt>
          <cx:pt idx="4104">27</cx:pt>
          <cx:pt idx="4105">47</cx:pt>
          <cx:pt idx="4106">47</cx:pt>
          <cx:pt idx="4107">41</cx:pt>
          <cx:pt idx="4108">30</cx:pt>
          <cx:pt idx="4109">27</cx:pt>
          <cx:pt idx="4110">48</cx:pt>
          <cx:pt idx="4111">28</cx:pt>
          <cx:pt idx="4112">25</cx:pt>
          <cx:pt idx="4113">31</cx:pt>
          <cx:pt idx="4114">30</cx:pt>
          <cx:pt idx="4115">30</cx:pt>
          <cx:pt idx="4116">55</cx:pt>
          <cx:pt idx="4117">43</cx:pt>
          <cx:pt idx="4118">44</cx:pt>
          <cx:pt idx="4119">54</cx:pt>
          <cx:pt idx="4120">53</cx:pt>
          <cx:pt idx="4121">53</cx:pt>
          <cx:pt idx="4122">23</cx:pt>
          <cx:pt idx="4123">50</cx:pt>
          <cx:pt idx="4124">42</cx:pt>
          <cx:pt idx="4125">47</cx:pt>
          <cx:pt idx="4126">37</cx:pt>
          <cx:pt idx="4127">40</cx:pt>
          <cx:pt idx="4128">43</cx:pt>
          <cx:pt idx="4129">33</cx:pt>
          <cx:pt idx="4130">53</cx:pt>
          <cx:pt idx="4131">39</cx:pt>
          <cx:pt idx="4132">44</cx:pt>
          <cx:pt idx="4133">41</cx:pt>
          <cx:pt idx="4134">49</cx:pt>
          <cx:pt idx="4135">27</cx:pt>
          <cx:pt idx="4136">36</cx:pt>
          <cx:pt idx="4137">26</cx:pt>
          <cx:pt idx="4138">36</cx:pt>
          <cx:pt idx="4139">47</cx:pt>
          <cx:pt idx="4140">53</cx:pt>
          <cx:pt idx="4141">22</cx:pt>
          <cx:pt idx="4142">33</cx:pt>
          <cx:pt idx="4143">31</cx:pt>
          <cx:pt idx="4144">59</cx:pt>
          <cx:pt idx="4145">22</cx:pt>
          <cx:pt idx="4146">28</cx:pt>
          <cx:pt idx="4147">33</cx:pt>
          <cx:pt idx="4148">37</cx:pt>
          <cx:pt idx="4149">40</cx:pt>
          <cx:pt idx="4150">40</cx:pt>
          <cx:pt idx="4151">50</cx:pt>
          <cx:pt idx="4152">37</cx:pt>
          <cx:pt idx="4153">40</cx:pt>
          <cx:pt idx="4154">51</cx:pt>
          <cx:pt idx="4155">35</cx:pt>
          <cx:pt idx="4156">44</cx:pt>
          <cx:pt idx="4157">33</cx:pt>
          <cx:pt idx="4158">53</cx:pt>
          <cx:pt idx="4159">50</cx:pt>
          <cx:pt idx="4160">58</cx:pt>
          <cx:pt idx="4161">44</cx:pt>
          <cx:pt idx="4162">45</cx:pt>
          <cx:pt idx="4163">53</cx:pt>
          <cx:pt idx="4164">45</cx:pt>
          <cx:pt idx="4165">23</cx:pt>
          <cx:pt idx="4166">44</cx:pt>
          <cx:pt idx="4167">44</cx:pt>
          <cx:pt idx="4168">52</cx:pt>
          <cx:pt idx="4169">26</cx:pt>
          <cx:pt idx="4170">30</cx:pt>
          <cx:pt idx="4171">45</cx:pt>
          <cx:pt idx="4172">57</cx:pt>
          <cx:pt idx="4173">35</cx:pt>
          <cx:pt idx="4174">38</cx:pt>
          <cx:pt idx="4175">32</cx:pt>
          <cx:pt idx="4176">26</cx:pt>
          <cx:pt idx="4177">29</cx:pt>
          <cx:pt idx="4178">49</cx:pt>
          <cx:pt idx="4179">53</cx:pt>
          <cx:pt idx="4180">52</cx:pt>
          <cx:pt idx="4181">31</cx:pt>
          <cx:pt idx="4182">49</cx:pt>
          <cx:pt idx="4183">58</cx:pt>
          <cx:pt idx="4184">43</cx:pt>
          <cx:pt idx="4185">56</cx:pt>
          <cx:pt idx="4186">34</cx:pt>
          <cx:pt idx="4187">55</cx:pt>
          <cx:pt idx="4188">42</cx:pt>
          <cx:pt idx="4189">51</cx:pt>
          <cx:pt idx="4190">57</cx:pt>
          <cx:pt idx="4191">29</cx:pt>
          <cx:pt idx="4192">24</cx:pt>
          <cx:pt idx="4193">44</cx:pt>
          <cx:pt idx="4194">34</cx:pt>
          <cx:pt idx="4195">23</cx:pt>
          <cx:pt idx="4196">44</cx:pt>
          <cx:pt idx="4197">46</cx:pt>
          <cx:pt idx="4198">38</cx:pt>
          <cx:pt idx="4199">35</cx:pt>
          <cx:pt idx="4200">41</cx:pt>
          <cx:pt idx="4201">42</cx:pt>
          <cx:pt idx="4202">50</cx:pt>
          <cx:pt idx="4203">60</cx:pt>
          <cx:pt idx="4204">54</cx:pt>
          <cx:pt idx="4205">31</cx:pt>
          <cx:pt idx="4206">35</cx:pt>
          <cx:pt idx="4207">46</cx:pt>
          <cx:pt idx="4208">56</cx:pt>
          <cx:pt idx="4209">47</cx:pt>
          <cx:pt idx="4210">59</cx:pt>
          <cx:pt idx="4211">48</cx:pt>
          <cx:pt idx="4212">28</cx:pt>
          <cx:pt idx="4213">30</cx:pt>
          <cx:pt idx="4214">24</cx:pt>
          <cx:pt idx="4215">47</cx:pt>
          <cx:pt idx="4216">34</cx:pt>
          <cx:pt idx="4217">59</cx:pt>
          <cx:pt idx="4218">52</cx:pt>
          <cx:pt idx="4219">57</cx:pt>
          <cx:pt idx="4220">49</cx:pt>
          <cx:pt idx="4221">26</cx:pt>
          <cx:pt idx="4222">39</cx:pt>
          <cx:pt idx="4223">59</cx:pt>
          <cx:pt idx="4224">38</cx:pt>
          <cx:pt idx="4225">60</cx:pt>
          <cx:pt idx="4226">48</cx:pt>
          <cx:pt idx="4227">45</cx:pt>
          <cx:pt idx="4228">32</cx:pt>
          <cx:pt idx="4229">52</cx:pt>
          <cx:pt idx="4230">26</cx:pt>
          <cx:pt idx="4231">38</cx:pt>
          <cx:pt idx="4232">23</cx:pt>
          <cx:pt idx="4233">29</cx:pt>
          <cx:pt idx="4234">49</cx:pt>
          <cx:pt idx="4235">29</cx:pt>
          <cx:pt idx="4236">36</cx:pt>
          <cx:pt idx="4237">44</cx:pt>
          <cx:pt idx="4238">31</cx:pt>
          <cx:pt idx="4239">58</cx:pt>
          <cx:pt idx="4240">49</cx:pt>
          <cx:pt idx="4241">55</cx:pt>
          <cx:pt idx="4242">51</cx:pt>
          <cx:pt idx="4243">27</cx:pt>
          <cx:pt idx="4244">56</cx:pt>
          <cx:pt idx="4245">24</cx:pt>
          <cx:pt idx="4246">24</cx:pt>
          <cx:pt idx="4247">29</cx:pt>
          <cx:pt idx="4248">58</cx:pt>
          <cx:pt idx="4249">31</cx:pt>
          <cx:pt idx="4250">30</cx:pt>
          <cx:pt idx="4251">43</cx:pt>
          <cx:pt idx="4252">26</cx:pt>
          <cx:pt idx="4253">45</cx:pt>
          <cx:pt idx="4254">22</cx:pt>
          <cx:pt idx="4255">50</cx:pt>
          <cx:pt idx="4256">48</cx:pt>
          <cx:pt idx="4257">58</cx:pt>
          <cx:pt idx="4258">35</cx:pt>
          <cx:pt idx="4259">53</cx:pt>
          <cx:pt idx="4260">25</cx:pt>
          <cx:pt idx="4261">53</cx:pt>
          <cx:pt idx="4262">29</cx:pt>
          <cx:pt idx="4263">25</cx:pt>
          <cx:pt idx="4264">31</cx:pt>
          <cx:pt idx="4265">52</cx:pt>
          <cx:pt idx="4266">34</cx:pt>
          <cx:pt idx="4267">45</cx:pt>
          <cx:pt idx="4268">47</cx:pt>
          <cx:pt idx="4269">27</cx:pt>
          <cx:pt idx="4270">26</cx:pt>
          <cx:pt idx="4271">37</cx:pt>
          <cx:pt idx="4272">60</cx:pt>
          <cx:pt idx="4273">29</cx:pt>
          <cx:pt idx="4274">27</cx:pt>
          <cx:pt idx="4275">36</cx:pt>
          <cx:pt idx="4276">52</cx:pt>
          <cx:pt idx="4277">37</cx:pt>
          <cx:pt idx="4278">55</cx:pt>
          <cx:pt idx="4279">51</cx:pt>
          <cx:pt idx="4280">37</cx:pt>
          <cx:pt idx="4281">28</cx:pt>
          <cx:pt idx="4282">28</cx:pt>
          <cx:pt idx="4283">47</cx:pt>
          <cx:pt idx="4284">23</cx:pt>
          <cx:pt idx="4285">32</cx:pt>
          <cx:pt idx="4286">38</cx:pt>
          <cx:pt idx="4287">22</cx:pt>
          <cx:pt idx="4288">32</cx:pt>
          <cx:pt idx="4289">22</cx:pt>
          <cx:pt idx="4290">46</cx:pt>
          <cx:pt idx="4291">30</cx:pt>
          <cx:pt idx="4292">25</cx:pt>
          <cx:pt idx="4293">49</cx:pt>
          <cx:pt idx="4294">51</cx:pt>
          <cx:pt idx="4295">57</cx:pt>
          <cx:pt idx="4296">58</cx:pt>
          <cx:pt idx="4297">45</cx:pt>
          <cx:pt idx="4298">32</cx:pt>
          <cx:pt idx="4299">45</cx:pt>
          <cx:pt idx="4300">28</cx:pt>
          <cx:pt idx="4301">22</cx:pt>
          <cx:pt idx="4302">41</cx:pt>
          <cx:pt idx="4303">37</cx:pt>
          <cx:pt idx="4304">25</cx:pt>
          <cx:pt idx="4305">33</cx:pt>
          <cx:pt idx="4306">50</cx:pt>
          <cx:pt idx="4307">56</cx:pt>
          <cx:pt idx="4308">51</cx:pt>
          <cx:pt idx="4309">42</cx:pt>
          <cx:pt idx="4310">50</cx:pt>
          <cx:pt idx="4311">48</cx:pt>
          <cx:pt idx="4312">22</cx:pt>
          <cx:pt idx="4313">30</cx:pt>
          <cx:pt idx="4314">44</cx:pt>
          <cx:pt idx="4315">23</cx:pt>
          <cx:pt idx="4316">55</cx:pt>
          <cx:pt idx="4317">35</cx:pt>
          <cx:pt idx="4318">55</cx:pt>
          <cx:pt idx="4319">57</cx:pt>
          <cx:pt idx="4320">32</cx:pt>
          <cx:pt idx="4321">22</cx:pt>
          <cx:pt idx="4322">55</cx:pt>
          <cx:pt idx="4323">47</cx:pt>
          <cx:pt idx="4324">44</cx:pt>
          <cx:pt idx="4325">58</cx:pt>
          <cx:pt idx="4326">56</cx:pt>
          <cx:pt idx="4327">40</cx:pt>
          <cx:pt idx="4328">56</cx:pt>
          <cx:pt idx="4329">45</cx:pt>
          <cx:pt idx="4330">56</cx:pt>
          <cx:pt idx="4331">30</cx:pt>
          <cx:pt idx="4332">34</cx:pt>
          <cx:pt idx="4333">57</cx:pt>
          <cx:pt idx="4334">32</cx:pt>
          <cx:pt idx="4335">46</cx:pt>
          <cx:pt idx="4336">40</cx:pt>
          <cx:pt idx="4337">60</cx:pt>
          <cx:pt idx="4338">37</cx:pt>
          <cx:pt idx="4339">54</cx:pt>
          <cx:pt idx="4340">38</cx:pt>
          <cx:pt idx="4341">50</cx:pt>
          <cx:pt idx="4342">46</cx:pt>
          <cx:pt idx="4343">26</cx:pt>
          <cx:pt idx="4344">52</cx:pt>
          <cx:pt idx="4345">51</cx:pt>
          <cx:pt idx="4346">30</cx:pt>
          <cx:pt idx="4347">38</cx:pt>
          <cx:pt idx="4348">24</cx:pt>
          <cx:pt idx="4349">43</cx:pt>
          <cx:pt idx="4350">56</cx:pt>
          <cx:pt idx="4351">36</cx:pt>
          <cx:pt idx="4352">26</cx:pt>
          <cx:pt idx="4353">26</cx:pt>
          <cx:pt idx="4354">37</cx:pt>
          <cx:pt idx="4355">59</cx:pt>
          <cx:pt idx="4356">58</cx:pt>
          <cx:pt idx="4357">36</cx:pt>
          <cx:pt idx="4358">59</cx:pt>
          <cx:pt idx="4359">56</cx:pt>
          <cx:pt idx="4360">23</cx:pt>
          <cx:pt idx="4361">24</cx:pt>
          <cx:pt idx="4362">28</cx:pt>
          <cx:pt idx="4363">31</cx:pt>
          <cx:pt idx="4364">38</cx:pt>
          <cx:pt idx="4365">56</cx:pt>
          <cx:pt idx="4366">47</cx:pt>
          <cx:pt idx="4367">47</cx:pt>
          <cx:pt idx="4368">43</cx:pt>
          <cx:pt idx="4369">27</cx:pt>
          <cx:pt idx="4370">25</cx:pt>
          <cx:pt idx="4371">35</cx:pt>
          <cx:pt idx="4372">50</cx:pt>
          <cx:pt idx="4373">30</cx:pt>
          <cx:pt idx="4374">32</cx:pt>
          <cx:pt idx="4375">54</cx:pt>
          <cx:pt idx="4376">23</cx:pt>
          <cx:pt idx="4377">29</cx:pt>
          <cx:pt idx="4378">41</cx:pt>
          <cx:pt idx="4379">39</cx:pt>
          <cx:pt idx="4380">22</cx:pt>
          <cx:pt idx="4381">48</cx:pt>
          <cx:pt idx="4382">52</cx:pt>
          <cx:pt idx="4383">28</cx:pt>
          <cx:pt idx="4384">36</cx:pt>
          <cx:pt idx="4385">29</cx:pt>
          <cx:pt idx="4386">26</cx:pt>
          <cx:pt idx="4387">27</cx:pt>
          <cx:pt idx="4388">31</cx:pt>
          <cx:pt idx="4389">47</cx:pt>
          <cx:pt idx="4390">45</cx:pt>
          <cx:pt idx="4391">50</cx:pt>
          <cx:pt idx="4392">46</cx:pt>
          <cx:pt idx="4393">24</cx:pt>
          <cx:pt idx="4394">24</cx:pt>
          <cx:pt idx="4395">53</cx:pt>
          <cx:pt idx="4396">45</cx:pt>
          <cx:pt idx="4397">37</cx:pt>
          <cx:pt idx="4398">29</cx:pt>
          <cx:pt idx="4399">38</cx:pt>
          <cx:pt idx="4400">60</cx:pt>
          <cx:pt idx="4401">47</cx:pt>
          <cx:pt idx="4402">40</cx:pt>
          <cx:pt idx="4403">48</cx:pt>
          <cx:pt idx="4404">44</cx:pt>
          <cx:pt idx="4405">37</cx:pt>
          <cx:pt idx="4406">37</cx:pt>
          <cx:pt idx="4407">50</cx:pt>
          <cx:pt idx="4408">57</cx:pt>
          <cx:pt idx="4409">42</cx:pt>
          <cx:pt idx="4410">24</cx:pt>
          <cx:pt idx="4411">25</cx:pt>
          <cx:pt idx="4412">39</cx:pt>
          <cx:pt idx="4413">40</cx:pt>
          <cx:pt idx="4414">29</cx:pt>
          <cx:pt idx="4415">56</cx:pt>
          <cx:pt idx="4416">29</cx:pt>
          <cx:pt idx="4417">23</cx:pt>
          <cx:pt idx="4418">49</cx:pt>
          <cx:pt idx="4419">55</cx:pt>
          <cx:pt idx="4420">38</cx:pt>
          <cx:pt idx="4421">40</cx:pt>
          <cx:pt idx="4422">34</cx:pt>
          <cx:pt idx="4423">52</cx:pt>
          <cx:pt idx="4424">31</cx:pt>
          <cx:pt idx="4425">54</cx:pt>
          <cx:pt idx="4426">47</cx:pt>
          <cx:pt idx="4427">39</cx:pt>
          <cx:pt idx="4428">52</cx:pt>
          <cx:pt idx="4429">26</cx:pt>
          <cx:pt idx="4430">34</cx:pt>
          <cx:pt idx="4431">26</cx:pt>
          <cx:pt idx="4432">50</cx:pt>
          <cx:pt idx="4433">51</cx:pt>
          <cx:pt idx="4434">55</cx:pt>
          <cx:pt idx="4435">31</cx:pt>
          <cx:pt idx="4436">48</cx:pt>
          <cx:pt idx="4437">43</cx:pt>
          <cx:pt idx="4438">32</cx:pt>
          <cx:pt idx="4439">38</cx:pt>
          <cx:pt idx="4440">30</cx:pt>
          <cx:pt idx="4441">28</cx:pt>
          <cx:pt idx="4442">30</cx:pt>
          <cx:pt idx="4443">54</cx:pt>
          <cx:pt idx="4444">43</cx:pt>
          <cx:pt idx="4445">40</cx:pt>
          <cx:pt idx="4446">53</cx:pt>
          <cx:pt idx="4447">31</cx:pt>
          <cx:pt idx="4448">35</cx:pt>
          <cx:pt idx="4449">25</cx:pt>
          <cx:pt idx="4450">42</cx:pt>
          <cx:pt idx="4451">52</cx:pt>
          <cx:pt idx="4452">58</cx:pt>
          <cx:pt idx="4453">51</cx:pt>
          <cx:pt idx="4454">55</cx:pt>
          <cx:pt idx="4455">30</cx:pt>
          <cx:pt idx="4456">28</cx:pt>
          <cx:pt idx="4457">60</cx:pt>
          <cx:pt idx="4458">45</cx:pt>
          <cx:pt idx="4459">51</cx:pt>
          <cx:pt idx="4460">53</cx:pt>
          <cx:pt idx="4461">24</cx:pt>
          <cx:pt idx="4462">52</cx:pt>
          <cx:pt idx="4463">27</cx:pt>
          <cx:pt idx="4464">43</cx:pt>
          <cx:pt idx="4465">40</cx:pt>
          <cx:pt idx="4466">36</cx:pt>
          <cx:pt idx="4467">22</cx:pt>
          <cx:pt idx="4468">33</cx:pt>
          <cx:pt idx="4469">60</cx:pt>
          <cx:pt idx="4470">28</cx:pt>
          <cx:pt idx="4471">33</cx:pt>
          <cx:pt idx="4472">53</cx:pt>
          <cx:pt idx="4473">56</cx:pt>
          <cx:pt idx="4474">34</cx:pt>
          <cx:pt idx="4475">37</cx:pt>
          <cx:pt idx="4476">22</cx:pt>
          <cx:pt idx="4477">44</cx:pt>
          <cx:pt idx="4478">27</cx:pt>
          <cx:pt idx="4479">49</cx:pt>
          <cx:pt idx="4480">55</cx:pt>
          <cx:pt idx="4481">53</cx:pt>
          <cx:pt idx="4482">38</cx:pt>
          <cx:pt idx="4483">39</cx:pt>
          <cx:pt idx="4484">56</cx:pt>
          <cx:pt idx="4485">48</cx:pt>
          <cx:pt idx="4486">24</cx:pt>
          <cx:pt idx="4487">28</cx:pt>
          <cx:pt idx="4488">58</cx:pt>
          <cx:pt idx="4489">35</cx:pt>
          <cx:pt idx="4490">60</cx:pt>
          <cx:pt idx="4491">54</cx:pt>
          <cx:pt idx="4492">30</cx:pt>
          <cx:pt idx="4493">46</cx:pt>
          <cx:pt idx="4494">49</cx:pt>
          <cx:pt idx="4495">47</cx:pt>
          <cx:pt idx="4496">26</cx:pt>
          <cx:pt idx="4497">47</cx:pt>
          <cx:pt idx="4498">52</cx:pt>
          <cx:pt idx="4499">27</cx:pt>
          <cx:pt idx="4500">59</cx:pt>
          <cx:pt idx="4501">45</cx:pt>
          <cx:pt idx="4502">29</cx:pt>
          <cx:pt idx="4503">60</cx:pt>
          <cx:pt idx="4504">57</cx:pt>
          <cx:pt idx="4505">28</cx:pt>
          <cx:pt idx="4506">23</cx:pt>
          <cx:pt idx="4507">54</cx:pt>
          <cx:pt idx="4508">25</cx:pt>
          <cx:pt idx="4509">39</cx:pt>
          <cx:pt idx="4510">55</cx:pt>
          <cx:pt idx="4511">26</cx:pt>
          <cx:pt idx="4512">45</cx:pt>
          <cx:pt idx="4513">56</cx:pt>
          <cx:pt idx="4514">52</cx:pt>
          <cx:pt idx="4515">23</cx:pt>
          <cx:pt idx="4516">43</cx:pt>
          <cx:pt idx="4517">49</cx:pt>
          <cx:pt idx="4518">34</cx:pt>
          <cx:pt idx="4519">49</cx:pt>
          <cx:pt idx="4520">51</cx:pt>
          <cx:pt idx="4521">50</cx:pt>
          <cx:pt idx="4522">54</cx:pt>
          <cx:pt idx="4523">24</cx:pt>
          <cx:pt idx="4524">38</cx:pt>
          <cx:pt idx="4525">41</cx:pt>
          <cx:pt idx="4526">34</cx:pt>
          <cx:pt idx="4527">36</cx:pt>
          <cx:pt idx="4528">51</cx:pt>
          <cx:pt idx="4529">35</cx:pt>
          <cx:pt idx="4530">52</cx:pt>
          <cx:pt idx="4531">56</cx:pt>
          <cx:pt idx="4532">30</cx:pt>
          <cx:pt idx="4533">59</cx:pt>
          <cx:pt idx="4534">60</cx:pt>
          <cx:pt idx="4535">45</cx:pt>
          <cx:pt idx="4536">37</cx:pt>
          <cx:pt idx="4537">40</cx:pt>
          <cx:pt idx="4538">30</cx:pt>
          <cx:pt idx="4539">57</cx:pt>
          <cx:pt idx="4540">48</cx:pt>
          <cx:pt idx="4541">51</cx:pt>
          <cx:pt idx="4542">46</cx:pt>
          <cx:pt idx="4543">56</cx:pt>
          <cx:pt idx="4544">25</cx:pt>
          <cx:pt idx="4545">22</cx:pt>
          <cx:pt idx="4546">42</cx:pt>
          <cx:pt idx="4547">40</cx:pt>
          <cx:pt idx="4548">51</cx:pt>
          <cx:pt idx="4549">34</cx:pt>
          <cx:pt idx="4550">34</cx:pt>
          <cx:pt idx="4551">28</cx:pt>
          <cx:pt idx="4552">46</cx:pt>
          <cx:pt idx="4553">37</cx:pt>
          <cx:pt idx="4554">48</cx:pt>
          <cx:pt idx="4555">32</cx:pt>
          <cx:pt idx="4556">28</cx:pt>
          <cx:pt idx="4557">41</cx:pt>
          <cx:pt idx="4558">57</cx:pt>
          <cx:pt idx="4559">42</cx:pt>
          <cx:pt idx="4560">56</cx:pt>
          <cx:pt idx="4561">57</cx:pt>
          <cx:pt idx="4562">32</cx:pt>
          <cx:pt idx="4563">57</cx:pt>
          <cx:pt idx="4564">25</cx:pt>
          <cx:pt idx="4565">35</cx:pt>
          <cx:pt idx="4566">44</cx:pt>
          <cx:pt idx="4567">35</cx:pt>
          <cx:pt idx="4568">43</cx:pt>
          <cx:pt idx="4569">58</cx:pt>
          <cx:pt idx="4570">29</cx:pt>
          <cx:pt idx="4571">36</cx:pt>
          <cx:pt idx="4572">48</cx:pt>
          <cx:pt idx="4573">48</cx:pt>
          <cx:pt idx="4574">29</cx:pt>
          <cx:pt idx="4575">38</cx:pt>
          <cx:pt idx="4576">38</cx:pt>
          <cx:pt idx="4577">26</cx:pt>
          <cx:pt idx="4578">35</cx:pt>
          <cx:pt idx="4579">53</cx:pt>
          <cx:pt idx="4580">25</cx:pt>
          <cx:pt idx="4581">22</cx:pt>
          <cx:pt idx="4582">34</cx:pt>
          <cx:pt idx="4583">31</cx:pt>
          <cx:pt idx="4584">26</cx:pt>
          <cx:pt idx="4585">54</cx:pt>
          <cx:pt idx="4586">34</cx:pt>
          <cx:pt idx="4587">47</cx:pt>
          <cx:pt idx="4588">39</cx:pt>
          <cx:pt idx="4589">26</cx:pt>
          <cx:pt idx="4590">30</cx:pt>
          <cx:pt idx="4591">49</cx:pt>
          <cx:pt idx="4592">57</cx:pt>
          <cx:pt idx="4593">44</cx:pt>
          <cx:pt idx="4594">49</cx:pt>
          <cx:pt idx="4595">53</cx:pt>
          <cx:pt idx="4596">45</cx:pt>
          <cx:pt idx="4597">47</cx:pt>
          <cx:pt idx="4598">28</cx:pt>
          <cx:pt idx="4599">58</cx:pt>
          <cx:pt idx="4600">23</cx:pt>
          <cx:pt idx="4601">57</cx:pt>
          <cx:pt idx="4602">27</cx:pt>
          <cx:pt idx="4603">52</cx:pt>
          <cx:pt idx="4604">48</cx:pt>
          <cx:pt idx="4605">53</cx:pt>
          <cx:pt idx="4606">56</cx:pt>
          <cx:pt idx="4607">38</cx:pt>
          <cx:pt idx="4608">22</cx:pt>
          <cx:pt idx="4609">29</cx:pt>
          <cx:pt idx="4610">40</cx:pt>
          <cx:pt idx="4611">55</cx:pt>
          <cx:pt idx="4612">51</cx:pt>
          <cx:pt idx="4613">23</cx:pt>
          <cx:pt idx="4614">60</cx:pt>
          <cx:pt idx="4615">38</cx:pt>
          <cx:pt idx="4616">36</cx:pt>
          <cx:pt idx="4617">25</cx:pt>
          <cx:pt idx="4618">47</cx:pt>
          <cx:pt idx="4619">24</cx:pt>
          <cx:pt idx="4620">51</cx:pt>
          <cx:pt idx="4621">48</cx:pt>
          <cx:pt idx="4622">55</cx:pt>
          <cx:pt idx="4623">44</cx:pt>
          <cx:pt idx="4624">48</cx:pt>
          <cx:pt idx="4625">22</cx:pt>
          <cx:pt idx="4626">37</cx:pt>
          <cx:pt idx="4627">53</cx:pt>
          <cx:pt idx="4628">45</cx:pt>
          <cx:pt idx="4629">28</cx:pt>
          <cx:pt idx="4630">25</cx:pt>
          <cx:pt idx="4631">29</cx:pt>
          <cx:pt idx="4632">56</cx:pt>
          <cx:pt idx="4633">54</cx:pt>
          <cx:pt idx="4634">38</cx:pt>
          <cx:pt idx="4635">25</cx:pt>
          <cx:pt idx="4636">41</cx:pt>
          <cx:pt idx="4637">27</cx:pt>
          <cx:pt idx="4638">23</cx:pt>
          <cx:pt idx="4639">55</cx:pt>
          <cx:pt idx="4640">43</cx:pt>
          <cx:pt idx="4641">23</cx:pt>
          <cx:pt idx="4642">49</cx:pt>
          <cx:pt idx="4643">36</cx:pt>
          <cx:pt idx="4644">57</cx:pt>
          <cx:pt idx="4645">25</cx:pt>
          <cx:pt idx="4646">41</cx:pt>
          <cx:pt idx="4647">32</cx:pt>
          <cx:pt idx="4648">45</cx:pt>
          <cx:pt idx="4649">39</cx:pt>
          <cx:pt idx="4650">33</cx:pt>
          <cx:pt idx="4651">51</cx:pt>
          <cx:pt idx="4652">44</cx:pt>
          <cx:pt idx="4653">43</cx:pt>
          <cx:pt idx="4654">54</cx:pt>
          <cx:pt idx="4655">54</cx:pt>
          <cx:pt idx="4656">28</cx:pt>
          <cx:pt idx="4657">41</cx:pt>
          <cx:pt idx="4658">46</cx:pt>
          <cx:pt idx="4659">53</cx:pt>
          <cx:pt idx="4660">31</cx:pt>
          <cx:pt idx="4661">43</cx:pt>
          <cx:pt idx="4662">22</cx:pt>
          <cx:pt idx="4663">58</cx:pt>
          <cx:pt idx="4664">25</cx:pt>
          <cx:pt idx="4665">38</cx:pt>
          <cx:pt idx="4666">56</cx:pt>
          <cx:pt idx="4667">49</cx:pt>
          <cx:pt idx="4668">57</cx:pt>
          <cx:pt idx="4669">28</cx:pt>
          <cx:pt idx="4670">34</cx:pt>
          <cx:pt idx="4671">27</cx:pt>
          <cx:pt idx="4672">52</cx:pt>
          <cx:pt idx="4673">58</cx:pt>
          <cx:pt idx="4674">45</cx:pt>
          <cx:pt idx="4675">29</cx:pt>
          <cx:pt idx="4676">30</cx:pt>
          <cx:pt idx="4677">45</cx:pt>
          <cx:pt idx="4678">50</cx:pt>
          <cx:pt idx="4679">33</cx:pt>
          <cx:pt idx="4680">55</cx:pt>
          <cx:pt idx="4681">36</cx:pt>
          <cx:pt idx="4682">39</cx:pt>
          <cx:pt idx="4683">32</cx:pt>
          <cx:pt idx="4684">39</cx:pt>
          <cx:pt idx="4685">47</cx:pt>
          <cx:pt idx="4686">57</cx:pt>
          <cx:pt idx="4687">59</cx:pt>
          <cx:pt idx="4688">43</cx:pt>
          <cx:pt idx="4689">28</cx:pt>
          <cx:pt idx="4690">50</cx:pt>
          <cx:pt idx="4691">31</cx:pt>
          <cx:pt idx="4692">50</cx:pt>
          <cx:pt idx="4693">25</cx:pt>
          <cx:pt idx="4694">36</cx:pt>
          <cx:pt idx="4695">56</cx:pt>
          <cx:pt idx="4696">30</cx:pt>
          <cx:pt idx="4697">55</cx:pt>
          <cx:pt idx="4698">43</cx:pt>
          <cx:pt idx="4699">53</cx:pt>
          <cx:pt idx="4700">26</cx:pt>
          <cx:pt idx="4701">42</cx:pt>
          <cx:pt idx="4702">24</cx:pt>
          <cx:pt idx="4703">58</cx:pt>
          <cx:pt idx="4704">53</cx:pt>
          <cx:pt idx="4705">30</cx:pt>
          <cx:pt idx="4706">46</cx:pt>
          <cx:pt idx="4707">29</cx:pt>
          <cx:pt idx="4708">26</cx:pt>
          <cx:pt idx="4709">28</cx:pt>
          <cx:pt idx="4710">54</cx:pt>
          <cx:pt idx="4711">60</cx:pt>
          <cx:pt idx="4712">60</cx:pt>
          <cx:pt idx="4713">52</cx:pt>
          <cx:pt idx="4714">33</cx:pt>
          <cx:pt idx="4715">48</cx:pt>
          <cx:pt idx="4716">24</cx:pt>
          <cx:pt idx="4717">32</cx:pt>
          <cx:pt idx="4718">40</cx:pt>
          <cx:pt idx="4719">32</cx:pt>
          <cx:pt idx="4720">59</cx:pt>
          <cx:pt idx="4721">33</cx:pt>
          <cx:pt idx="4722">25</cx:pt>
          <cx:pt idx="4723">41</cx:pt>
          <cx:pt idx="4724">36</cx:pt>
          <cx:pt idx="4725">39</cx:pt>
          <cx:pt idx="4726">51</cx:pt>
          <cx:pt idx="4727">30</cx:pt>
          <cx:pt idx="4728">54</cx:pt>
          <cx:pt idx="4729">48</cx:pt>
          <cx:pt idx="4730">60</cx:pt>
          <cx:pt idx="4731">60</cx:pt>
          <cx:pt idx="4732">44</cx:pt>
          <cx:pt idx="4733">30</cx:pt>
          <cx:pt idx="4734">51</cx:pt>
          <cx:pt idx="4735">55</cx:pt>
          <cx:pt idx="4736">60</cx:pt>
          <cx:pt idx="4737">27</cx:pt>
          <cx:pt idx="4738">39</cx:pt>
          <cx:pt idx="4739">41</cx:pt>
          <cx:pt idx="4740">38</cx:pt>
          <cx:pt idx="4741">51</cx:pt>
          <cx:pt idx="4742">53</cx:pt>
          <cx:pt idx="4743">25</cx:pt>
          <cx:pt idx="4744">33</cx:pt>
          <cx:pt idx="4745">26</cx:pt>
          <cx:pt idx="4746">49</cx:pt>
          <cx:pt idx="4747">27</cx:pt>
          <cx:pt idx="4748">52</cx:pt>
          <cx:pt idx="4749">56</cx:pt>
          <cx:pt idx="4750">58</cx:pt>
          <cx:pt idx="4751">41</cx:pt>
          <cx:pt idx="4752">25</cx:pt>
          <cx:pt idx="4753">23</cx:pt>
          <cx:pt idx="4754">40</cx:pt>
          <cx:pt idx="4755">25</cx:pt>
          <cx:pt idx="4756">55</cx:pt>
          <cx:pt idx="4757">46</cx:pt>
          <cx:pt idx="4758">33</cx:pt>
          <cx:pt idx="4759">23</cx:pt>
          <cx:pt idx="4760">22</cx:pt>
          <cx:pt idx="4761">24</cx:pt>
          <cx:pt idx="4762">25</cx:pt>
          <cx:pt idx="4763">60</cx:pt>
          <cx:pt idx="4764">24</cx:pt>
          <cx:pt idx="4765">45</cx:pt>
          <cx:pt idx="4766">51</cx:pt>
          <cx:pt idx="4767">56</cx:pt>
          <cx:pt idx="4768">31</cx:pt>
          <cx:pt idx="4769">55</cx:pt>
          <cx:pt idx="4770">31</cx:pt>
          <cx:pt idx="4771">50</cx:pt>
          <cx:pt idx="4772">33</cx:pt>
          <cx:pt idx="4773">46</cx:pt>
          <cx:pt idx="4774">26</cx:pt>
          <cx:pt idx="4775">54</cx:pt>
          <cx:pt idx="4776">24</cx:pt>
          <cx:pt idx="4777">31</cx:pt>
          <cx:pt idx="4778">47</cx:pt>
          <cx:pt idx="4779">36</cx:pt>
          <cx:pt idx="4780">30</cx:pt>
          <cx:pt idx="4781">53</cx:pt>
          <cx:pt idx="4782">36</cx:pt>
          <cx:pt idx="4783">53</cx:pt>
          <cx:pt idx="4784">37</cx:pt>
          <cx:pt idx="4785">52</cx:pt>
          <cx:pt idx="4786">35</cx:pt>
          <cx:pt idx="4787">51</cx:pt>
          <cx:pt idx="4788">34</cx:pt>
          <cx:pt idx="4789">29</cx:pt>
          <cx:pt idx="4790">50</cx:pt>
          <cx:pt idx="4791">27</cx:pt>
          <cx:pt idx="4792">40</cx:pt>
          <cx:pt idx="4793">35</cx:pt>
          <cx:pt idx="4794">28</cx:pt>
          <cx:pt idx="4795">34</cx:pt>
          <cx:pt idx="4796">51</cx:pt>
          <cx:pt idx="4797">39</cx:pt>
          <cx:pt idx="4798">40</cx:pt>
          <cx:pt idx="4799">59</cx:pt>
          <cx:pt idx="4800">48</cx:pt>
          <cx:pt idx="4801">49</cx:pt>
          <cx:pt idx="4802">46</cx:pt>
          <cx:pt idx="4803">57</cx:pt>
          <cx:pt idx="4804">25</cx:pt>
          <cx:pt idx="4805">38</cx:pt>
          <cx:pt idx="4806">58</cx:pt>
          <cx:pt idx="4807">56</cx:pt>
          <cx:pt idx="4808">24</cx:pt>
          <cx:pt idx="4809">52</cx:pt>
          <cx:pt idx="4810">30</cx:pt>
          <cx:pt idx="4811">60</cx:pt>
          <cx:pt idx="4812">47</cx:pt>
          <cx:pt idx="4813">29</cx:pt>
          <cx:pt idx="4814">49</cx:pt>
          <cx:pt idx="4815">57</cx:pt>
          <cx:pt idx="4816">29</cx:pt>
          <cx:pt idx="4817">50</cx:pt>
          <cx:pt idx="4818">35</cx:pt>
          <cx:pt idx="4819">56</cx:pt>
          <cx:pt idx="4820">32</cx:pt>
          <cx:pt idx="4821">60</cx:pt>
          <cx:pt idx="4822">47</cx:pt>
          <cx:pt idx="4823">56</cx:pt>
          <cx:pt idx="4824">44</cx:pt>
          <cx:pt idx="4825">49</cx:pt>
          <cx:pt idx="4826">39</cx:pt>
          <cx:pt idx="4827">46</cx:pt>
          <cx:pt idx="4828">44</cx:pt>
          <cx:pt idx="4829">39</cx:pt>
          <cx:pt idx="4830">27</cx:pt>
          <cx:pt idx="4831">41</cx:pt>
          <cx:pt idx="4832">54</cx:pt>
          <cx:pt idx="4833">39</cx:pt>
          <cx:pt idx="4834">34</cx:pt>
          <cx:pt idx="4835">51</cx:pt>
          <cx:pt idx="4836">50</cx:pt>
          <cx:pt idx="4837">34</cx:pt>
          <cx:pt idx="4838">34</cx:pt>
          <cx:pt idx="4839">28</cx:pt>
          <cx:pt idx="4840">47</cx:pt>
          <cx:pt idx="4841">44</cx:pt>
          <cx:pt idx="4842">24</cx:pt>
          <cx:pt idx="4843">58</cx:pt>
          <cx:pt idx="4844">35</cx:pt>
          <cx:pt idx="4845">31</cx:pt>
          <cx:pt idx="4846">22</cx:pt>
          <cx:pt idx="4847">23</cx:pt>
          <cx:pt idx="4848">36</cx:pt>
          <cx:pt idx="4849">23</cx:pt>
          <cx:pt idx="4850">43</cx:pt>
          <cx:pt idx="4851">53</cx:pt>
          <cx:pt idx="4852">23</cx:pt>
          <cx:pt idx="4853">51</cx:pt>
          <cx:pt idx="4854">39</cx:pt>
          <cx:pt idx="4855">38</cx:pt>
          <cx:pt idx="4856">34</cx:pt>
          <cx:pt idx="4857">44</cx:pt>
          <cx:pt idx="4858">42</cx:pt>
          <cx:pt idx="4859">32</cx:pt>
          <cx:pt idx="4860">50</cx:pt>
          <cx:pt idx="4861">49</cx:pt>
          <cx:pt idx="4862">36</cx:pt>
          <cx:pt idx="4863">29</cx:pt>
          <cx:pt idx="4864">51</cx:pt>
          <cx:pt idx="4865">22</cx:pt>
          <cx:pt idx="4866">32</cx:pt>
          <cx:pt idx="4867">38</cx:pt>
          <cx:pt idx="4868">48</cx:pt>
          <cx:pt idx="4869">37</cx:pt>
          <cx:pt idx="4870">23</cx:pt>
          <cx:pt idx="4871">22</cx:pt>
          <cx:pt idx="4872">23</cx:pt>
          <cx:pt idx="4873">26</cx:pt>
          <cx:pt idx="4874">47</cx:pt>
          <cx:pt idx="4875">42</cx:pt>
          <cx:pt idx="4876">31</cx:pt>
          <cx:pt idx="4877">57</cx:pt>
          <cx:pt idx="4878">50</cx:pt>
          <cx:pt idx="4879">32</cx:pt>
          <cx:pt idx="4880">46</cx:pt>
          <cx:pt idx="4881">31</cx:pt>
          <cx:pt idx="4882">35</cx:pt>
          <cx:pt idx="4883">54</cx:pt>
          <cx:pt idx="4884">58</cx:pt>
          <cx:pt idx="4885">53</cx:pt>
          <cx:pt idx="4886">52</cx:pt>
          <cx:pt idx="4887">59</cx:pt>
          <cx:pt idx="4888">38</cx:pt>
          <cx:pt idx="4889">41</cx:pt>
          <cx:pt idx="4890">29</cx:pt>
          <cx:pt idx="4891">54</cx:pt>
          <cx:pt idx="4892">24</cx:pt>
          <cx:pt idx="4893">38</cx:pt>
          <cx:pt idx="4894">58</cx:pt>
          <cx:pt idx="4895">24</cx:pt>
          <cx:pt idx="4896">56</cx:pt>
          <cx:pt idx="4897">34</cx:pt>
          <cx:pt idx="4898">27</cx:pt>
          <cx:pt idx="4899">33</cx:pt>
          <cx:pt idx="4900">42</cx:pt>
          <cx:pt idx="4901">58</cx:pt>
          <cx:pt idx="4902">23</cx:pt>
          <cx:pt idx="4903">57</cx:pt>
          <cx:pt idx="4904">60</cx:pt>
          <cx:pt idx="4905">24</cx:pt>
          <cx:pt idx="4906">24</cx:pt>
          <cx:pt idx="4907">25</cx:pt>
          <cx:pt idx="4908">58</cx:pt>
          <cx:pt idx="4909">22</cx:pt>
          <cx:pt idx="4910">33</cx:pt>
          <cx:pt idx="4911">46</cx:pt>
          <cx:pt idx="4912">24</cx:pt>
          <cx:pt idx="4913">42</cx:pt>
          <cx:pt idx="4914">31</cx:pt>
          <cx:pt idx="4915">38</cx:pt>
          <cx:pt idx="4916">33</cx:pt>
          <cx:pt idx="4917">32</cx:pt>
          <cx:pt idx="4918">53</cx:pt>
          <cx:pt idx="4919">60</cx:pt>
          <cx:pt idx="4920">39</cx:pt>
          <cx:pt idx="4921">34</cx:pt>
          <cx:pt idx="4922">34</cx:pt>
          <cx:pt idx="4923">55</cx:pt>
          <cx:pt idx="4924">43</cx:pt>
          <cx:pt idx="4925">22</cx:pt>
          <cx:pt idx="4926">23</cx:pt>
          <cx:pt idx="4927">50</cx:pt>
          <cx:pt idx="4928">28</cx:pt>
          <cx:pt idx="4929">44</cx:pt>
          <cx:pt idx="4930">25</cx:pt>
          <cx:pt idx="4931">56</cx:pt>
          <cx:pt idx="4932">30</cx:pt>
          <cx:pt idx="4933">52</cx:pt>
          <cx:pt idx="4934">29</cx:pt>
          <cx:pt idx="4935">31</cx:pt>
          <cx:pt idx="4936">41</cx:pt>
          <cx:pt idx="4937">41</cx:pt>
          <cx:pt idx="4938">50</cx:pt>
          <cx:pt idx="4939">23</cx:pt>
          <cx:pt idx="4940">30</cx:pt>
          <cx:pt idx="4941">46</cx:pt>
          <cx:pt idx="4942">26</cx:pt>
          <cx:pt idx="4943">60</cx:pt>
          <cx:pt idx="4944">25</cx:pt>
          <cx:pt idx="4945">49</cx:pt>
          <cx:pt idx="4946">27</cx:pt>
          <cx:pt idx="4947">31</cx:pt>
          <cx:pt idx="4948">46</cx:pt>
          <cx:pt idx="4949">56</cx:pt>
          <cx:pt idx="4950">57</cx:pt>
          <cx:pt idx="4951">45</cx:pt>
          <cx:pt idx="4952">26</cx:pt>
          <cx:pt idx="4953">39</cx:pt>
          <cx:pt idx="4954">24</cx:pt>
          <cx:pt idx="4955">45</cx:pt>
          <cx:pt idx="4956">31</cx:pt>
          <cx:pt idx="4957">38</cx:pt>
          <cx:pt idx="4958">41</cx:pt>
          <cx:pt idx="4959">50</cx:pt>
          <cx:pt idx="4960">57</cx:pt>
          <cx:pt idx="4961">41</cx:pt>
          <cx:pt idx="4962">46</cx:pt>
          <cx:pt idx="4963">40</cx:pt>
          <cx:pt idx="4964">52</cx:pt>
          <cx:pt idx="4965">40</cx:pt>
          <cx:pt idx="4966">53</cx:pt>
          <cx:pt idx="4967">26</cx:pt>
          <cx:pt idx="4968">53</cx:pt>
          <cx:pt idx="4969">57</cx:pt>
          <cx:pt idx="4970">37</cx:pt>
          <cx:pt idx="4971">39</cx:pt>
          <cx:pt idx="4972">54</cx:pt>
          <cx:pt idx="4973">35</cx:pt>
          <cx:pt idx="4974">31</cx:pt>
          <cx:pt idx="4975">32</cx:pt>
          <cx:pt idx="4976">53</cx:pt>
          <cx:pt idx="4977">55</cx:pt>
          <cx:pt idx="4978">58</cx:pt>
          <cx:pt idx="4979">60</cx:pt>
          <cx:pt idx="4980">55</cx:pt>
          <cx:pt idx="4981">35</cx:pt>
          <cx:pt idx="4982">40</cx:pt>
          <cx:pt idx="4983">32</cx:pt>
          <cx:pt idx="4984">39</cx:pt>
          <cx:pt idx="4985">42</cx:pt>
          <cx:pt idx="4986">27</cx:pt>
          <cx:pt idx="4987">29</cx:pt>
        </cx:lvl>
      </cx:numDim>
    </cx:data>
  </cx:chartData>
  <cx:chart>
    <cx:title pos="t" align="ctr" overlay="0">
      <cx:tx>
        <cx:txData>
          <cx:v>Age Distribution of Employees</cx:v>
        </cx:txData>
      </cx:tx>
      <cx:txPr>
        <a:bodyPr spcFirstLastPara="1" vertOverflow="ellipsis" horzOverflow="overflow" wrap="square" lIns="0" tIns="0" rIns="0" bIns="0" anchor="ctr" anchorCtr="1"/>
        <a:lstStyle/>
        <a:p>
          <a:pPr algn="ctr" rtl="0">
            <a:defRPr/>
          </a:pPr>
          <a:r>
            <a:rPr lang="en-US" sz="2000" b="1" i="0" u="none" strike="noStrike" baseline="0">
              <a:solidFill>
                <a:sysClr val="windowText" lastClr="000000">
                  <a:lumMod val="65000"/>
                  <a:lumOff val="35000"/>
                </a:sysClr>
              </a:solidFill>
              <a:latin typeface="Aptos Narrow" panose="02110004020202020204"/>
            </a:rPr>
            <a:t>Age Distribution of Employees</a:t>
          </a:r>
        </a:p>
      </cx:txPr>
    </cx:title>
    <cx:plotArea>
      <cx:plotAreaRegion>
        <cx:series layoutId="clusteredColumn" uniqueId="{71AA1DA7-4448-4B87-AEEE-830708EE77FC}">
          <cx:spPr>
            <a:solidFill>
              <a:schemeClr val="bg1">
                <a:lumMod val="50000"/>
              </a:schemeClr>
            </a:solidFill>
          </cx:spPr>
          <cx:dataId val="0"/>
          <cx:layoutPr>
            <cx:binning intervalClosed="r"/>
          </cx:layoutPr>
        </cx:series>
      </cx:plotAreaRegion>
      <cx:axis id="0">
        <cx:catScaling gapWidth="0.5"/>
        <cx:title>
          <cx:tx>
            <cx:rich>
              <a:bodyPr spcFirstLastPara="1" vertOverflow="ellipsis" horzOverflow="overflow" wrap="square" lIns="0" tIns="0" rIns="0" bIns="0" anchor="ctr" anchorCtr="1"/>
              <a:lstStyle/>
              <a:p>
                <a:pPr algn="ctr" rtl="0">
                  <a:defRPr/>
                </a:pPr>
                <a:r>
                  <a:rPr lang="en-CA" sz="1600"/>
                  <a:t>Age Range (Years)</a:t>
                </a:r>
                <a:endParaRPr lang="en-US" sz="1600" b="0" i="0" u="none" strike="noStrike" baseline="0">
                  <a:solidFill>
                    <a:sysClr val="windowText" lastClr="000000">
                      <a:lumMod val="65000"/>
                      <a:lumOff val="35000"/>
                    </a:sysClr>
                  </a:solidFill>
                  <a:latin typeface="Aptos Narrow" panose="02110004020202020204"/>
                </a:endParaRPr>
              </a:p>
            </cx:rich>
          </cx:tx>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Frequency</a:t>
              </a:r>
            </a:p>
          </cx:txPr>
        </cx:title>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'Outlier Calculation and check'!$J$2:$J$5001</cx:f>
        <cx:lvl ptCount="5000" formatCode="General">
          <cx:pt idx="0">2</cx:pt>
          <cx:pt idx="1">1</cx:pt>
          <cx:pt idx="2">5</cx:pt>
          <cx:pt idx="3">4</cx:pt>
          <cx:pt idx="4">2</cx:pt>
          <cx:pt idx="5">4</cx:pt>
          <cx:pt idx="6">3</cx:pt>
          <cx:pt idx="7">3</cx:pt>
          <cx:pt idx="8">2</cx:pt>
          <cx:pt idx="9">1</cx:pt>
          <cx:pt idx="10">3</cx:pt>
          <cx:pt idx="11">4</cx:pt>
          <cx:pt idx="12">2</cx:pt>
          <cx:pt idx="13">1</cx:pt>
          <cx:pt idx="14">3</cx:pt>
          <cx:pt idx="15">4</cx:pt>
          <cx:pt idx="16">2</cx:pt>
          <cx:pt idx="17">3</cx:pt>
          <cx:pt idx="18">1</cx:pt>
          <cx:pt idx="19">3</cx:pt>
          <cx:pt idx="20">2</cx:pt>
          <cx:pt idx="21">3</cx:pt>
          <cx:pt idx="22">3</cx:pt>
          <cx:pt idx="23">5</cx:pt>
          <cx:pt idx="24">3</cx:pt>
          <cx:pt idx="25">4</cx:pt>
          <cx:pt idx="26">3</cx:pt>
          <cx:pt idx="27">4</cx:pt>
          <cx:pt idx="28">3</cx:pt>
          <cx:pt idx="29">2</cx:pt>
          <cx:pt idx="30">1</cx:pt>
          <cx:pt idx="31">2</cx:pt>
          <cx:pt idx="32">2</cx:pt>
          <cx:pt idx="33">3</cx:pt>
          <cx:pt idx="34">4</cx:pt>
          <cx:pt idx="35">4</cx:pt>
          <cx:pt idx="36">1</cx:pt>
          <cx:pt idx="37">2</cx:pt>
          <cx:pt idx="38">4</cx:pt>
          <cx:pt idx="39">3</cx:pt>
          <cx:pt idx="40">4</cx:pt>
          <cx:pt idx="41">2</cx:pt>
          <cx:pt idx="42">3</cx:pt>
          <cx:pt idx="43">4</cx:pt>
          <cx:pt idx="44">3</cx:pt>
          <cx:pt idx="45">2</cx:pt>
          <cx:pt idx="46">1</cx:pt>
          <cx:pt idx="47">5</cx:pt>
          <cx:pt idx="48">4</cx:pt>
          <cx:pt idx="49">4</cx:pt>
          <cx:pt idx="50">4</cx:pt>
          <cx:pt idx="51">5</cx:pt>
          <cx:pt idx="52">3</cx:pt>
          <cx:pt idx="53">2</cx:pt>
          <cx:pt idx="54">1</cx:pt>
          <cx:pt idx="55">3</cx:pt>
          <cx:pt idx="56">5</cx:pt>
          <cx:pt idx="57">5</cx:pt>
          <cx:pt idx="58">1</cx:pt>
          <cx:pt idx="59">2</cx:pt>
          <cx:pt idx="60">4</cx:pt>
          <cx:pt idx="61">2</cx:pt>
          <cx:pt idx="62">3</cx:pt>
          <cx:pt idx="63">3</cx:pt>
          <cx:pt idx="64">4</cx:pt>
          <cx:pt idx="65">4</cx:pt>
          <cx:pt idx="66">1</cx:pt>
          <cx:pt idx="67">2</cx:pt>
          <cx:pt idx="68">2</cx:pt>
          <cx:pt idx="69">2</cx:pt>
          <cx:pt idx="70">4</cx:pt>
          <cx:pt idx="71">1</cx:pt>
          <cx:pt idx="72">5</cx:pt>
          <cx:pt idx="73">3</cx:pt>
          <cx:pt idx="74">2</cx:pt>
          <cx:pt idx="75">5</cx:pt>
          <cx:pt idx="76">4</cx:pt>
          <cx:pt idx="77">5</cx:pt>
          <cx:pt idx="78">2</cx:pt>
          <cx:pt idx="79">5</cx:pt>
          <cx:pt idx="80">3</cx:pt>
          <cx:pt idx="81">4</cx:pt>
          <cx:pt idx="82">3</cx:pt>
          <cx:pt idx="83">4</cx:pt>
          <cx:pt idx="84">4</cx:pt>
          <cx:pt idx="85">4</cx:pt>
          <cx:pt idx="86">1</cx:pt>
          <cx:pt idx="87">1</cx:pt>
          <cx:pt idx="88">5</cx:pt>
          <cx:pt idx="89">4</cx:pt>
          <cx:pt idx="90">4</cx:pt>
          <cx:pt idx="91">1</cx:pt>
          <cx:pt idx="92">5</cx:pt>
          <cx:pt idx="93">4</cx:pt>
          <cx:pt idx="94">5</cx:pt>
          <cx:pt idx="95">5</cx:pt>
          <cx:pt idx="96">1</cx:pt>
          <cx:pt idx="97">4</cx:pt>
          <cx:pt idx="98">1</cx:pt>
          <cx:pt idx="99">2</cx:pt>
          <cx:pt idx="100">1</cx:pt>
          <cx:pt idx="101">1</cx:pt>
          <cx:pt idx="102">4</cx:pt>
          <cx:pt idx="103">4</cx:pt>
          <cx:pt idx="104">4</cx:pt>
          <cx:pt idx="105">3</cx:pt>
          <cx:pt idx="106">1</cx:pt>
          <cx:pt idx="107">2</cx:pt>
          <cx:pt idx="108">4</cx:pt>
          <cx:pt idx="109">5</cx:pt>
          <cx:pt idx="110">3</cx:pt>
          <cx:pt idx="111">5</cx:pt>
          <cx:pt idx="112">1</cx:pt>
          <cx:pt idx="113">3</cx:pt>
          <cx:pt idx="114">2</cx:pt>
          <cx:pt idx="115">3</cx:pt>
          <cx:pt idx="116">3</cx:pt>
          <cx:pt idx="117">2</cx:pt>
          <cx:pt idx="118">2</cx:pt>
          <cx:pt idx="119">2</cx:pt>
          <cx:pt idx="120">2</cx:pt>
          <cx:pt idx="121">5</cx:pt>
          <cx:pt idx="122">2</cx:pt>
          <cx:pt idx="123">2</cx:pt>
          <cx:pt idx="124">2</cx:pt>
          <cx:pt idx="125">3</cx:pt>
          <cx:pt idx="126">2</cx:pt>
          <cx:pt idx="127">5</cx:pt>
          <cx:pt idx="128">4</cx:pt>
          <cx:pt idx="129">3</cx:pt>
          <cx:pt idx="130">1</cx:pt>
          <cx:pt idx="131">5</cx:pt>
          <cx:pt idx="132">3</cx:pt>
          <cx:pt idx="133">1</cx:pt>
          <cx:pt idx="134">4</cx:pt>
          <cx:pt idx="135">5</cx:pt>
          <cx:pt idx="136">2</cx:pt>
          <cx:pt idx="137">4</cx:pt>
          <cx:pt idx="138">3</cx:pt>
          <cx:pt idx="139">5</cx:pt>
          <cx:pt idx="140">1</cx:pt>
          <cx:pt idx="141">5</cx:pt>
          <cx:pt idx="142">5</cx:pt>
          <cx:pt idx="143">5</cx:pt>
          <cx:pt idx="144">5</cx:pt>
          <cx:pt idx="145">3</cx:pt>
          <cx:pt idx="146">2</cx:pt>
          <cx:pt idx="147">1</cx:pt>
          <cx:pt idx="148">4</cx:pt>
          <cx:pt idx="149">2</cx:pt>
          <cx:pt idx="150">3</cx:pt>
          <cx:pt idx="151">4</cx:pt>
          <cx:pt idx="152">1</cx:pt>
          <cx:pt idx="153">1</cx:pt>
          <cx:pt idx="154">1</cx:pt>
          <cx:pt idx="155">1</cx:pt>
          <cx:pt idx="156">4</cx:pt>
          <cx:pt idx="157">3</cx:pt>
          <cx:pt idx="158">3</cx:pt>
          <cx:pt idx="159">5</cx:pt>
          <cx:pt idx="160">4</cx:pt>
          <cx:pt idx="161">3</cx:pt>
          <cx:pt idx="162">1</cx:pt>
          <cx:pt idx="163">1</cx:pt>
          <cx:pt idx="164">1</cx:pt>
          <cx:pt idx="165">2</cx:pt>
          <cx:pt idx="166">2</cx:pt>
          <cx:pt idx="167">2</cx:pt>
          <cx:pt idx="168">2</cx:pt>
          <cx:pt idx="169">1</cx:pt>
          <cx:pt idx="170">1</cx:pt>
          <cx:pt idx="171">4</cx:pt>
          <cx:pt idx="172">1</cx:pt>
          <cx:pt idx="173">2</cx:pt>
          <cx:pt idx="174">2</cx:pt>
          <cx:pt idx="175">3</cx:pt>
          <cx:pt idx="176">3</cx:pt>
          <cx:pt idx="177">1</cx:pt>
          <cx:pt idx="178">4</cx:pt>
          <cx:pt idx="179">2</cx:pt>
          <cx:pt idx="180">1</cx:pt>
          <cx:pt idx="181">5</cx:pt>
          <cx:pt idx="182">2</cx:pt>
          <cx:pt idx="183">3</cx:pt>
          <cx:pt idx="184">5</cx:pt>
          <cx:pt idx="185">1</cx:pt>
          <cx:pt idx="186">5</cx:pt>
          <cx:pt idx="187">5</cx:pt>
          <cx:pt idx="188">5</cx:pt>
          <cx:pt idx="189">1</cx:pt>
          <cx:pt idx="190">3</cx:pt>
          <cx:pt idx="191">1</cx:pt>
          <cx:pt idx="192">5</cx:pt>
          <cx:pt idx="193">2</cx:pt>
          <cx:pt idx="194">1</cx:pt>
          <cx:pt idx="195">2</cx:pt>
          <cx:pt idx="196">1</cx:pt>
          <cx:pt idx="197">1</cx:pt>
          <cx:pt idx="198">4</cx:pt>
          <cx:pt idx="199">3</cx:pt>
          <cx:pt idx="200">4</cx:pt>
          <cx:pt idx="201">2</cx:pt>
          <cx:pt idx="202">5</cx:pt>
          <cx:pt idx="203">3</cx:pt>
          <cx:pt idx="204">5</cx:pt>
          <cx:pt idx="205">5</cx:pt>
          <cx:pt idx="206">3</cx:pt>
          <cx:pt idx="207">3</cx:pt>
          <cx:pt idx="208">4</cx:pt>
          <cx:pt idx="209">2</cx:pt>
          <cx:pt idx="210">5</cx:pt>
          <cx:pt idx="211">4</cx:pt>
          <cx:pt idx="212">1</cx:pt>
          <cx:pt idx="213">1</cx:pt>
          <cx:pt idx="214">1</cx:pt>
          <cx:pt idx="215">2</cx:pt>
          <cx:pt idx="216">3</cx:pt>
          <cx:pt idx="217">2</cx:pt>
          <cx:pt idx="218">3</cx:pt>
          <cx:pt idx="219">4</cx:pt>
          <cx:pt idx="220">5</cx:pt>
          <cx:pt idx="221">4</cx:pt>
          <cx:pt idx="222">3</cx:pt>
          <cx:pt idx="223">3</cx:pt>
          <cx:pt idx="224">1</cx:pt>
          <cx:pt idx="225">1</cx:pt>
          <cx:pt idx="226">5</cx:pt>
          <cx:pt idx="227">2</cx:pt>
          <cx:pt idx="228">3</cx:pt>
          <cx:pt idx="229">2</cx:pt>
          <cx:pt idx="230">1</cx:pt>
          <cx:pt idx="231">4</cx:pt>
          <cx:pt idx="232">5</cx:pt>
          <cx:pt idx="233">3</cx:pt>
          <cx:pt idx="234">4</cx:pt>
          <cx:pt idx="235">2</cx:pt>
          <cx:pt idx="236">1</cx:pt>
          <cx:pt idx="237">5</cx:pt>
          <cx:pt idx="238">5</cx:pt>
          <cx:pt idx="239">1</cx:pt>
          <cx:pt idx="240">4</cx:pt>
          <cx:pt idx="241">2</cx:pt>
          <cx:pt idx="242">1</cx:pt>
          <cx:pt idx="243">2</cx:pt>
          <cx:pt idx="244">2</cx:pt>
          <cx:pt idx="245">2</cx:pt>
          <cx:pt idx="246">5</cx:pt>
          <cx:pt idx="247">1</cx:pt>
          <cx:pt idx="248">3</cx:pt>
          <cx:pt idx="249">5</cx:pt>
          <cx:pt idx="250">1</cx:pt>
          <cx:pt idx="251">4</cx:pt>
          <cx:pt idx="252">3</cx:pt>
          <cx:pt idx="253">3</cx:pt>
          <cx:pt idx="254">5</cx:pt>
          <cx:pt idx="255">3</cx:pt>
          <cx:pt idx="256">1</cx:pt>
          <cx:pt idx="257">3</cx:pt>
          <cx:pt idx="258">1</cx:pt>
          <cx:pt idx="259">2</cx:pt>
          <cx:pt idx="260">4</cx:pt>
          <cx:pt idx="261">1</cx:pt>
          <cx:pt idx="262">3</cx:pt>
          <cx:pt idx="263">5</cx:pt>
          <cx:pt idx="264">1</cx:pt>
          <cx:pt idx="265">4</cx:pt>
          <cx:pt idx="266">3</cx:pt>
          <cx:pt idx="267">4</cx:pt>
          <cx:pt idx="268">4</cx:pt>
          <cx:pt idx="269">4</cx:pt>
          <cx:pt idx="270">4</cx:pt>
          <cx:pt idx="271">2</cx:pt>
          <cx:pt idx="272">4</cx:pt>
          <cx:pt idx="273">3</cx:pt>
          <cx:pt idx="274">2</cx:pt>
          <cx:pt idx="275">4</cx:pt>
          <cx:pt idx="276">4</cx:pt>
          <cx:pt idx="277">3</cx:pt>
          <cx:pt idx="278">4</cx:pt>
          <cx:pt idx="279">1</cx:pt>
          <cx:pt idx="280">1</cx:pt>
          <cx:pt idx="281">5</cx:pt>
          <cx:pt idx="282">1</cx:pt>
          <cx:pt idx="283">5</cx:pt>
          <cx:pt idx="284">2</cx:pt>
          <cx:pt idx="285">4</cx:pt>
          <cx:pt idx="286">4</cx:pt>
          <cx:pt idx="287">2</cx:pt>
          <cx:pt idx="288">4</cx:pt>
          <cx:pt idx="289">4</cx:pt>
          <cx:pt idx="290">1</cx:pt>
          <cx:pt idx="291">4</cx:pt>
          <cx:pt idx="292">3</cx:pt>
          <cx:pt idx="293">5</cx:pt>
          <cx:pt idx="294">4</cx:pt>
          <cx:pt idx="295">3</cx:pt>
          <cx:pt idx="296">3</cx:pt>
          <cx:pt idx="297">5</cx:pt>
          <cx:pt idx="298">2</cx:pt>
          <cx:pt idx="299">1</cx:pt>
          <cx:pt idx="300">3</cx:pt>
          <cx:pt idx="301">2</cx:pt>
          <cx:pt idx="302">3</cx:pt>
          <cx:pt idx="303">1</cx:pt>
          <cx:pt idx="304">4</cx:pt>
          <cx:pt idx="305">5</cx:pt>
          <cx:pt idx="306">2</cx:pt>
          <cx:pt idx="307">4</cx:pt>
          <cx:pt idx="308">3</cx:pt>
          <cx:pt idx="309">2</cx:pt>
          <cx:pt idx="310">3</cx:pt>
          <cx:pt idx="311">1</cx:pt>
          <cx:pt idx="312">5</cx:pt>
          <cx:pt idx="313">3</cx:pt>
          <cx:pt idx="314">3</cx:pt>
          <cx:pt idx="315">5</cx:pt>
          <cx:pt idx="316">2</cx:pt>
          <cx:pt idx="317">2</cx:pt>
          <cx:pt idx="318">2</cx:pt>
          <cx:pt idx="319">4</cx:pt>
          <cx:pt idx="320">2</cx:pt>
          <cx:pt idx="321">3</cx:pt>
          <cx:pt idx="322">3</cx:pt>
          <cx:pt idx="323">1</cx:pt>
          <cx:pt idx="324">4</cx:pt>
          <cx:pt idx="325">2</cx:pt>
          <cx:pt idx="326">2</cx:pt>
          <cx:pt idx="327">2</cx:pt>
          <cx:pt idx="328">1</cx:pt>
          <cx:pt idx="329">5</cx:pt>
          <cx:pt idx="330">5</cx:pt>
          <cx:pt idx="331">5</cx:pt>
          <cx:pt idx="332">4</cx:pt>
          <cx:pt idx="333">2</cx:pt>
          <cx:pt idx="334">4</cx:pt>
          <cx:pt idx="335">2</cx:pt>
          <cx:pt idx="336">4</cx:pt>
          <cx:pt idx="337">5</cx:pt>
          <cx:pt idx="338">2</cx:pt>
          <cx:pt idx="339">5</cx:pt>
          <cx:pt idx="340">1</cx:pt>
          <cx:pt idx="341">2</cx:pt>
          <cx:pt idx="342">5</cx:pt>
          <cx:pt idx="343">3</cx:pt>
          <cx:pt idx="344">2</cx:pt>
          <cx:pt idx="345">4</cx:pt>
          <cx:pt idx="346">1</cx:pt>
          <cx:pt idx="347">4</cx:pt>
          <cx:pt idx="348">3</cx:pt>
          <cx:pt idx="349">1</cx:pt>
          <cx:pt idx="350">1</cx:pt>
          <cx:pt idx="351">3</cx:pt>
          <cx:pt idx="352">1</cx:pt>
          <cx:pt idx="353">2</cx:pt>
          <cx:pt idx="354">5</cx:pt>
          <cx:pt idx="355">1</cx:pt>
          <cx:pt idx="356">1</cx:pt>
          <cx:pt idx="357">3</cx:pt>
          <cx:pt idx="358">3</cx:pt>
          <cx:pt idx="359">2</cx:pt>
          <cx:pt idx="360">1</cx:pt>
          <cx:pt idx="361">1</cx:pt>
          <cx:pt idx="362">4</cx:pt>
          <cx:pt idx="363">3</cx:pt>
          <cx:pt idx="364">1</cx:pt>
          <cx:pt idx="365">4</cx:pt>
          <cx:pt idx="366">5</cx:pt>
          <cx:pt idx="367">2</cx:pt>
          <cx:pt idx="368">1</cx:pt>
          <cx:pt idx="369">4</cx:pt>
          <cx:pt idx="370">1</cx:pt>
          <cx:pt idx="371">4</cx:pt>
          <cx:pt idx="372">5</cx:pt>
          <cx:pt idx="373">3</cx:pt>
          <cx:pt idx="374">1</cx:pt>
          <cx:pt idx="375">3</cx:pt>
          <cx:pt idx="376">1</cx:pt>
          <cx:pt idx="377">5</cx:pt>
          <cx:pt idx="378">5</cx:pt>
          <cx:pt idx="379">2</cx:pt>
          <cx:pt idx="380">3</cx:pt>
          <cx:pt idx="381">2</cx:pt>
          <cx:pt idx="382">3</cx:pt>
          <cx:pt idx="383">3</cx:pt>
          <cx:pt idx="384">2</cx:pt>
          <cx:pt idx="385">1</cx:pt>
          <cx:pt idx="386">3</cx:pt>
          <cx:pt idx="387">5</cx:pt>
          <cx:pt idx="388">5</cx:pt>
          <cx:pt idx="389">5</cx:pt>
          <cx:pt idx="390">3</cx:pt>
          <cx:pt idx="391">5</cx:pt>
          <cx:pt idx="392">5</cx:pt>
          <cx:pt idx="393">4</cx:pt>
          <cx:pt idx="394">2</cx:pt>
          <cx:pt idx="395">3</cx:pt>
          <cx:pt idx="396">5</cx:pt>
          <cx:pt idx="397">1</cx:pt>
          <cx:pt idx="398">2</cx:pt>
          <cx:pt idx="399">5</cx:pt>
          <cx:pt idx="400">4</cx:pt>
          <cx:pt idx="401">4</cx:pt>
          <cx:pt idx="402">2</cx:pt>
          <cx:pt idx="403">3</cx:pt>
          <cx:pt idx="404">4</cx:pt>
          <cx:pt idx="405">4</cx:pt>
          <cx:pt idx="406">3</cx:pt>
          <cx:pt idx="407">4</cx:pt>
          <cx:pt idx="408">1</cx:pt>
          <cx:pt idx="409">2</cx:pt>
          <cx:pt idx="410">2</cx:pt>
          <cx:pt idx="411">5</cx:pt>
          <cx:pt idx="412">1</cx:pt>
          <cx:pt idx="413">1</cx:pt>
          <cx:pt idx="414">3</cx:pt>
          <cx:pt idx="415">4</cx:pt>
          <cx:pt idx="416">4</cx:pt>
          <cx:pt idx="417">2</cx:pt>
          <cx:pt idx="418">4</cx:pt>
          <cx:pt idx="419">2</cx:pt>
          <cx:pt idx="420">1</cx:pt>
          <cx:pt idx="421">1</cx:pt>
          <cx:pt idx="422">2</cx:pt>
          <cx:pt idx="423">5</cx:pt>
          <cx:pt idx="424">2</cx:pt>
          <cx:pt idx="425">1</cx:pt>
          <cx:pt idx="426">2</cx:pt>
          <cx:pt idx="427">4</cx:pt>
          <cx:pt idx="428">1</cx:pt>
          <cx:pt idx="429">5</cx:pt>
          <cx:pt idx="430">3</cx:pt>
          <cx:pt idx="431">3</cx:pt>
          <cx:pt idx="432">5</cx:pt>
          <cx:pt idx="433">2</cx:pt>
          <cx:pt idx="434">5</cx:pt>
          <cx:pt idx="435">2</cx:pt>
          <cx:pt idx="436">4</cx:pt>
          <cx:pt idx="437">2</cx:pt>
          <cx:pt idx="438">4</cx:pt>
          <cx:pt idx="439">1</cx:pt>
          <cx:pt idx="440">2</cx:pt>
          <cx:pt idx="441">4</cx:pt>
          <cx:pt idx="442">1</cx:pt>
          <cx:pt idx="443">5</cx:pt>
          <cx:pt idx="444">3</cx:pt>
          <cx:pt idx="445">2</cx:pt>
          <cx:pt idx="446">5</cx:pt>
          <cx:pt idx="447">3</cx:pt>
          <cx:pt idx="448">1</cx:pt>
          <cx:pt idx="449">1</cx:pt>
          <cx:pt idx="450">5</cx:pt>
          <cx:pt idx="451">3</cx:pt>
          <cx:pt idx="452">4</cx:pt>
          <cx:pt idx="453">4</cx:pt>
          <cx:pt idx="454">3</cx:pt>
          <cx:pt idx="455">4</cx:pt>
          <cx:pt idx="456">3</cx:pt>
          <cx:pt idx="457">2</cx:pt>
          <cx:pt idx="458">3</cx:pt>
          <cx:pt idx="459">5</cx:pt>
          <cx:pt idx="460">2</cx:pt>
          <cx:pt idx="461">5</cx:pt>
          <cx:pt idx="462">1</cx:pt>
          <cx:pt idx="463">3</cx:pt>
          <cx:pt idx="464">4</cx:pt>
          <cx:pt idx="465">1</cx:pt>
          <cx:pt idx="466">2</cx:pt>
          <cx:pt idx="467">1</cx:pt>
          <cx:pt idx="468">1</cx:pt>
          <cx:pt idx="469">4</cx:pt>
          <cx:pt idx="470">2</cx:pt>
          <cx:pt idx="471">2</cx:pt>
          <cx:pt idx="472">3</cx:pt>
          <cx:pt idx="473">2</cx:pt>
          <cx:pt idx="474">2</cx:pt>
          <cx:pt idx="475">3</cx:pt>
          <cx:pt idx="476">2</cx:pt>
          <cx:pt idx="477">4</cx:pt>
          <cx:pt idx="478">1</cx:pt>
          <cx:pt idx="479">4</cx:pt>
          <cx:pt idx="480">2</cx:pt>
          <cx:pt idx="481">2</cx:pt>
          <cx:pt idx="482">3</cx:pt>
          <cx:pt idx="483">2</cx:pt>
          <cx:pt idx="484">1</cx:pt>
          <cx:pt idx="485">5</cx:pt>
          <cx:pt idx="486">1</cx:pt>
          <cx:pt idx="487">1</cx:pt>
          <cx:pt idx="488">3</cx:pt>
          <cx:pt idx="489">5</cx:pt>
          <cx:pt idx="490">2</cx:pt>
          <cx:pt idx="491">4</cx:pt>
          <cx:pt idx="492">1</cx:pt>
          <cx:pt idx="493">1</cx:pt>
          <cx:pt idx="494">4</cx:pt>
          <cx:pt idx="495">2</cx:pt>
          <cx:pt idx="496">4</cx:pt>
          <cx:pt idx="497">4</cx:pt>
          <cx:pt idx="498">4</cx:pt>
          <cx:pt idx="499">3</cx:pt>
          <cx:pt idx="500">5</cx:pt>
          <cx:pt idx="501">1</cx:pt>
          <cx:pt idx="502">3</cx:pt>
          <cx:pt idx="503">3</cx:pt>
          <cx:pt idx="504">3</cx:pt>
          <cx:pt idx="505">4</cx:pt>
          <cx:pt idx="506">1</cx:pt>
          <cx:pt idx="507">1</cx:pt>
          <cx:pt idx="508">1</cx:pt>
          <cx:pt idx="509">2</cx:pt>
          <cx:pt idx="510">4</cx:pt>
          <cx:pt idx="511">2</cx:pt>
          <cx:pt idx="512">3</cx:pt>
          <cx:pt idx="513">4</cx:pt>
          <cx:pt idx="514">1</cx:pt>
          <cx:pt idx="515">1</cx:pt>
          <cx:pt idx="516">2</cx:pt>
          <cx:pt idx="517">4</cx:pt>
          <cx:pt idx="518">5</cx:pt>
          <cx:pt idx="519">3</cx:pt>
          <cx:pt idx="520">5</cx:pt>
          <cx:pt idx="521">1</cx:pt>
          <cx:pt idx="522">3</cx:pt>
          <cx:pt idx="523">2</cx:pt>
          <cx:pt idx="524">2</cx:pt>
          <cx:pt idx="525">2</cx:pt>
          <cx:pt idx="526">3</cx:pt>
          <cx:pt idx="527">3</cx:pt>
          <cx:pt idx="528">2</cx:pt>
          <cx:pt idx="529">3</cx:pt>
          <cx:pt idx="530">3</cx:pt>
          <cx:pt idx="531">1</cx:pt>
          <cx:pt idx="532">3</cx:pt>
          <cx:pt idx="533">3</cx:pt>
          <cx:pt idx="534">5</cx:pt>
          <cx:pt idx="535">1</cx:pt>
          <cx:pt idx="536">5</cx:pt>
          <cx:pt idx="537">3</cx:pt>
          <cx:pt idx="538">3</cx:pt>
          <cx:pt idx="539">4</cx:pt>
          <cx:pt idx="540">2</cx:pt>
          <cx:pt idx="541">4</cx:pt>
          <cx:pt idx="542">5</cx:pt>
          <cx:pt idx="543">3</cx:pt>
          <cx:pt idx="544">1</cx:pt>
          <cx:pt idx="545">4</cx:pt>
          <cx:pt idx="546">3</cx:pt>
          <cx:pt idx="547">3</cx:pt>
          <cx:pt idx="548">4</cx:pt>
          <cx:pt idx="549">3</cx:pt>
          <cx:pt idx="550">2</cx:pt>
          <cx:pt idx="551">3</cx:pt>
          <cx:pt idx="552">4</cx:pt>
          <cx:pt idx="553">4</cx:pt>
          <cx:pt idx="554">5</cx:pt>
          <cx:pt idx="555">4</cx:pt>
          <cx:pt idx="556">1</cx:pt>
          <cx:pt idx="557">3</cx:pt>
          <cx:pt idx="558">3</cx:pt>
          <cx:pt idx="559">5</cx:pt>
          <cx:pt idx="560">5</cx:pt>
          <cx:pt idx="561">2</cx:pt>
          <cx:pt idx="562">5</cx:pt>
          <cx:pt idx="563">2</cx:pt>
          <cx:pt idx="564">4</cx:pt>
          <cx:pt idx="565">2</cx:pt>
          <cx:pt idx="566">1</cx:pt>
          <cx:pt idx="567">5</cx:pt>
          <cx:pt idx="568">5</cx:pt>
          <cx:pt idx="569">1</cx:pt>
          <cx:pt idx="570">2</cx:pt>
          <cx:pt idx="571">3</cx:pt>
          <cx:pt idx="572">1</cx:pt>
          <cx:pt idx="573">2</cx:pt>
          <cx:pt idx="574">4</cx:pt>
          <cx:pt idx="575">2</cx:pt>
          <cx:pt idx="576">3</cx:pt>
          <cx:pt idx="577">4</cx:pt>
          <cx:pt idx="578">3</cx:pt>
          <cx:pt idx="579">4</cx:pt>
          <cx:pt idx="580">5</cx:pt>
          <cx:pt idx="581">5</cx:pt>
          <cx:pt idx="582">1</cx:pt>
          <cx:pt idx="583">1</cx:pt>
          <cx:pt idx="584">1</cx:pt>
          <cx:pt idx="585">3</cx:pt>
          <cx:pt idx="586">5</cx:pt>
          <cx:pt idx="587">3</cx:pt>
          <cx:pt idx="588">5</cx:pt>
          <cx:pt idx="589">4</cx:pt>
          <cx:pt idx="590">5</cx:pt>
          <cx:pt idx="591">3</cx:pt>
          <cx:pt idx="592">2</cx:pt>
          <cx:pt idx="593">5</cx:pt>
          <cx:pt idx="594">1</cx:pt>
          <cx:pt idx="595">2</cx:pt>
          <cx:pt idx="596">5</cx:pt>
          <cx:pt idx="597">4</cx:pt>
          <cx:pt idx="598">5</cx:pt>
          <cx:pt idx="599">1</cx:pt>
          <cx:pt idx="600">1</cx:pt>
          <cx:pt idx="601">3</cx:pt>
          <cx:pt idx="602">1</cx:pt>
          <cx:pt idx="603">3</cx:pt>
          <cx:pt idx="604">4</cx:pt>
          <cx:pt idx="605">1</cx:pt>
          <cx:pt idx="606">5</cx:pt>
          <cx:pt idx="607">3</cx:pt>
          <cx:pt idx="608">3</cx:pt>
          <cx:pt idx="609">5</cx:pt>
          <cx:pt idx="610">4</cx:pt>
          <cx:pt idx="611">3</cx:pt>
          <cx:pt idx="612">4</cx:pt>
          <cx:pt idx="613">2</cx:pt>
          <cx:pt idx="614">4</cx:pt>
          <cx:pt idx="615">3</cx:pt>
          <cx:pt idx="616">1</cx:pt>
          <cx:pt idx="617">4</cx:pt>
          <cx:pt idx="618">2</cx:pt>
          <cx:pt idx="619">5</cx:pt>
          <cx:pt idx="620">3</cx:pt>
          <cx:pt idx="621">5</cx:pt>
          <cx:pt idx="622">5</cx:pt>
          <cx:pt idx="623">5</cx:pt>
          <cx:pt idx="624">4</cx:pt>
          <cx:pt idx="625">1</cx:pt>
          <cx:pt idx="626">2</cx:pt>
          <cx:pt idx="627">1</cx:pt>
          <cx:pt idx="628">1</cx:pt>
          <cx:pt idx="629">4</cx:pt>
          <cx:pt idx="630">5</cx:pt>
          <cx:pt idx="631">2</cx:pt>
          <cx:pt idx="632">3</cx:pt>
          <cx:pt idx="633">3</cx:pt>
          <cx:pt idx="634">1</cx:pt>
          <cx:pt idx="635">2</cx:pt>
          <cx:pt idx="636">1</cx:pt>
          <cx:pt idx="637">3</cx:pt>
          <cx:pt idx="638">3</cx:pt>
          <cx:pt idx="639">5</cx:pt>
          <cx:pt idx="640">2</cx:pt>
          <cx:pt idx="641">5</cx:pt>
          <cx:pt idx="642">1</cx:pt>
          <cx:pt idx="643">3</cx:pt>
          <cx:pt idx="644">3</cx:pt>
          <cx:pt idx="645">1</cx:pt>
          <cx:pt idx="646">3</cx:pt>
          <cx:pt idx="647">3</cx:pt>
          <cx:pt idx="648">3</cx:pt>
          <cx:pt idx="649">5</cx:pt>
          <cx:pt idx="650">4</cx:pt>
          <cx:pt idx="651">2</cx:pt>
          <cx:pt idx="652">1</cx:pt>
          <cx:pt idx="653">3</cx:pt>
          <cx:pt idx="654">2</cx:pt>
          <cx:pt idx="655">5</cx:pt>
          <cx:pt idx="656">1</cx:pt>
          <cx:pt idx="657">1</cx:pt>
          <cx:pt idx="658">5</cx:pt>
          <cx:pt idx="659">4</cx:pt>
          <cx:pt idx="660">3</cx:pt>
          <cx:pt idx="661">1</cx:pt>
          <cx:pt idx="662">5</cx:pt>
          <cx:pt idx="663">1</cx:pt>
          <cx:pt idx="664">1</cx:pt>
          <cx:pt idx="665">5</cx:pt>
          <cx:pt idx="666">5</cx:pt>
          <cx:pt idx="667">4</cx:pt>
          <cx:pt idx="668">5</cx:pt>
          <cx:pt idx="669">2</cx:pt>
          <cx:pt idx="670">5</cx:pt>
          <cx:pt idx="671">4</cx:pt>
          <cx:pt idx="672">3</cx:pt>
          <cx:pt idx="673">2</cx:pt>
          <cx:pt idx="674">4</cx:pt>
          <cx:pt idx="675">2</cx:pt>
          <cx:pt idx="676">1</cx:pt>
          <cx:pt idx="677">2</cx:pt>
          <cx:pt idx="678">3</cx:pt>
          <cx:pt idx="679">4</cx:pt>
          <cx:pt idx="680">5</cx:pt>
          <cx:pt idx="681">4</cx:pt>
          <cx:pt idx="682">5</cx:pt>
          <cx:pt idx="683">4</cx:pt>
          <cx:pt idx="684">1</cx:pt>
          <cx:pt idx="685">2</cx:pt>
          <cx:pt idx="686">4</cx:pt>
          <cx:pt idx="687">3</cx:pt>
          <cx:pt idx="688">4</cx:pt>
          <cx:pt idx="689">1</cx:pt>
          <cx:pt idx="690">3</cx:pt>
          <cx:pt idx="691">3</cx:pt>
          <cx:pt idx="692">5</cx:pt>
          <cx:pt idx="693">5</cx:pt>
          <cx:pt idx="694">3</cx:pt>
          <cx:pt idx="695">5</cx:pt>
          <cx:pt idx="696">1</cx:pt>
          <cx:pt idx="697">1</cx:pt>
          <cx:pt idx="698">3</cx:pt>
          <cx:pt idx="699">3</cx:pt>
          <cx:pt idx="700">3</cx:pt>
          <cx:pt idx="701">2</cx:pt>
          <cx:pt idx="702">1</cx:pt>
          <cx:pt idx="703">1</cx:pt>
          <cx:pt idx="704">2</cx:pt>
          <cx:pt idx="705">3</cx:pt>
          <cx:pt idx="706">2</cx:pt>
          <cx:pt idx="707">4</cx:pt>
          <cx:pt idx="708">3</cx:pt>
          <cx:pt idx="709">4</cx:pt>
          <cx:pt idx="710">3</cx:pt>
          <cx:pt idx="711">4</cx:pt>
          <cx:pt idx="712">3</cx:pt>
          <cx:pt idx="713">1</cx:pt>
          <cx:pt idx="714">5</cx:pt>
          <cx:pt idx="715">4</cx:pt>
          <cx:pt idx="716">1</cx:pt>
          <cx:pt idx="717">3</cx:pt>
          <cx:pt idx="718">2</cx:pt>
          <cx:pt idx="719">5</cx:pt>
          <cx:pt idx="720">2</cx:pt>
          <cx:pt idx="721">5</cx:pt>
          <cx:pt idx="722">4</cx:pt>
          <cx:pt idx="723">2</cx:pt>
          <cx:pt idx="724">2</cx:pt>
          <cx:pt idx="725">4</cx:pt>
          <cx:pt idx="726">1</cx:pt>
          <cx:pt idx="727">3</cx:pt>
          <cx:pt idx="728">2</cx:pt>
          <cx:pt idx="729">1</cx:pt>
          <cx:pt idx="730">4</cx:pt>
          <cx:pt idx="731">2</cx:pt>
          <cx:pt idx="732">3</cx:pt>
          <cx:pt idx="733">5</cx:pt>
          <cx:pt idx="734">3</cx:pt>
          <cx:pt idx="735">5</cx:pt>
          <cx:pt idx="736">4</cx:pt>
          <cx:pt idx="737">4</cx:pt>
          <cx:pt idx="738">5</cx:pt>
          <cx:pt idx="739">3</cx:pt>
          <cx:pt idx="740">1</cx:pt>
          <cx:pt idx="741">3</cx:pt>
          <cx:pt idx="742">5</cx:pt>
          <cx:pt idx="743">2</cx:pt>
          <cx:pt idx="744">1</cx:pt>
          <cx:pt idx="745">4</cx:pt>
          <cx:pt idx="746">1</cx:pt>
          <cx:pt idx="747">2</cx:pt>
          <cx:pt idx="748">1</cx:pt>
          <cx:pt idx="749">4</cx:pt>
          <cx:pt idx="750">3</cx:pt>
          <cx:pt idx="751">5</cx:pt>
          <cx:pt idx="752">5</cx:pt>
          <cx:pt idx="753">2</cx:pt>
          <cx:pt idx="754">1</cx:pt>
          <cx:pt idx="755">1</cx:pt>
          <cx:pt idx="756">2</cx:pt>
          <cx:pt idx="757">3</cx:pt>
          <cx:pt idx="758">5</cx:pt>
          <cx:pt idx="759">5</cx:pt>
          <cx:pt idx="760">2</cx:pt>
          <cx:pt idx="761">1</cx:pt>
          <cx:pt idx="762">3</cx:pt>
          <cx:pt idx="763">1</cx:pt>
          <cx:pt idx="764">1</cx:pt>
          <cx:pt idx="765">2</cx:pt>
          <cx:pt idx="766">5</cx:pt>
          <cx:pt idx="767">2</cx:pt>
          <cx:pt idx="768">4</cx:pt>
          <cx:pt idx="769">5</cx:pt>
          <cx:pt idx="770">4</cx:pt>
          <cx:pt idx="771">1</cx:pt>
          <cx:pt idx="772">3</cx:pt>
          <cx:pt idx="773">1</cx:pt>
          <cx:pt idx="774">2</cx:pt>
          <cx:pt idx="775">1</cx:pt>
          <cx:pt idx="776">5</cx:pt>
          <cx:pt idx="777">2</cx:pt>
          <cx:pt idx="778">5</cx:pt>
          <cx:pt idx="779">3</cx:pt>
          <cx:pt idx="780">2</cx:pt>
          <cx:pt idx="781">3</cx:pt>
          <cx:pt idx="782">1</cx:pt>
          <cx:pt idx="783">2</cx:pt>
          <cx:pt idx="784">3</cx:pt>
          <cx:pt idx="785">3</cx:pt>
          <cx:pt idx="786">4</cx:pt>
          <cx:pt idx="787">3</cx:pt>
          <cx:pt idx="788">2</cx:pt>
          <cx:pt idx="789">5</cx:pt>
          <cx:pt idx="790">5</cx:pt>
          <cx:pt idx="791">1</cx:pt>
          <cx:pt idx="792">1</cx:pt>
          <cx:pt idx="793">2</cx:pt>
          <cx:pt idx="794">5</cx:pt>
          <cx:pt idx="795">4</cx:pt>
          <cx:pt idx="796">3</cx:pt>
          <cx:pt idx="797">4</cx:pt>
          <cx:pt idx="798">4</cx:pt>
          <cx:pt idx="799">1</cx:pt>
          <cx:pt idx="800">5</cx:pt>
          <cx:pt idx="801">2</cx:pt>
          <cx:pt idx="802">5</cx:pt>
          <cx:pt idx="803">1</cx:pt>
          <cx:pt idx="804">4</cx:pt>
          <cx:pt idx="805">5</cx:pt>
          <cx:pt idx="806">5</cx:pt>
          <cx:pt idx="807">5</cx:pt>
          <cx:pt idx="808">4</cx:pt>
          <cx:pt idx="809">3</cx:pt>
          <cx:pt idx="810">5</cx:pt>
          <cx:pt idx="811">5</cx:pt>
          <cx:pt idx="812">5</cx:pt>
          <cx:pt idx="813">5</cx:pt>
          <cx:pt idx="814">1</cx:pt>
          <cx:pt idx="815">5</cx:pt>
          <cx:pt idx="816">4</cx:pt>
          <cx:pt idx="817">2</cx:pt>
          <cx:pt idx="818">3</cx:pt>
          <cx:pt idx="819">4</cx:pt>
          <cx:pt idx="820">2</cx:pt>
          <cx:pt idx="821">3</cx:pt>
          <cx:pt idx="822">3</cx:pt>
          <cx:pt idx="823">5</cx:pt>
          <cx:pt idx="824">4</cx:pt>
          <cx:pt idx="825">5</cx:pt>
          <cx:pt idx="826">4</cx:pt>
          <cx:pt idx="827">4</cx:pt>
          <cx:pt idx="828">3</cx:pt>
          <cx:pt idx="829">4</cx:pt>
          <cx:pt idx="830">1</cx:pt>
          <cx:pt idx="831">4</cx:pt>
          <cx:pt idx="832">2</cx:pt>
          <cx:pt idx="833">3</cx:pt>
          <cx:pt idx="834">5</cx:pt>
          <cx:pt idx="835">5</cx:pt>
          <cx:pt idx="836">1</cx:pt>
          <cx:pt idx="837">3</cx:pt>
          <cx:pt idx="838">4</cx:pt>
          <cx:pt idx="839">1</cx:pt>
          <cx:pt idx="840">5</cx:pt>
          <cx:pt idx="841">3</cx:pt>
          <cx:pt idx="842">2</cx:pt>
          <cx:pt idx="843">2</cx:pt>
          <cx:pt idx="844">1</cx:pt>
          <cx:pt idx="845">5</cx:pt>
          <cx:pt idx="846">5</cx:pt>
          <cx:pt idx="847">5</cx:pt>
          <cx:pt idx="848">3</cx:pt>
          <cx:pt idx="849">2</cx:pt>
          <cx:pt idx="850">1</cx:pt>
          <cx:pt idx="851">3</cx:pt>
          <cx:pt idx="852">2</cx:pt>
          <cx:pt idx="853">1</cx:pt>
          <cx:pt idx="854">1</cx:pt>
          <cx:pt idx="855">1</cx:pt>
          <cx:pt idx="856">1</cx:pt>
          <cx:pt idx="857">1</cx:pt>
          <cx:pt idx="858">5</cx:pt>
          <cx:pt idx="859">1</cx:pt>
          <cx:pt idx="860">3</cx:pt>
          <cx:pt idx="861">1</cx:pt>
          <cx:pt idx="862">3</cx:pt>
          <cx:pt idx="863">2</cx:pt>
          <cx:pt idx="864">3</cx:pt>
          <cx:pt idx="865">2</cx:pt>
          <cx:pt idx="866">3</cx:pt>
          <cx:pt idx="867">4</cx:pt>
          <cx:pt idx="868">1</cx:pt>
          <cx:pt idx="869">3</cx:pt>
          <cx:pt idx="870">5</cx:pt>
          <cx:pt idx="871">1</cx:pt>
          <cx:pt idx="872">1</cx:pt>
          <cx:pt idx="873">1</cx:pt>
          <cx:pt idx="874">4</cx:pt>
          <cx:pt idx="875">3</cx:pt>
          <cx:pt idx="876">3</cx:pt>
          <cx:pt idx="877">3</cx:pt>
          <cx:pt idx="878">4</cx:pt>
          <cx:pt idx="879">5</cx:pt>
          <cx:pt idx="880">2</cx:pt>
          <cx:pt idx="881">5</cx:pt>
          <cx:pt idx="882">1</cx:pt>
          <cx:pt idx="883">1</cx:pt>
          <cx:pt idx="884">2</cx:pt>
          <cx:pt idx="885">1</cx:pt>
          <cx:pt idx="886">5</cx:pt>
          <cx:pt idx="887">2</cx:pt>
          <cx:pt idx="888">4</cx:pt>
          <cx:pt idx="889">4</cx:pt>
          <cx:pt idx="890">4</cx:pt>
          <cx:pt idx="891">1</cx:pt>
          <cx:pt idx="892">2</cx:pt>
          <cx:pt idx="893">1</cx:pt>
          <cx:pt idx="894">4</cx:pt>
          <cx:pt idx="895">2</cx:pt>
          <cx:pt idx="896">1</cx:pt>
          <cx:pt idx="897">3</cx:pt>
          <cx:pt idx="898">4</cx:pt>
          <cx:pt idx="899">4</cx:pt>
          <cx:pt idx="900">3</cx:pt>
          <cx:pt idx="901">2</cx:pt>
          <cx:pt idx="902">3</cx:pt>
          <cx:pt idx="903">4</cx:pt>
          <cx:pt idx="904">4</cx:pt>
          <cx:pt idx="905">5</cx:pt>
          <cx:pt idx="906">5</cx:pt>
          <cx:pt idx="907">5</cx:pt>
          <cx:pt idx="908">2</cx:pt>
          <cx:pt idx="909">3</cx:pt>
          <cx:pt idx="910">5</cx:pt>
          <cx:pt idx="911">5</cx:pt>
          <cx:pt idx="912">3</cx:pt>
          <cx:pt idx="913">5</cx:pt>
          <cx:pt idx="914">3</cx:pt>
          <cx:pt idx="915">5</cx:pt>
          <cx:pt idx="916">5</cx:pt>
          <cx:pt idx="917">5</cx:pt>
          <cx:pt idx="918">5</cx:pt>
          <cx:pt idx="919">1</cx:pt>
          <cx:pt idx="920">4</cx:pt>
          <cx:pt idx="921">5</cx:pt>
          <cx:pt idx="922">5</cx:pt>
          <cx:pt idx="923">3</cx:pt>
          <cx:pt idx="924">3</cx:pt>
          <cx:pt idx="925">5</cx:pt>
          <cx:pt idx="926">5</cx:pt>
          <cx:pt idx="927">4</cx:pt>
          <cx:pt idx="928">4</cx:pt>
          <cx:pt idx="929">4</cx:pt>
          <cx:pt idx="930">1</cx:pt>
          <cx:pt idx="931">2</cx:pt>
          <cx:pt idx="932">4</cx:pt>
          <cx:pt idx="933">2</cx:pt>
          <cx:pt idx="934">2</cx:pt>
          <cx:pt idx="935">1</cx:pt>
          <cx:pt idx="936">3</cx:pt>
          <cx:pt idx="937">1</cx:pt>
          <cx:pt idx="938">2</cx:pt>
          <cx:pt idx="939">4</cx:pt>
          <cx:pt idx="940">2</cx:pt>
          <cx:pt idx="941">3</cx:pt>
          <cx:pt idx="942">3</cx:pt>
          <cx:pt idx="943">5</cx:pt>
          <cx:pt idx="944">2</cx:pt>
          <cx:pt idx="945">1</cx:pt>
          <cx:pt idx="946">2</cx:pt>
          <cx:pt idx="947">5</cx:pt>
          <cx:pt idx="948">4</cx:pt>
          <cx:pt idx="949">4</cx:pt>
          <cx:pt idx="950">4</cx:pt>
          <cx:pt idx="951">5</cx:pt>
          <cx:pt idx="952">3</cx:pt>
          <cx:pt idx="953">5</cx:pt>
          <cx:pt idx="954">2</cx:pt>
          <cx:pt idx="955">2</cx:pt>
          <cx:pt idx="956">2</cx:pt>
          <cx:pt idx="957">5</cx:pt>
          <cx:pt idx="958">3</cx:pt>
          <cx:pt idx="959">4</cx:pt>
          <cx:pt idx="960">1</cx:pt>
          <cx:pt idx="961">2</cx:pt>
          <cx:pt idx="962">4</cx:pt>
          <cx:pt idx="963">3</cx:pt>
          <cx:pt idx="964">4</cx:pt>
          <cx:pt idx="965">3</cx:pt>
          <cx:pt idx="966">2</cx:pt>
          <cx:pt idx="967">2</cx:pt>
          <cx:pt idx="968">1</cx:pt>
          <cx:pt idx="969">3</cx:pt>
          <cx:pt idx="970">4</cx:pt>
          <cx:pt idx="971">1</cx:pt>
          <cx:pt idx="972">3</cx:pt>
          <cx:pt idx="973">2</cx:pt>
          <cx:pt idx="974">4</cx:pt>
          <cx:pt idx="975">4</cx:pt>
          <cx:pt idx="976">3</cx:pt>
          <cx:pt idx="977">4</cx:pt>
          <cx:pt idx="978">3</cx:pt>
          <cx:pt idx="979">5</cx:pt>
          <cx:pt idx="980">2</cx:pt>
          <cx:pt idx="981">3</cx:pt>
          <cx:pt idx="982">2</cx:pt>
          <cx:pt idx="983">3</cx:pt>
          <cx:pt idx="984">4</cx:pt>
          <cx:pt idx="985">5</cx:pt>
          <cx:pt idx="986">2</cx:pt>
          <cx:pt idx="987">5</cx:pt>
          <cx:pt idx="988">2</cx:pt>
          <cx:pt idx="989">3</cx:pt>
          <cx:pt idx="990">4</cx:pt>
          <cx:pt idx="991">5</cx:pt>
          <cx:pt idx="992">5</cx:pt>
          <cx:pt idx="993">3</cx:pt>
          <cx:pt idx="994">3</cx:pt>
          <cx:pt idx="995">1</cx:pt>
          <cx:pt idx="996">3</cx:pt>
          <cx:pt idx="997">4</cx:pt>
          <cx:pt idx="998">4</cx:pt>
          <cx:pt idx="999">1</cx:pt>
          <cx:pt idx="1000">4</cx:pt>
          <cx:pt idx="1001">1</cx:pt>
          <cx:pt idx="1002">4</cx:pt>
          <cx:pt idx="1003">5</cx:pt>
          <cx:pt idx="1004">2</cx:pt>
          <cx:pt idx="1005">4</cx:pt>
          <cx:pt idx="1006">5</cx:pt>
          <cx:pt idx="1007">1</cx:pt>
          <cx:pt idx="1008">2</cx:pt>
          <cx:pt idx="1009">4</cx:pt>
          <cx:pt idx="1010">5</cx:pt>
          <cx:pt idx="1011">3</cx:pt>
          <cx:pt idx="1012">3</cx:pt>
          <cx:pt idx="1013">1</cx:pt>
          <cx:pt idx="1014">2</cx:pt>
          <cx:pt idx="1015">3</cx:pt>
          <cx:pt idx="1016">5</cx:pt>
          <cx:pt idx="1017">5</cx:pt>
          <cx:pt idx="1018">2</cx:pt>
          <cx:pt idx="1019">4</cx:pt>
          <cx:pt idx="1020">2</cx:pt>
          <cx:pt idx="1021">3</cx:pt>
          <cx:pt idx="1022">4</cx:pt>
          <cx:pt idx="1023">3</cx:pt>
          <cx:pt idx="1024">4</cx:pt>
          <cx:pt idx="1025">4</cx:pt>
          <cx:pt idx="1026">3</cx:pt>
          <cx:pt idx="1027">3</cx:pt>
          <cx:pt idx="1028">4</cx:pt>
          <cx:pt idx="1029">3</cx:pt>
          <cx:pt idx="1030">4</cx:pt>
          <cx:pt idx="1031">4</cx:pt>
          <cx:pt idx="1032">2</cx:pt>
          <cx:pt idx="1033">2</cx:pt>
          <cx:pt idx="1034">4</cx:pt>
          <cx:pt idx="1035">4</cx:pt>
          <cx:pt idx="1036">5</cx:pt>
          <cx:pt idx="1037">4</cx:pt>
          <cx:pt idx="1038">4</cx:pt>
          <cx:pt idx="1039">3</cx:pt>
          <cx:pt idx="1040">1</cx:pt>
          <cx:pt idx="1041">3</cx:pt>
          <cx:pt idx="1042">4</cx:pt>
          <cx:pt idx="1043">5</cx:pt>
          <cx:pt idx="1044">2</cx:pt>
          <cx:pt idx="1045">1</cx:pt>
          <cx:pt idx="1046">2</cx:pt>
          <cx:pt idx="1047">2</cx:pt>
          <cx:pt idx="1048">4</cx:pt>
          <cx:pt idx="1049">1</cx:pt>
          <cx:pt idx="1050">2</cx:pt>
          <cx:pt idx="1051">2</cx:pt>
          <cx:pt idx="1052">3</cx:pt>
          <cx:pt idx="1053">2</cx:pt>
          <cx:pt idx="1054">4</cx:pt>
          <cx:pt idx="1055">1</cx:pt>
          <cx:pt idx="1056">1</cx:pt>
          <cx:pt idx="1057">4</cx:pt>
          <cx:pt idx="1058">4</cx:pt>
          <cx:pt idx="1059">5</cx:pt>
          <cx:pt idx="1060">2</cx:pt>
          <cx:pt idx="1061">3</cx:pt>
          <cx:pt idx="1062">1</cx:pt>
          <cx:pt idx="1063">3</cx:pt>
          <cx:pt idx="1064">5</cx:pt>
          <cx:pt idx="1065">5</cx:pt>
          <cx:pt idx="1066">1</cx:pt>
          <cx:pt idx="1067">1</cx:pt>
          <cx:pt idx="1068">5</cx:pt>
          <cx:pt idx="1069">4</cx:pt>
          <cx:pt idx="1070">5</cx:pt>
          <cx:pt idx="1071">1</cx:pt>
          <cx:pt idx="1072">2</cx:pt>
          <cx:pt idx="1073">3</cx:pt>
          <cx:pt idx="1074">1</cx:pt>
          <cx:pt idx="1075">3</cx:pt>
          <cx:pt idx="1076">3</cx:pt>
          <cx:pt idx="1077">2</cx:pt>
          <cx:pt idx="1078">4</cx:pt>
          <cx:pt idx="1079">1</cx:pt>
          <cx:pt idx="1080">2</cx:pt>
          <cx:pt idx="1081">1</cx:pt>
          <cx:pt idx="1082">2</cx:pt>
          <cx:pt idx="1083">3</cx:pt>
          <cx:pt idx="1084">4</cx:pt>
          <cx:pt idx="1085">2</cx:pt>
          <cx:pt idx="1086">4</cx:pt>
          <cx:pt idx="1087">1</cx:pt>
          <cx:pt idx="1088">4</cx:pt>
          <cx:pt idx="1089">1</cx:pt>
          <cx:pt idx="1090">4</cx:pt>
          <cx:pt idx="1091">4</cx:pt>
          <cx:pt idx="1092">3</cx:pt>
          <cx:pt idx="1093">4</cx:pt>
          <cx:pt idx="1094">1</cx:pt>
          <cx:pt idx="1095">3</cx:pt>
          <cx:pt idx="1096">1</cx:pt>
          <cx:pt idx="1097">3</cx:pt>
          <cx:pt idx="1098">2</cx:pt>
          <cx:pt idx="1099">3</cx:pt>
          <cx:pt idx="1100">5</cx:pt>
          <cx:pt idx="1101">2</cx:pt>
          <cx:pt idx="1102">4</cx:pt>
          <cx:pt idx="1103">3</cx:pt>
          <cx:pt idx="1104">5</cx:pt>
          <cx:pt idx="1105">3</cx:pt>
          <cx:pt idx="1106">4</cx:pt>
          <cx:pt idx="1107">3</cx:pt>
          <cx:pt idx="1108">4</cx:pt>
          <cx:pt idx="1109">3</cx:pt>
          <cx:pt idx="1110">1</cx:pt>
          <cx:pt idx="1111">4</cx:pt>
          <cx:pt idx="1112">1</cx:pt>
          <cx:pt idx="1113">3</cx:pt>
          <cx:pt idx="1114">5</cx:pt>
          <cx:pt idx="1115">2</cx:pt>
          <cx:pt idx="1116">4</cx:pt>
          <cx:pt idx="1117">1</cx:pt>
          <cx:pt idx="1118">2</cx:pt>
          <cx:pt idx="1119">5</cx:pt>
          <cx:pt idx="1120">5</cx:pt>
          <cx:pt idx="1121">5</cx:pt>
          <cx:pt idx="1122">5</cx:pt>
          <cx:pt idx="1123">3</cx:pt>
          <cx:pt idx="1124">4</cx:pt>
          <cx:pt idx="1125">1</cx:pt>
          <cx:pt idx="1126">5</cx:pt>
          <cx:pt idx="1127">1</cx:pt>
          <cx:pt idx="1128">3</cx:pt>
          <cx:pt idx="1129">5</cx:pt>
          <cx:pt idx="1130">4</cx:pt>
          <cx:pt idx="1131">3</cx:pt>
          <cx:pt idx="1132">2</cx:pt>
          <cx:pt idx="1133">5</cx:pt>
          <cx:pt idx="1134">4</cx:pt>
          <cx:pt idx="1135">5</cx:pt>
          <cx:pt idx="1136">5</cx:pt>
          <cx:pt idx="1137">4</cx:pt>
          <cx:pt idx="1138">5</cx:pt>
          <cx:pt idx="1139">5</cx:pt>
          <cx:pt idx="1140">2</cx:pt>
          <cx:pt idx="1141">1</cx:pt>
          <cx:pt idx="1142">3</cx:pt>
          <cx:pt idx="1143">5</cx:pt>
          <cx:pt idx="1144">4</cx:pt>
          <cx:pt idx="1145">3</cx:pt>
          <cx:pt idx="1146">1</cx:pt>
          <cx:pt idx="1147">3</cx:pt>
          <cx:pt idx="1148">3</cx:pt>
          <cx:pt idx="1149">5</cx:pt>
          <cx:pt idx="1150">3</cx:pt>
          <cx:pt idx="1151">1</cx:pt>
          <cx:pt idx="1152">5</cx:pt>
          <cx:pt idx="1153">3</cx:pt>
          <cx:pt idx="1154">2</cx:pt>
          <cx:pt idx="1155">2</cx:pt>
          <cx:pt idx="1156">1</cx:pt>
          <cx:pt idx="1157">1</cx:pt>
          <cx:pt idx="1158">2</cx:pt>
          <cx:pt idx="1159">3</cx:pt>
          <cx:pt idx="1160">1</cx:pt>
          <cx:pt idx="1161">3</cx:pt>
          <cx:pt idx="1162">2</cx:pt>
          <cx:pt idx="1163">1</cx:pt>
          <cx:pt idx="1164">1</cx:pt>
          <cx:pt idx="1165">1</cx:pt>
          <cx:pt idx="1166">3</cx:pt>
          <cx:pt idx="1167">2</cx:pt>
          <cx:pt idx="1168">2</cx:pt>
          <cx:pt idx="1169">5</cx:pt>
          <cx:pt idx="1170">3</cx:pt>
          <cx:pt idx="1171">3</cx:pt>
          <cx:pt idx="1172">3</cx:pt>
          <cx:pt idx="1173">2</cx:pt>
          <cx:pt idx="1174">2</cx:pt>
          <cx:pt idx="1175">1</cx:pt>
          <cx:pt idx="1176">4</cx:pt>
          <cx:pt idx="1177">5</cx:pt>
          <cx:pt idx="1178">4</cx:pt>
          <cx:pt idx="1179">5</cx:pt>
          <cx:pt idx="1180">3</cx:pt>
          <cx:pt idx="1181">1</cx:pt>
          <cx:pt idx="1182">5</cx:pt>
          <cx:pt idx="1183">3</cx:pt>
          <cx:pt idx="1184">1</cx:pt>
          <cx:pt idx="1185">5</cx:pt>
          <cx:pt idx="1186">5</cx:pt>
          <cx:pt idx="1187">3</cx:pt>
          <cx:pt idx="1188">4</cx:pt>
          <cx:pt idx="1189">1</cx:pt>
          <cx:pt idx="1190">5</cx:pt>
          <cx:pt idx="1191">1</cx:pt>
          <cx:pt idx="1192">5</cx:pt>
          <cx:pt idx="1193">5</cx:pt>
          <cx:pt idx="1194">3</cx:pt>
          <cx:pt idx="1195">5</cx:pt>
          <cx:pt idx="1196">2</cx:pt>
          <cx:pt idx="1197">2</cx:pt>
          <cx:pt idx="1198">2</cx:pt>
          <cx:pt idx="1199">4</cx:pt>
          <cx:pt idx="1200">1</cx:pt>
          <cx:pt idx="1201">5</cx:pt>
          <cx:pt idx="1202">1</cx:pt>
          <cx:pt idx="1203">2</cx:pt>
          <cx:pt idx="1204">4</cx:pt>
          <cx:pt idx="1205">3</cx:pt>
          <cx:pt idx="1206">2</cx:pt>
          <cx:pt idx="1207">5</cx:pt>
          <cx:pt idx="1208">2</cx:pt>
          <cx:pt idx="1209">4</cx:pt>
          <cx:pt idx="1210">5</cx:pt>
          <cx:pt idx="1211">1</cx:pt>
          <cx:pt idx="1212">4</cx:pt>
          <cx:pt idx="1213">5</cx:pt>
          <cx:pt idx="1214">2</cx:pt>
          <cx:pt idx="1215">1</cx:pt>
          <cx:pt idx="1216">3</cx:pt>
          <cx:pt idx="1217">2</cx:pt>
          <cx:pt idx="1218">2</cx:pt>
          <cx:pt idx="1219">1</cx:pt>
          <cx:pt idx="1220">5</cx:pt>
          <cx:pt idx="1221">5</cx:pt>
          <cx:pt idx="1222">2</cx:pt>
          <cx:pt idx="1223">1</cx:pt>
          <cx:pt idx="1224">3</cx:pt>
          <cx:pt idx="1225">4</cx:pt>
          <cx:pt idx="1226">3</cx:pt>
          <cx:pt idx="1227">1</cx:pt>
          <cx:pt idx="1228">5</cx:pt>
          <cx:pt idx="1229">3</cx:pt>
          <cx:pt idx="1230">3</cx:pt>
          <cx:pt idx="1231">1</cx:pt>
          <cx:pt idx="1232">1</cx:pt>
          <cx:pt idx="1233">1</cx:pt>
          <cx:pt idx="1234">2</cx:pt>
          <cx:pt idx="1235">2</cx:pt>
          <cx:pt idx="1236">4</cx:pt>
          <cx:pt idx="1237">3</cx:pt>
          <cx:pt idx="1238">5</cx:pt>
          <cx:pt idx="1239">5</cx:pt>
          <cx:pt idx="1240">1</cx:pt>
          <cx:pt idx="1241">5</cx:pt>
          <cx:pt idx="1242">2</cx:pt>
          <cx:pt idx="1243">1</cx:pt>
          <cx:pt idx="1244">4</cx:pt>
          <cx:pt idx="1245">5</cx:pt>
          <cx:pt idx="1246">2</cx:pt>
          <cx:pt idx="1247">4</cx:pt>
          <cx:pt idx="1248">5</cx:pt>
          <cx:pt idx="1249">3</cx:pt>
          <cx:pt idx="1250">2</cx:pt>
          <cx:pt idx="1251">1</cx:pt>
          <cx:pt idx="1252">4</cx:pt>
          <cx:pt idx="1253">3</cx:pt>
          <cx:pt idx="1254">2</cx:pt>
          <cx:pt idx="1255">3</cx:pt>
          <cx:pt idx="1256">3</cx:pt>
          <cx:pt idx="1257">5</cx:pt>
          <cx:pt idx="1258">3</cx:pt>
          <cx:pt idx="1259">1</cx:pt>
          <cx:pt idx="1260">5</cx:pt>
          <cx:pt idx="1261">1</cx:pt>
          <cx:pt idx="1262">2</cx:pt>
          <cx:pt idx="1263">4</cx:pt>
          <cx:pt idx="1264">4</cx:pt>
          <cx:pt idx="1265">5</cx:pt>
          <cx:pt idx="1266">2</cx:pt>
          <cx:pt idx="1267">4</cx:pt>
          <cx:pt idx="1268">1</cx:pt>
          <cx:pt idx="1269">3</cx:pt>
          <cx:pt idx="1270">4</cx:pt>
          <cx:pt idx="1271">5</cx:pt>
          <cx:pt idx="1272">2</cx:pt>
          <cx:pt idx="1273">1</cx:pt>
          <cx:pt idx="1274">2</cx:pt>
          <cx:pt idx="1275">4</cx:pt>
          <cx:pt idx="1276">3</cx:pt>
          <cx:pt idx="1277">1</cx:pt>
          <cx:pt idx="1278">1</cx:pt>
          <cx:pt idx="1279">1</cx:pt>
          <cx:pt idx="1280">1</cx:pt>
          <cx:pt idx="1281">2</cx:pt>
          <cx:pt idx="1282">2</cx:pt>
          <cx:pt idx="1283">3</cx:pt>
          <cx:pt idx="1284">3</cx:pt>
          <cx:pt idx="1285">1</cx:pt>
          <cx:pt idx="1286">4</cx:pt>
          <cx:pt idx="1287">4</cx:pt>
          <cx:pt idx="1288">1</cx:pt>
          <cx:pt idx="1289">4</cx:pt>
          <cx:pt idx="1290">2</cx:pt>
          <cx:pt idx="1291">4</cx:pt>
          <cx:pt idx="1292">1</cx:pt>
          <cx:pt idx="1293">3</cx:pt>
          <cx:pt idx="1294">4</cx:pt>
          <cx:pt idx="1295">2</cx:pt>
          <cx:pt idx="1296">2</cx:pt>
          <cx:pt idx="1297">3</cx:pt>
          <cx:pt idx="1298">2</cx:pt>
          <cx:pt idx="1299">3</cx:pt>
          <cx:pt idx="1300">4</cx:pt>
          <cx:pt idx="1301">4</cx:pt>
          <cx:pt idx="1302">1</cx:pt>
          <cx:pt idx="1303">2</cx:pt>
          <cx:pt idx="1304">1</cx:pt>
          <cx:pt idx="1305">3</cx:pt>
          <cx:pt idx="1306">1</cx:pt>
          <cx:pt idx="1307">3</cx:pt>
          <cx:pt idx="1308">2</cx:pt>
          <cx:pt idx="1309">4</cx:pt>
          <cx:pt idx="1310">1</cx:pt>
          <cx:pt idx="1311">2</cx:pt>
          <cx:pt idx="1312">4</cx:pt>
          <cx:pt idx="1313">2</cx:pt>
          <cx:pt idx="1314">5</cx:pt>
          <cx:pt idx="1315">3</cx:pt>
          <cx:pt idx="1316">1</cx:pt>
          <cx:pt idx="1317">3</cx:pt>
          <cx:pt idx="1318">3</cx:pt>
          <cx:pt idx="1319">2</cx:pt>
          <cx:pt idx="1320">1</cx:pt>
          <cx:pt idx="1321">3</cx:pt>
          <cx:pt idx="1322">5</cx:pt>
          <cx:pt idx="1323">2</cx:pt>
          <cx:pt idx="1324">2</cx:pt>
          <cx:pt idx="1325">4</cx:pt>
          <cx:pt idx="1326">5</cx:pt>
          <cx:pt idx="1327">2</cx:pt>
          <cx:pt idx="1328">1</cx:pt>
          <cx:pt idx="1329">5</cx:pt>
          <cx:pt idx="1330">4</cx:pt>
          <cx:pt idx="1331">5</cx:pt>
          <cx:pt idx="1332">5</cx:pt>
          <cx:pt idx="1333">3</cx:pt>
          <cx:pt idx="1334">2</cx:pt>
          <cx:pt idx="1335">4</cx:pt>
          <cx:pt idx="1336">3</cx:pt>
          <cx:pt idx="1337">2</cx:pt>
          <cx:pt idx="1338">3</cx:pt>
          <cx:pt idx="1339">2</cx:pt>
          <cx:pt idx="1340">2</cx:pt>
          <cx:pt idx="1341">3</cx:pt>
          <cx:pt idx="1342">3</cx:pt>
          <cx:pt idx="1343">2</cx:pt>
          <cx:pt idx="1344">1</cx:pt>
          <cx:pt idx="1345">2</cx:pt>
          <cx:pt idx="1346">1</cx:pt>
          <cx:pt idx="1347">5</cx:pt>
          <cx:pt idx="1348">4</cx:pt>
          <cx:pt idx="1349">5</cx:pt>
          <cx:pt idx="1350">1</cx:pt>
          <cx:pt idx="1351">4</cx:pt>
          <cx:pt idx="1352">3</cx:pt>
          <cx:pt idx="1353">3</cx:pt>
          <cx:pt idx="1354">5</cx:pt>
          <cx:pt idx="1355">5</cx:pt>
          <cx:pt idx="1356">3</cx:pt>
          <cx:pt idx="1357">5</cx:pt>
          <cx:pt idx="1358">5</cx:pt>
          <cx:pt idx="1359">2</cx:pt>
          <cx:pt idx="1360">1</cx:pt>
          <cx:pt idx="1361">2</cx:pt>
          <cx:pt idx="1362">4</cx:pt>
          <cx:pt idx="1363">5</cx:pt>
          <cx:pt idx="1364">1</cx:pt>
          <cx:pt idx="1365">4</cx:pt>
          <cx:pt idx="1366">4</cx:pt>
          <cx:pt idx="1367">3</cx:pt>
          <cx:pt idx="1368">1</cx:pt>
          <cx:pt idx="1369">2</cx:pt>
          <cx:pt idx="1370">5</cx:pt>
          <cx:pt idx="1371">2</cx:pt>
          <cx:pt idx="1372">5</cx:pt>
          <cx:pt idx="1373">5</cx:pt>
          <cx:pt idx="1374">3</cx:pt>
          <cx:pt idx="1375">5</cx:pt>
          <cx:pt idx="1376">4</cx:pt>
          <cx:pt idx="1377">2</cx:pt>
          <cx:pt idx="1378">3</cx:pt>
          <cx:pt idx="1379">1</cx:pt>
          <cx:pt idx="1380">5</cx:pt>
          <cx:pt idx="1381">5</cx:pt>
          <cx:pt idx="1382">2</cx:pt>
          <cx:pt idx="1383">2</cx:pt>
          <cx:pt idx="1384">3</cx:pt>
          <cx:pt idx="1385">5</cx:pt>
          <cx:pt idx="1386">3</cx:pt>
          <cx:pt idx="1387">5</cx:pt>
          <cx:pt idx="1388">5</cx:pt>
          <cx:pt idx="1389">1</cx:pt>
          <cx:pt idx="1390">3</cx:pt>
          <cx:pt idx="1391">1</cx:pt>
          <cx:pt idx="1392">3</cx:pt>
          <cx:pt idx="1393">5</cx:pt>
          <cx:pt idx="1394">4</cx:pt>
          <cx:pt idx="1395">4</cx:pt>
          <cx:pt idx="1396">1</cx:pt>
          <cx:pt idx="1397">5</cx:pt>
          <cx:pt idx="1398">2</cx:pt>
          <cx:pt idx="1399">1</cx:pt>
          <cx:pt idx="1400">5</cx:pt>
          <cx:pt idx="1401">3</cx:pt>
          <cx:pt idx="1402">4</cx:pt>
          <cx:pt idx="1403">1</cx:pt>
          <cx:pt idx="1404">4</cx:pt>
          <cx:pt idx="1405">3</cx:pt>
          <cx:pt idx="1406">3</cx:pt>
          <cx:pt idx="1407">5</cx:pt>
          <cx:pt idx="1408">2</cx:pt>
          <cx:pt idx="1409">3</cx:pt>
          <cx:pt idx="1410">3</cx:pt>
          <cx:pt idx="1411">5</cx:pt>
          <cx:pt idx="1412">3</cx:pt>
          <cx:pt idx="1413">2</cx:pt>
          <cx:pt idx="1414">4</cx:pt>
          <cx:pt idx="1415">1</cx:pt>
          <cx:pt idx="1416">5</cx:pt>
          <cx:pt idx="1417">5</cx:pt>
          <cx:pt idx="1418">2</cx:pt>
          <cx:pt idx="1419">3</cx:pt>
          <cx:pt idx="1420">1</cx:pt>
          <cx:pt idx="1421">5</cx:pt>
          <cx:pt idx="1422">4</cx:pt>
          <cx:pt idx="1423">4</cx:pt>
          <cx:pt idx="1424">4</cx:pt>
          <cx:pt idx="1425">3</cx:pt>
          <cx:pt idx="1426">3</cx:pt>
          <cx:pt idx="1427">3</cx:pt>
          <cx:pt idx="1428">2</cx:pt>
          <cx:pt idx="1429">5</cx:pt>
          <cx:pt idx="1430">4</cx:pt>
          <cx:pt idx="1431">3</cx:pt>
          <cx:pt idx="1432">4</cx:pt>
          <cx:pt idx="1433">1</cx:pt>
          <cx:pt idx="1434">2</cx:pt>
          <cx:pt idx="1435">4</cx:pt>
          <cx:pt idx="1436">4</cx:pt>
          <cx:pt idx="1437">2</cx:pt>
          <cx:pt idx="1438">4</cx:pt>
          <cx:pt idx="1439">2</cx:pt>
          <cx:pt idx="1440">3</cx:pt>
          <cx:pt idx="1441">3</cx:pt>
          <cx:pt idx="1442">1</cx:pt>
          <cx:pt idx="1443">1</cx:pt>
          <cx:pt idx="1444">3</cx:pt>
          <cx:pt idx="1445">3</cx:pt>
          <cx:pt idx="1446">2</cx:pt>
          <cx:pt idx="1447">1</cx:pt>
          <cx:pt idx="1448">1</cx:pt>
          <cx:pt idx="1449">1</cx:pt>
          <cx:pt idx="1450">3</cx:pt>
          <cx:pt idx="1451">3</cx:pt>
          <cx:pt idx="1452">1</cx:pt>
          <cx:pt idx="1453">5</cx:pt>
          <cx:pt idx="1454">2</cx:pt>
          <cx:pt idx="1455">1</cx:pt>
          <cx:pt idx="1456">5</cx:pt>
          <cx:pt idx="1457">4</cx:pt>
          <cx:pt idx="1458">4</cx:pt>
          <cx:pt idx="1459">1</cx:pt>
          <cx:pt idx="1460">4</cx:pt>
          <cx:pt idx="1461">4</cx:pt>
          <cx:pt idx="1462">4</cx:pt>
          <cx:pt idx="1463">2</cx:pt>
          <cx:pt idx="1464">3</cx:pt>
          <cx:pt idx="1465">1</cx:pt>
          <cx:pt idx="1466">2</cx:pt>
          <cx:pt idx="1467">2</cx:pt>
          <cx:pt idx="1468">1</cx:pt>
          <cx:pt idx="1469">4</cx:pt>
          <cx:pt idx="1470">5</cx:pt>
          <cx:pt idx="1471">1</cx:pt>
          <cx:pt idx="1472">5</cx:pt>
          <cx:pt idx="1473">1</cx:pt>
          <cx:pt idx="1474">3</cx:pt>
          <cx:pt idx="1475">3</cx:pt>
          <cx:pt idx="1476">2</cx:pt>
          <cx:pt idx="1477">1</cx:pt>
          <cx:pt idx="1478">3</cx:pt>
          <cx:pt idx="1479">4</cx:pt>
          <cx:pt idx="1480">3</cx:pt>
          <cx:pt idx="1481">2</cx:pt>
          <cx:pt idx="1482">3</cx:pt>
          <cx:pt idx="1483">3</cx:pt>
          <cx:pt idx="1484">2</cx:pt>
          <cx:pt idx="1485">3</cx:pt>
          <cx:pt idx="1486">3</cx:pt>
          <cx:pt idx="1487">1</cx:pt>
          <cx:pt idx="1488">1</cx:pt>
          <cx:pt idx="1489">5</cx:pt>
          <cx:pt idx="1490">3</cx:pt>
          <cx:pt idx="1491">5</cx:pt>
          <cx:pt idx="1492">5</cx:pt>
          <cx:pt idx="1493">1</cx:pt>
          <cx:pt idx="1494">3</cx:pt>
          <cx:pt idx="1495">1</cx:pt>
          <cx:pt idx="1496">4</cx:pt>
          <cx:pt idx="1497">3</cx:pt>
          <cx:pt idx="1498">2</cx:pt>
          <cx:pt idx="1499">4</cx:pt>
          <cx:pt idx="1500">4</cx:pt>
          <cx:pt idx="1501">5</cx:pt>
          <cx:pt idx="1502">2</cx:pt>
          <cx:pt idx="1503">3</cx:pt>
          <cx:pt idx="1504">5</cx:pt>
          <cx:pt idx="1505">2</cx:pt>
          <cx:pt idx="1506">3</cx:pt>
          <cx:pt idx="1507">5</cx:pt>
          <cx:pt idx="1508">3</cx:pt>
          <cx:pt idx="1509">3</cx:pt>
          <cx:pt idx="1510">3</cx:pt>
          <cx:pt idx="1511">4</cx:pt>
          <cx:pt idx="1512">4</cx:pt>
          <cx:pt idx="1513">5</cx:pt>
          <cx:pt idx="1514">3</cx:pt>
          <cx:pt idx="1515">1</cx:pt>
          <cx:pt idx="1516">1</cx:pt>
          <cx:pt idx="1517">3</cx:pt>
          <cx:pt idx="1518">3</cx:pt>
          <cx:pt idx="1519">4</cx:pt>
          <cx:pt idx="1520">3</cx:pt>
          <cx:pt idx="1521">1</cx:pt>
          <cx:pt idx="1522">1</cx:pt>
          <cx:pt idx="1523">3</cx:pt>
          <cx:pt idx="1524">3</cx:pt>
          <cx:pt idx="1525">2</cx:pt>
          <cx:pt idx="1526">5</cx:pt>
          <cx:pt idx="1527">4</cx:pt>
          <cx:pt idx="1528">5</cx:pt>
          <cx:pt idx="1529">4</cx:pt>
          <cx:pt idx="1530">3</cx:pt>
          <cx:pt idx="1531">3</cx:pt>
          <cx:pt idx="1532">5</cx:pt>
          <cx:pt idx="1533">4</cx:pt>
          <cx:pt idx="1534">5</cx:pt>
          <cx:pt idx="1535">1</cx:pt>
          <cx:pt idx="1536">4</cx:pt>
          <cx:pt idx="1537">3</cx:pt>
          <cx:pt idx="1538">2</cx:pt>
          <cx:pt idx="1539">5</cx:pt>
          <cx:pt idx="1540">2</cx:pt>
          <cx:pt idx="1541">3</cx:pt>
          <cx:pt idx="1542">3</cx:pt>
          <cx:pt idx="1543">2</cx:pt>
          <cx:pt idx="1544">2</cx:pt>
          <cx:pt idx="1545">3</cx:pt>
          <cx:pt idx="1546">3</cx:pt>
          <cx:pt idx="1547">3</cx:pt>
          <cx:pt idx="1548">1</cx:pt>
          <cx:pt idx="1549">3</cx:pt>
          <cx:pt idx="1550">5</cx:pt>
          <cx:pt idx="1551">1</cx:pt>
          <cx:pt idx="1552">4</cx:pt>
          <cx:pt idx="1553">4</cx:pt>
          <cx:pt idx="1554">3</cx:pt>
          <cx:pt idx="1555">4</cx:pt>
          <cx:pt idx="1556">4</cx:pt>
          <cx:pt idx="1557">3</cx:pt>
          <cx:pt idx="1558">3</cx:pt>
          <cx:pt idx="1559">4</cx:pt>
          <cx:pt idx="1560">3</cx:pt>
          <cx:pt idx="1561">4</cx:pt>
          <cx:pt idx="1562">3</cx:pt>
          <cx:pt idx="1563">5</cx:pt>
          <cx:pt idx="1564">5</cx:pt>
          <cx:pt idx="1565">1</cx:pt>
          <cx:pt idx="1566">2</cx:pt>
          <cx:pt idx="1567">3</cx:pt>
          <cx:pt idx="1568">2</cx:pt>
          <cx:pt idx="1569">2</cx:pt>
          <cx:pt idx="1570">1</cx:pt>
          <cx:pt idx="1571">5</cx:pt>
          <cx:pt idx="1572">3</cx:pt>
          <cx:pt idx="1573">1</cx:pt>
          <cx:pt idx="1574">4</cx:pt>
          <cx:pt idx="1575">1</cx:pt>
          <cx:pt idx="1576">5</cx:pt>
          <cx:pt idx="1577">2</cx:pt>
          <cx:pt idx="1578">4</cx:pt>
          <cx:pt idx="1579">4</cx:pt>
          <cx:pt idx="1580">1</cx:pt>
          <cx:pt idx="1581">2</cx:pt>
          <cx:pt idx="1582">3</cx:pt>
          <cx:pt idx="1583">5</cx:pt>
          <cx:pt idx="1584">1</cx:pt>
          <cx:pt idx="1585">2</cx:pt>
          <cx:pt idx="1586">2</cx:pt>
          <cx:pt idx="1587">1</cx:pt>
          <cx:pt idx="1588">1</cx:pt>
          <cx:pt idx="1589">5</cx:pt>
          <cx:pt idx="1590">4</cx:pt>
          <cx:pt idx="1591">1</cx:pt>
          <cx:pt idx="1592">1</cx:pt>
          <cx:pt idx="1593">1</cx:pt>
          <cx:pt idx="1594">1</cx:pt>
          <cx:pt idx="1595">5</cx:pt>
          <cx:pt idx="1596">3</cx:pt>
          <cx:pt idx="1597">2</cx:pt>
          <cx:pt idx="1598">5</cx:pt>
          <cx:pt idx="1599">4</cx:pt>
          <cx:pt idx="1600">5</cx:pt>
          <cx:pt idx="1601">3</cx:pt>
          <cx:pt idx="1602">1</cx:pt>
          <cx:pt idx="1603">1</cx:pt>
          <cx:pt idx="1604">5</cx:pt>
          <cx:pt idx="1605">3</cx:pt>
          <cx:pt idx="1606">1</cx:pt>
          <cx:pt idx="1607">2</cx:pt>
          <cx:pt idx="1608">5</cx:pt>
          <cx:pt idx="1609">3</cx:pt>
          <cx:pt idx="1610">4</cx:pt>
          <cx:pt idx="1611">5</cx:pt>
          <cx:pt idx="1612">2</cx:pt>
          <cx:pt idx="1613">3</cx:pt>
          <cx:pt idx="1614">4</cx:pt>
          <cx:pt idx="1615">5</cx:pt>
          <cx:pt idx="1616">1</cx:pt>
          <cx:pt idx="1617">4</cx:pt>
          <cx:pt idx="1618">5</cx:pt>
          <cx:pt idx="1619">1</cx:pt>
          <cx:pt idx="1620">3</cx:pt>
          <cx:pt idx="1621">5</cx:pt>
          <cx:pt idx="1622">2</cx:pt>
          <cx:pt idx="1623">2</cx:pt>
          <cx:pt idx="1624">2</cx:pt>
          <cx:pt idx="1625">4</cx:pt>
          <cx:pt idx="1626">4</cx:pt>
          <cx:pt idx="1627">4</cx:pt>
          <cx:pt idx="1628">2</cx:pt>
          <cx:pt idx="1629">5</cx:pt>
          <cx:pt idx="1630">4</cx:pt>
          <cx:pt idx="1631">3</cx:pt>
          <cx:pt idx="1632">4</cx:pt>
          <cx:pt idx="1633">5</cx:pt>
          <cx:pt idx="1634">4</cx:pt>
          <cx:pt idx="1635">3</cx:pt>
          <cx:pt idx="1636">3</cx:pt>
          <cx:pt idx="1637">3</cx:pt>
          <cx:pt idx="1638">4</cx:pt>
          <cx:pt idx="1639">3</cx:pt>
          <cx:pt idx="1640">3</cx:pt>
          <cx:pt idx="1641">1</cx:pt>
          <cx:pt idx="1642">1</cx:pt>
          <cx:pt idx="1643">5</cx:pt>
          <cx:pt idx="1644">3</cx:pt>
          <cx:pt idx="1645">1</cx:pt>
          <cx:pt idx="1646">1</cx:pt>
          <cx:pt idx="1647">5</cx:pt>
          <cx:pt idx="1648">3</cx:pt>
          <cx:pt idx="1649">2</cx:pt>
          <cx:pt idx="1650">1</cx:pt>
          <cx:pt idx="1651">1</cx:pt>
          <cx:pt idx="1652">4</cx:pt>
          <cx:pt idx="1653">5</cx:pt>
          <cx:pt idx="1654">3</cx:pt>
          <cx:pt idx="1655">3</cx:pt>
          <cx:pt idx="1656">4</cx:pt>
          <cx:pt idx="1657">1</cx:pt>
          <cx:pt idx="1658">3</cx:pt>
          <cx:pt idx="1659">3</cx:pt>
          <cx:pt idx="1660">3</cx:pt>
          <cx:pt idx="1661">3</cx:pt>
          <cx:pt idx="1662">2</cx:pt>
          <cx:pt idx="1663">4</cx:pt>
          <cx:pt idx="1664">4</cx:pt>
          <cx:pt idx="1665">4</cx:pt>
          <cx:pt idx="1666">3</cx:pt>
          <cx:pt idx="1667">1</cx:pt>
          <cx:pt idx="1668">5</cx:pt>
          <cx:pt idx="1669">3</cx:pt>
          <cx:pt idx="1670">3</cx:pt>
          <cx:pt idx="1671">5</cx:pt>
          <cx:pt idx="1672">4</cx:pt>
          <cx:pt idx="1673">4</cx:pt>
          <cx:pt idx="1674">4</cx:pt>
          <cx:pt idx="1675">2</cx:pt>
          <cx:pt idx="1676">4</cx:pt>
          <cx:pt idx="1677">1</cx:pt>
          <cx:pt idx="1678">5</cx:pt>
          <cx:pt idx="1679">1</cx:pt>
          <cx:pt idx="1680">4</cx:pt>
          <cx:pt idx="1681">5</cx:pt>
          <cx:pt idx="1682">2</cx:pt>
          <cx:pt idx="1683">5</cx:pt>
          <cx:pt idx="1684">3</cx:pt>
          <cx:pt idx="1685">5</cx:pt>
          <cx:pt idx="1686">1</cx:pt>
          <cx:pt idx="1687">2</cx:pt>
          <cx:pt idx="1688">3</cx:pt>
          <cx:pt idx="1689">5</cx:pt>
          <cx:pt idx="1690">4</cx:pt>
          <cx:pt idx="1691">3</cx:pt>
          <cx:pt idx="1692">5</cx:pt>
          <cx:pt idx="1693">5</cx:pt>
          <cx:pt idx="1694">1</cx:pt>
          <cx:pt idx="1695">1</cx:pt>
          <cx:pt idx="1696">4</cx:pt>
          <cx:pt idx="1697">3</cx:pt>
          <cx:pt idx="1698">4</cx:pt>
          <cx:pt idx="1699">5</cx:pt>
          <cx:pt idx="1700">3</cx:pt>
          <cx:pt idx="1701">2</cx:pt>
          <cx:pt idx="1702">4</cx:pt>
          <cx:pt idx="1703">2</cx:pt>
          <cx:pt idx="1704">3</cx:pt>
          <cx:pt idx="1705">3</cx:pt>
          <cx:pt idx="1706">4</cx:pt>
          <cx:pt idx="1707">1</cx:pt>
          <cx:pt idx="1708">5</cx:pt>
          <cx:pt idx="1709">1</cx:pt>
          <cx:pt idx="1710">2</cx:pt>
          <cx:pt idx="1711">5</cx:pt>
          <cx:pt idx="1712">3</cx:pt>
          <cx:pt idx="1713">1</cx:pt>
          <cx:pt idx="1714">4</cx:pt>
          <cx:pt idx="1715">4</cx:pt>
          <cx:pt idx="1716">1</cx:pt>
          <cx:pt idx="1717">1</cx:pt>
          <cx:pt idx="1718">5</cx:pt>
          <cx:pt idx="1719">2</cx:pt>
          <cx:pt idx="1720">4</cx:pt>
          <cx:pt idx="1721">4</cx:pt>
          <cx:pt idx="1722">3</cx:pt>
          <cx:pt idx="1723">3</cx:pt>
          <cx:pt idx="1724">5</cx:pt>
          <cx:pt idx="1725">3</cx:pt>
          <cx:pt idx="1726">3</cx:pt>
          <cx:pt idx="1727">4</cx:pt>
          <cx:pt idx="1728">3</cx:pt>
          <cx:pt idx="1729">1</cx:pt>
          <cx:pt idx="1730">5</cx:pt>
          <cx:pt idx="1731">4</cx:pt>
          <cx:pt idx="1732">5</cx:pt>
          <cx:pt idx="1733">1</cx:pt>
          <cx:pt idx="1734">2</cx:pt>
          <cx:pt idx="1735">3</cx:pt>
          <cx:pt idx="1736">3</cx:pt>
          <cx:pt idx="1737">5</cx:pt>
          <cx:pt idx="1738">3</cx:pt>
          <cx:pt idx="1739">4</cx:pt>
          <cx:pt idx="1740">3</cx:pt>
          <cx:pt idx="1741">3</cx:pt>
          <cx:pt idx="1742">4</cx:pt>
          <cx:pt idx="1743">3</cx:pt>
          <cx:pt idx="1744">2</cx:pt>
          <cx:pt idx="1745">1</cx:pt>
          <cx:pt idx="1746">5</cx:pt>
          <cx:pt idx="1747">5</cx:pt>
          <cx:pt idx="1748">4</cx:pt>
          <cx:pt idx="1749">2</cx:pt>
          <cx:pt idx="1750">1</cx:pt>
          <cx:pt idx="1751">2</cx:pt>
          <cx:pt idx="1752">5</cx:pt>
          <cx:pt idx="1753">4</cx:pt>
          <cx:pt idx="1754">2</cx:pt>
          <cx:pt idx="1755">2</cx:pt>
          <cx:pt idx="1756">5</cx:pt>
          <cx:pt idx="1757">3</cx:pt>
          <cx:pt idx="1758">4</cx:pt>
          <cx:pt idx="1759">2</cx:pt>
          <cx:pt idx="1760">4</cx:pt>
          <cx:pt idx="1761">2</cx:pt>
          <cx:pt idx="1762">5</cx:pt>
          <cx:pt idx="1763">1</cx:pt>
          <cx:pt idx="1764">4</cx:pt>
          <cx:pt idx="1765">1</cx:pt>
          <cx:pt idx="1766">1</cx:pt>
          <cx:pt idx="1767">3</cx:pt>
          <cx:pt idx="1768">3</cx:pt>
          <cx:pt idx="1769">4</cx:pt>
          <cx:pt idx="1770">3</cx:pt>
          <cx:pt idx="1771">4</cx:pt>
          <cx:pt idx="1772">4</cx:pt>
          <cx:pt idx="1773">5</cx:pt>
          <cx:pt idx="1774">5</cx:pt>
          <cx:pt idx="1775">5</cx:pt>
          <cx:pt idx="1776">5</cx:pt>
          <cx:pt idx="1777">5</cx:pt>
          <cx:pt idx="1778">3</cx:pt>
          <cx:pt idx="1779">3</cx:pt>
          <cx:pt idx="1780">1</cx:pt>
          <cx:pt idx="1781">1</cx:pt>
          <cx:pt idx="1782">4</cx:pt>
          <cx:pt idx="1783">5</cx:pt>
          <cx:pt idx="1784">3</cx:pt>
          <cx:pt idx="1785">4</cx:pt>
          <cx:pt idx="1786">4</cx:pt>
          <cx:pt idx="1787">1</cx:pt>
          <cx:pt idx="1788">1</cx:pt>
          <cx:pt idx="1789">1</cx:pt>
          <cx:pt idx="1790">2</cx:pt>
          <cx:pt idx="1791">3</cx:pt>
          <cx:pt idx="1792">4</cx:pt>
          <cx:pt idx="1793">3</cx:pt>
          <cx:pt idx="1794">2</cx:pt>
          <cx:pt idx="1795">1</cx:pt>
          <cx:pt idx="1796">1</cx:pt>
          <cx:pt idx="1797">4</cx:pt>
          <cx:pt idx="1798">1</cx:pt>
          <cx:pt idx="1799">2</cx:pt>
          <cx:pt idx="1800">3</cx:pt>
          <cx:pt idx="1801">2</cx:pt>
          <cx:pt idx="1802">3</cx:pt>
          <cx:pt idx="1803">3</cx:pt>
          <cx:pt idx="1804">1</cx:pt>
          <cx:pt idx="1805">3</cx:pt>
          <cx:pt idx="1806">5</cx:pt>
          <cx:pt idx="1807">4</cx:pt>
          <cx:pt idx="1808">2</cx:pt>
          <cx:pt idx="1809">2</cx:pt>
          <cx:pt idx="1810">4</cx:pt>
          <cx:pt idx="1811">2</cx:pt>
          <cx:pt idx="1812">1</cx:pt>
          <cx:pt idx="1813">2</cx:pt>
          <cx:pt idx="1814">2</cx:pt>
          <cx:pt idx="1815">2</cx:pt>
          <cx:pt idx="1816">3</cx:pt>
          <cx:pt idx="1817">1</cx:pt>
          <cx:pt idx="1818">4</cx:pt>
          <cx:pt idx="1819">3</cx:pt>
          <cx:pt idx="1820">4</cx:pt>
          <cx:pt idx="1821">2</cx:pt>
          <cx:pt idx="1822">4</cx:pt>
          <cx:pt idx="1823">5</cx:pt>
          <cx:pt idx="1824">2</cx:pt>
          <cx:pt idx="1825">2</cx:pt>
          <cx:pt idx="1826">1</cx:pt>
          <cx:pt idx="1827">1</cx:pt>
          <cx:pt idx="1828">3</cx:pt>
          <cx:pt idx="1829">4</cx:pt>
          <cx:pt idx="1830">3</cx:pt>
          <cx:pt idx="1831">2</cx:pt>
          <cx:pt idx="1832">2</cx:pt>
          <cx:pt idx="1833">2</cx:pt>
          <cx:pt idx="1834">5</cx:pt>
          <cx:pt idx="1835">1</cx:pt>
          <cx:pt idx="1836">5</cx:pt>
          <cx:pt idx="1837">3</cx:pt>
          <cx:pt idx="1838">3</cx:pt>
          <cx:pt idx="1839">4</cx:pt>
          <cx:pt idx="1840">4</cx:pt>
          <cx:pt idx="1841">4</cx:pt>
          <cx:pt idx="1842">5</cx:pt>
          <cx:pt idx="1843">2</cx:pt>
          <cx:pt idx="1844">4</cx:pt>
          <cx:pt idx="1845">3</cx:pt>
          <cx:pt idx="1846">2</cx:pt>
          <cx:pt idx="1847">5</cx:pt>
          <cx:pt idx="1848">1</cx:pt>
          <cx:pt idx="1849">3</cx:pt>
          <cx:pt idx="1850">3</cx:pt>
          <cx:pt idx="1851">3</cx:pt>
          <cx:pt idx="1852">2</cx:pt>
          <cx:pt idx="1853">1</cx:pt>
          <cx:pt idx="1854">4</cx:pt>
          <cx:pt idx="1855">2</cx:pt>
          <cx:pt idx="1856">5</cx:pt>
          <cx:pt idx="1857">3</cx:pt>
          <cx:pt idx="1858">5</cx:pt>
          <cx:pt idx="1859">2</cx:pt>
          <cx:pt idx="1860">2</cx:pt>
          <cx:pt idx="1861">5</cx:pt>
          <cx:pt idx="1862">5</cx:pt>
          <cx:pt idx="1863">2</cx:pt>
          <cx:pt idx="1864">1</cx:pt>
          <cx:pt idx="1865">2</cx:pt>
          <cx:pt idx="1866">4</cx:pt>
          <cx:pt idx="1867">2</cx:pt>
          <cx:pt idx="1868">1</cx:pt>
          <cx:pt idx="1869">4</cx:pt>
          <cx:pt idx="1870">5</cx:pt>
          <cx:pt idx="1871">4</cx:pt>
          <cx:pt idx="1872">2</cx:pt>
          <cx:pt idx="1873">2</cx:pt>
          <cx:pt idx="1874">4</cx:pt>
          <cx:pt idx="1875">5</cx:pt>
          <cx:pt idx="1876">5</cx:pt>
          <cx:pt idx="1877">5</cx:pt>
          <cx:pt idx="1878">2</cx:pt>
          <cx:pt idx="1879">2</cx:pt>
          <cx:pt idx="1880">3</cx:pt>
          <cx:pt idx="1881">3</cx:pt>
          <cx:pt idx="1882">2</cx:pt>
          <cx:pt idx="1883">3</cx:pt>
          <cx:pt idx="1884">5</cx:pt>
          <cx:pt idx="1885">5</cx:pt>
          <cx:pt idx="1886">5</cx:pt>
          <cx:pt idx="1887">1</cx:pt>
          <cx:pt idx="1888">2</cx:pt>
          <cx:pt idx="1889">5</cx:pt>
          <cx:pt idx="1890">3</cx:pt>
          <cx:pt idx="1891">1</cx:pt>
          <cx:pt idx="1892">3</cx:pt>
          <cx:pt idx="1893">4</cx:pt>
          <cx:pt idx="1894">5</cx:pt>
          <cx:pt idx="1895">4</cx:pt>
          <cx:pt idx="1896">2</cx:pt>
          <cx:pt idx="1897">2</cx:pt>
          <cx:pt idx="1898">1</cx:pt>
          <cx:pt idx="1899">4</cx:pt>
          <cx:pt idx="1900">4</cx:pt>
          <cx:pt idx="1901">3</cx:pt>
          <cx:pt idx="1902">5</cx:pt>
          <cx:pt idx="1903">2</cx:pt>
          <cx:pt idx="1904">2</cx:pt>
          <cx:pt idx="1905">5</cx:pt>
          <cx:pt idx="1906">5</cx:pt>
          <cx:pt idx="1907">1</cx:pt>
          <cx:pt idx="1908">3</cx:pt>
          <cx:pt idx="1909">1</cx:pt>
          <cx:pt idx="1910">3</cx:pt>
          <cx:pt idx="1911">2</cx:pt>
          <cx:pt idx="1912">2</cx:pt>
          <cx:pt idx="1913">2</cx:pt>
          <cx:pt idx="1914">2</cx:pt>
          <cx:pt idx="1915">5</cx:pt>
          <cx:pt idx="1916">3</cx:pt>
          <cx:pt idx="1917">5</cx:pt>
          <cx:pt idx="1918">1</cx:pt>
          <cx:pt idx="1919">2</cx:pt>
          <cx:pt idx="1920">2</cx:pt>
          <cx:pt idx="1921">3</cx:pt>
          <cx:pt idx="1922">2</cx:pt>
          <cx:pt idx="1923">3</cx:pt>
          <cx:pt idx="1924">1</cx:pt>
          <cx:pt idx="1925">3</cx:pt>
          <cx:pt idx="1926">4</cx:pt>
          <cx:pt idx="1927">5</cx:pt>
          <cx:pt idx="1928">5</cx:pt>
          <cx:pt idx="1929">5</cx:pt>
          <cx:pt idx="1930">2</cx:pt>
          <cx:pt idx="1931">1</cx:pt>
          <cx:pt idx="1932">5</cx:pt>
          <cx:pt idx="1933">3</cx:pt>
          <cx:pt idx="1934">5</cx:pt>
          <cx:pt idx="1935">5</cx:pt>
          <cx:pt idx="1936">5</cx:pt>
          <cx:pt idx="1937">1</cx:pt>
          <cx:pt idx="1938">4</cx:pt>
          <cx:pt idx="1939">5</cx:pt>
          <cx:pt idx="1940">4</cx:pt>
          <cx:pt idx="1941">2</cx:pt>
          <cx:pt idx="1942">4</cx:pt>
          <cx:pt idx="1943">1</cx:pt>
          <cx:pt idx="1944">5</cx:pt>
          <cx:pt idx="1945">2</cx:pt>
          <cx:pt idx="1946">3</cx:pt>
          <cx:pt idx="1947">4</cx:pt>
          <cx:pt idx="1948">3</cx:pt>
          <cx:pt idx="1949">5</cx:pt>
          <cx:pt idx="1950">1</cx:pt>
          <cx:pt idx="1951">4</cx:pt>
          <cx:pt idx="1952">1</cx:pt>
          <cx:pt idx="1953">5</cx:pt>
          <cx:pt idx="1954">3</cx:pt>
          <cx:pt idx="1955">5</cx:pt>
          <cx:pt idx="1956">4</cx:pt>
          <cx:pt idx="1957">5</cx:pt>
          <cx:pt idx="1958">5</cx:pt>
          <cx:pt idx="1959">5</cx:pt>
          <cx:pt idx="1960">5</cx:pt>
          <cx:pt idx="1961">2</cx:pt>
          <cx:pt idx="1962">5</cx:pt>
          <cx:pt idx="1963">3</cx:pt>
          <cx:pt idx="1964">3</cx:pt>
          <cx:pt idx="1965">3</cx:pt>
          <cx:pt idx="1966">3</cx:pt>
          <cx:pt idx="1967">3</cx:pt>
          <cx:pt idx="1968">1</cx:pt>
          <cx:pt idx="1969">2</cx:pt>
          <cx:pt idx="1970">3</cx:pt>
          <cx:pt idx="1971">1</cx:pt>
          <cx:pt idx="1972">1</cx:pt>
          <cx:pt idx="1973">1</cx:pt>
          <cx:pt idx="1974">3</cx:pt>
          <cx:pt idx="1975">5</cx:pt>
          <cx:pt idx="1976">1</cx:pt>
          <cx:pt idx="1977">5</cx:pt>
          <cx:pt idx="1978">5</cx:pt>
          <cx:pt idx="1979">3</cx:pt>
          <cx:pt idx="1980">2</cx:pt>
          <cx:pt idx="1981">1</cx:pt>
          <cx:pt idx="1982">5</cx:pt>
          <cx:pt idx="1983">2</cx:pt>
          <cx:pt idx="1984">5</cx:pt>
          <cx:pt idx="1985">1</cx:pt>
          <cx:pt idx="1986">5</cx:pt>
          <cx:pt idx="1987">1</cx:pt>
          <cx:pt idx="1988">5</cx:pt>
          <cx:pt idx="1989">3</cx:pt>
          <cx:pt idx="1990">1</cx:pt>
          <cx:pt idx="1991">2</cx:pt>
          <cx:pt idx="1992">5</cx:pt>
          <cx:pt idx="1993">1</cx:pt>
          <cx:pt idx="1994">4</cx:pt>
          <cx:pt idx="1995">1</cx:pt>
          <cx:pt idx="1996">2</cx:pt>
          <cx:pt idx="1997">3</cx:pt>
          <cx:pt idx="1998">3</cx:pt>
          <cx:pt idx="1999">2</cx:pt>
          <cx:pt idx="2000">5</cx:pt>
          <cx:pt idx="2001">4</cx:pt>
          <cx:pt idx="2002">3</cx:pt>
          <cx:pt idx="2003">3</cx:pt>
          <cx:pt idx="2004">4</cx:pt>
          <cx:pt idx="2005">2</cx:pt>
          <cx:pt idx="2006">1</cx:pt>
          <cx:pt idx="2007">3</cx:pt>
          <cx:pt idx="2008">2</cx:pt>
          <cx:pt idx="2009">1</cx:pt>
          <cx:pt idx="2010">5</cx:pt>
          <cx:pt idx="2011">3</cx:pt>
          <cx:pt idx="2012">4</cx:pt>
          <cx:pt idx="2013">5</cx:pt>
          <cx:pt idx="2014">2</cx:pt>
          <cx:pt idx="2015">1</cx:pt>
          <cx:pt idx="2016">5</cx:pt>
          <cx:pt idx="2017">2</cx:pt>
          <cx:pt idx="2018">3</cx:pt>
          <cx:pt idx="2019">1</cx:pt>
          <cx:pt idx="2020">2</cx:pt>
          <cx:pt idx="2021">4</cx:pt>
          <cx:pt idx="2022">2</cx:pt>
          <cx:pt idx="2023">3</cx:pt>
          <cx:pt idx="2024">4</cx:pt>
          <cx:pt idx="2025">1</cx:pt>
          <cx:pt idx="2026">5</cx:pt>
          <cx:pt idx="2027">2</cx:pt>
          <cx:pt idx="2028">2</cx:pt>
          <cx:pt idx="2029">1</cx:pt>
          <cx:pt idx="2030">1</cx:pt>
          <cx:pt idx="2031">2</cx:pt>
          <cx:pt idx="2032">1</cx:pt>
          <cx:pt idx="2033">4</cx:pt>
          <cx:pt idx="2034">1</cx:pt>
          <cx:pt idx="2035">5</cx:pt>
          <cx:pt idx="2036">4</cx:pt>
          <cx:pt idx="2037">1</cx:pt>
          <cx:pt idx="2038">5</cx:pt>
          <cx:pt idx="2039">5</cx:pt>
          <cx:pt idx="2040">2</cx:pt>
          <cx:pt idx="2041">4</cx:pt>
          <cx:pt idx="2042">3</cx:pt>
          <cx:pt idx="2043">1</cx:pt>
          <cx:pt idx="2044">2</cx:pt>
          <cx:pt idx="2045">3</cx:pt>
          <cx:pt idx="2046">5</cx:pt>
          <cx:pt idx="2047">2</cx:pt>
          <cx:pt idx="2048">3</cx:pt>
          <cx:pt idx="2049">1</cx:pt>
          <cx:pt idx="2050">5</cx:pt>
          <cx:pt idx="2051">3</cx:pt>
          <cx:pt idx="2052">1</cx:pt>
          <cx:pt idx="2053">4</cx:pt>
          <cx:pt idx="2054">1</cx:pt>
          <cx:pt idx="2055">3</cx:pt>
          <cx:pt idx="2056">1</cx:pt>
          <cx:pt idx="2057">1</cx:pt>
          <cx:pt idx="2058">3</cx:pt>
          <cx:pt idx="2059">2</cx:pt>
          <cx:pt idx="2060">4</cx:pt>
          <cx:pt idx="2061">3</cx:pt>
          <cx:pt idx="2062">3</cx:pt>
          <cx:pt idx="2063">5</cx:pt>
          <cx:pt idx="2064">3</cx:pt>
          <cx:pt idx="2065">4</cx:pt>
          <cx:pt idx="2066">1</cx:pt>
          <cx:pt idx="2067">5</cx:pt>
          <cx:pt idx="2068">4</cx:pt>
          <cx:pt idx="2069">3</cx:pt>
          <cx:pt idx="2070">5</cx:pt>
          <cx:pt idx="2071">2</cx:pt>
          <cx:pt idx="2072">3</cx:pt>
          <cx:pt idx="2073">3</cx:pt>
          <cx:pt idx="2074">3</cx:pt>
          <cx:pt idx="2075">5</cx:pt>
          <cx:pt idx="2076">4</cx:pt>
          <cx:pt idx="2077">2</cx:pt>
          <cx:pt idx="2078">2</cx:pt>
          <cx:pt idx="2079">5</cx:pt>
          <cx:pt idx="2080">3</cx:pt>
          <cx:pt idx="2081">3</cx:pt>
          <cx:pt idx="2082">2</cx:pt>
          <cx:pt idx="2083">1</cx:pt>
          <cx:pt idx="2084">1</cx:pt>
          <cx:pt idx="2085">2</cx:pt>
          <cx:pt idx="2086">5</cx:pt>
          <cx:pt idx="2087">4</cx:pt>
          <cx:pt idx="2088">5</cx:pt>
          <cx:pt idx="2089">3</cx:pt>
          <cx:pt idx="2090">5</cx:pt>
          <cx:pt idx="2091">3</cx:pt>
          <cx:pt idx="2092">2</cx:pt>
          <cx:pt idx="2093">2</cx:pt>
          <cx:pt idx="2094">3</cx:pt>
          <cx:pt idx="2095">5</cx:pt>
          <cx:pt idx="2096">3</cx:pt>
          <cx:pt idx="2097">1</cx:pt>
          <cx:pt idx="2098">2</cx:pt>
          <cx:pt idx="2099">5</cx:pt>
          <cx:pt idx="2100">5</cx:pt>
          <cx:pt idx="2101">3</cx:pt>
          <cx:pt idx="2102">5</cx:pt>
          <cx:pt idx="2103">3</cx:pt>
          <cx:pt idx="2104">5</cx:pt>
          <cx:pt idx="2105">1</cx:pt>
          <cx:pt idx="2106">2</cx:pt>
          <cx:pt idx="2107">3</cx:pt>
          <cx:pt idx="2108">4</cx:pt>
          <cx:pt idx="2109">5</cx:pt>
          <cx:pt idx="2110">3</cx:pt>
          <cx:pt idx="2111">1</cx:pt>
          <cx:pt idx="2112">1</cx:pt>
          <cx:pt idx="2113">1</cx:pt>
          <cx:pt idx="2114">1</cx:pt>
          <cx:pt idx="2115">4</cx:pt>
          <cx:pt idx="2116">5</cx:pt>
          <cx:pt idx="2117">4</cx:pt>
          <cx:pt idx="2118">1</cx:pt>
          <cx:pt idx="2119">3</cx:pt>
          <cx:pt idx="2120">2</cx:pt>
          <cx:pt idx="2121">3</cx:pt>
          <cx:pt idx="2122">5</cx:pt>
          <cx:pt idx="2123">3</cx:pt>
          <cx:pt idx="2124">5</cx:pt>
          <cx:pt idx="2125">3</cx:pt>
          <cx:pt idx="2126">5</cx:pt>
          <cx:pt idx="2127">1</cx:pt>
          <cx:pt idx="2128">4</cx:pt>
          <cx:pt idx="2129">4</cx:pt>
          <cx:pt idx="2130">3</cx:pt>
          <cx:pt idx="2131">3</cx:pt>
          <cx:pt idx="2132">2</cx:pt>
          <cx:pt idx="2133">2</cx:pt>
          <cx:pt idx="2134">4</cx:pt>
          <cx:pt idx="2135">3</cx:pt>
          <cx:pt idx="2136">4</cx:pt>
          <cx:pt idx="2137">2</cx:pt>
          <cx:pt idx="2138">5</cx:pt>
          <cx:pt idx="2139">5</cx:pt>
          <cx:pt idx="2140">4</cx:pt>
          <cx:pt idx="2141">1</cx:pt>
          <cx:pt idx="2142">3</cx:pt>
          <cx:pt idx="2143">2</cx:pt>
          <cx:pt idx="2144">3</cx:pt>
          <cx:pt idx="2145">2</cx:pt>
          <cx:pt idx="2146">3</cx:pt>
          <cx:pt idx="2147">1</cx:pt>
          <cx:pt idx="2148">4</cx:pt>
          <cx:pt idx="2149">3</cx:pt>
          <cx:pt idx="2150">1</cx:pt>
          <cx:pt idx="2151">4</cx:pt>
          <cx:pt idx="2152">4</cx:pt>
          <cx:pt idx="2153">1</cx:pt>
          <cx:pt idx="2154">3</cx:pt>
          <cx:pt idx="2155">5</cx:pt>
          <cx:pt idx="2156">3</cx:pt>
          <cx:pt idx="2157">4</cx:pt>
          <cx:pt idx="2158">1</cx:pt>
          <cx:pt idx="2159">3</cx:pt>
          <cx:pt idx="2160">3</cx:pt>
          <cx:pt idx="2161">1</cx:pt>
          <cx:pt idx="2162">3</cx:pt>
          <cx:pt idx="2163">4</cx:pt>
          <cx:pt idx="2164">1</cx:pt>
          <cx:pt idx="2165">4</cx:pt>
          <cx:pt idx="2166">2</cx:pt>
          <cx:pt idx="2167">1</cx:pt>
          <cx:pt idx="2168">4</cx:pt>
          <cx:pt idx="2169">2</cx:pt>
          <cx:pt idx="2170">4</cx:pt>
          <cx:pt idx="2171">3</cx:pt>
          <cx:pt idx="2172">4</cx:pt>
          <cx:pt idx="2173">2</cx:pt>
          <cx:pt idx="2174">5</cx:pt>
          <cx:pt idx="2175">5</cx:pt>
          <cx:pt idx="2176">4</cx:pt>
          <cx:pt idx="2177">2</cx:pt>
          <cx:pt idx="2178">3</cx:pt>
          <cx:pt idx="2179">3</cx:pt>
          <cx:pt idx="2180">4</cx:pt>
          <cx:pt idx="2181">4</cx:pt>
          <cx:pt idx="2182">5</cx:pt>
          <cx:pt idx="2183">3</cx:pt>
          <cx:pt idx="2184">1</cx:pt>
          <cx:pt idx="2185">2</cx:pt>
          <cx:pt idx="2186">4</cx:pt>
          <cx:pt idx="2187">5</cx:pt>
          <cx:pt idx="2188">3</cx:pt>
          <cx:pt idx="2189">3</cx:pt>
          <cx:pt idx="2190">3</cx:pt>
          <cx:pt idx="2191">5</cx:pt>
          <cx:pt idx="2192">2</cx:pt>
          <cx:pt idx="2193">1</cx:pt>
          <cx:pt idx="2194">2</cx:pt>
          <cx:pt idx="2195">3</cx:pt>
          <cx:pt idx="2196">2</cx:pt>
          <cx:pt idx="2197">3</cx:pt>
          <cx:pt idx="2198">5</cx:pt>
          <cx:pt idx="2199">3</cx:pt>
          <cx:pt idx="2200">2</cx:pt>
          <cx:pt idx="2201">1</cx:pt>
          <cx:pt idx="2202">5</cx:pt>
          <cx:pt idx="2203">5</cx:pt>
          <cx:pt idx="2204">5</cx:pt>
          <cx:pt idx="2205">3</cx:pt>
          <cx:pt idx="2206">3</cx:pt>
          <cx:pt idx="2207">3</cx:pt>
          <cx:pt idx="2208">4</cx:pt>
          <cx:pt idx="2209">2</cx:pt>
          <cx:pt idx="2210">1</cx:pt>
          <cx:pt idx="2211">5</cx:pt>
          <cx:pt idx="2212">2</cx:pt>
          <cx:pt idx="2213">1</cx:pt>
          <cx:pt idx="2214">2</cx:pt>
          <cx:pt idx="2215">3</cx:pt>
          <cx:pt idx="2216">1</cx:pt>
          <cx:pt idx="2217">3</cx:pt>
          <cx:pt idx="2218">2</cx:pt>
          <cx:pt idx="2219">3</cx:pt>
          <cx:pt idx="2220">3</cx:pt>
          <cx:pt idx="2221">4</cx:pt>
          <cx:pt idx="2222">5</cx:pt>
          <cx:pt idx="2223">1</cx:pt>
          <cx:pt idx="2224">4</cx:pt>
          <cx:pt idx="2225">2</cx:pt>
          <cx:pt idx="2226">3</cx:pt>
          <cx:pt idx="2227">4</cx:pt>
          <cx:pt idx="2228">3</cx:pt>
          <cx:pt idx="2229">1</cx:pt>
          <cx:pt idx="2230">4</cx:pt>
          <cx:pt idx="2231">5</cx:pt>
          <cx:pt idx="2232">3</cx:pt>
          <cx:pt idx="2233">5</cx:pt>
          <cx:pt idx="2234">1</cx:pt>
          <cx:pt idx="2235">5</cx:pt>
          <cx:pt idx="2236">2</cx:pt>
          <cx:pt idx="2237">3</cx:pt>
          <cx:pt idx="2238">3</cx:pt>
          <cx:pt idx="2239">3</cx:pt>
          <cx:pt idx="2240">2</cx:pt>
          <cx:pt idx="2241">5</cx:pt>
          <cx:pt idx="2242">1</cx:pt>
          <cx:pt idx="2243">2</cx:pt>
          <cx:pt idx="2244">5</cx:pt>
          <cx:pt idx="2245">1</cx:pt>
          <cx:pt idx="2246">2</cx:pt>
          <cx:pt idx="2247">1</cx:pt>
          <cx:pt idx="2248">3</cx:pt>
          <cx:pt idx="2249">4</cx:pt>
          <cx:pt idx="2250">1</cx:pt>
          <cx:pt idx="2251">4</cx:pt>
          <cx:pt idx="2252">1</cx:pt>
          <cx:pt idx="2253">5</cx:pt>
          <cx:pt idx="2254">3</cx:pt>
          <cx:pt idx="2255">5</cx:pt>
          <cx:pt idx="2256">5</cx:pt>
          <cx:pt idx="2257">1</cx:pt>
          <cx:pt idx="2258">1</cx:pt>
          <cx:pt idx="2259">2</cx:pt>
          <cx:pt idx="2260">2</cx:pt>
          <cx:pt idx="2261">4</cx:pt>
          <cx:pt idx="2262">1</cx:pt>
          <cx:pt idx="2263">4</cx:pt>
          <cx:pt idx="2264">5</cx:pt>
          <cx:pt idx="2265">2</cx:pt>
          <cx:pt idx="2266">2</cx:pt>
          <cx:pt idx="2267">2</cx:pt>
          <cx:pt idx="2268">4</cx:pt>
          <cx:pt idx="2269">1</cx:pt>
          <cx:pt idx="2270">2</cx:pt>
          <cx:pt idx="2271">1</cx:pt>
          <cx:pt idx="2272">1</cx:pt>
          <cx:pt idx="2273">3</cx:pt>
          <cx:pt idx="2274">2</cx:pt>
          <cx:pt idx="2275">4</cx:pt>
          <cx:pt idx="2276">4</cx:pt>
          <cx:pt idx="2277">4</cx:pt>
          <cx:pt idx="2278">2</cx:pt>
          <cx:pt idx="2279">4</cx:pt>
          <cx:pt idx="2280">1</cx:pt>
          <cx:pt idx="2281">5</cx:pt>
          <cx:pt idx="2282">4</cx:pt>
          <cx:pt idx="2283">3</cx:pt>
          <cx:pt idx="2284">2</cx:pt>
          <cx:pt idx="2285">3</cx:pt>
          <cx:pt idx="2286">4</cx:pt>
          <cx:pt idx="2287">1</cx:pt>
          <cx:pt idx="2288">2</cx:pt>
          <cx:pt idx="2289">4</cx:pt>
          <cx:pt idx="2290">2</cx:pt>
          <cx:pt idx="2291">3</cx:pt>
          <cx:pt idx="2292">5</cx:pt>
          <cx:pt idx="2293">2</cx:pt>
          <cx:pt idx="2294">1</cx:pt>
          <cx:pt idx="2295">4</cx:pt>
          <cx:pt idx="2296">2</cx:pt>
          <cx:pt idx="2297">4</cx:pt>
          <cx:pt idx="2298">5</cx:pt>
          <cx:pt idx="2299">3</cx:pt>
          <cx:pt idx="2300">5</cx:pt>
          <cx:pt idx="2301">2</cx:pt>
          <cx:pt idx="2302">5</cx:pt>
          <cx:pt idx="2303">5</cx:pt>
          <cx:pt idx="2304">1</cx:pt>
          <cx:pt idx="2305">5</cx:pt>
          <cx:pt idx="2306">2</cx:pt>
          <cx:pt idx="2307">5</cx:pt>
          <cx:pt idx="2308">3</cx:pt>
          <cx:pt idx="2309">3</cx:pt>
          <cx:pt idx="2310">4</cx:pt>
          <cx:pt idx="2311">1</cx:pt>
          <cx:pt idx="2312">3</cx:pt>
          <cx:pt idx="2313">3</cx:pt>
          <cx:pt idx="2314">4</cx:pt>
          <cx:pt idx="2315">3</cx:pt>
          <cx:pt idx="2316">1</cx:pt>
          <cx:pt idx="2317">2</cx:pt>
          <cx:pt idx="2318">5</cx:pt>
          <cx:pt idx="2319">4</cx:pt>
          <cx:pt idx="2320">1</cx:pt>
          <cx:pt idx="2321">1</cx:pt>
          <cx:pt idx="2322">5</cx:pt>
          <cx:pt idx="2323">2</cx:pt>
          <cx:pt idx="2324">1</cx:pt>
          <cx:pt idx="2325">3</cx:pt>
          <cx:pt idx="2326">3</cx:pt>
          <cx:pt idx="2327">5</cx:pt>
          <cx:pt idx="2328">1</cx:pt>
          <cx:pt idx="2329">2</cx:pt>
          <cx:pt idx="2330">4</cx:pt>
          <cx:pt idx="2331">3</cx:pt>
          <cx:pt idx="2332">1</cx:pt>
          <cx:pt idx="2333">2</cx:pt>
          <cx:pt idx="2334">2</cx:pt>
          <cx:pt idx="2335">2</cx:pt>
          <cx:pt idx="2336">5</cx:pt>
          <cx:pt idx="2337">4</cx:pt>
          <cx:pt idx="2338">2</cx:pt>
          <cx:pt idx="2339">2</cx:pt>
          <cx:pt idx="2340">1</cx:pt>
          <cx:pt idx="2341">1</cx:pt>
          <cx:pt idx="2342">4</cx:pt>
          <cx:pt idx="2343">2</cx:pt>
          <cx:pt idx="2344">2</cx:pt>
          <cx:pt idx="2345">3</cx:pt>
          <cx:pt idx="2346">5</cx:pt>
          <cx:pt idx="2347">4</cx:pt>
          <cx:pt idx="2348">5</cx:pt>
          <cx:pt idx="2349">3</cx:pt>
          <cx:pt idx="2350">5</cx:pt>
          <cx:pt idx="2351">2</cx:pt>
          <cx:pt idx="2352">2</cx:pt>
          <cx:pt idx="2353">2</cx:pt>
          <cx:pt idx="2354">1</cx:pt>
          <cx:pt idx="2355">5</cx:pt>
          <cx:pt idx="2356">4</cx:pt>
          <cx:pt idx="2357">5</cx:pt>
          <cx:pt idx="2358">5</cx:pt>
          <cx:pt idx="2359">1</cx:pt>
          <cx:pt idx="2360">5</cx:pt>
          <cx:pt idx="2361">4</cx:pt>
          <cx:pt idx="2362">3</cx:pt>
          <cx:pt idx="2363">5</cx:pt>
          <cx:pt idx="2364">4</cx:pt>
          <cx:pt idx="2365">1</cx:pt>
          <cx:pt idx="2366">3</cx:pt>
          <cx:pt idx="2367">2</cx:pt>
          <cx:pt idx="2368">3</cx:pt>
          <cx:pt idx="2369">1</cx:pt>
          <cx:pt idx="2370">4</cx:pt>
          <cx:pt idx="2371">5</cx:pt>
          <cx:pt idx="2372">2</cx:pt>
          <cx:pt idx="2373">5</cx:pt>
          <cx:pt idx="2374">1</cx:pt>
          <cx:pt idx="2375">5</cx:pt>
          <cx:pt idx="2376">4</cx:pt>
          <cx:pt idx="2377">3</cx:pt>
          <cx:pt idx="2378">1</cx:pt>
          <cx:pt idx="2379">2</cx:pt>
          <cx:pt idx="2380">3</cx:pt>
          <cx:pt idx="2381">5</cx:pt>
          <cx:pt idx="2382">5</cx:pt>
          <cx:pt idx="2383">1</cx:pt>
          <cx:pt idx="2384">4</cx:pt>
          <cx:pt idx="2385">5</cx:pt>
          <cx:pt idx="2386">3</cx:pt>
          <cx:pt idx="2387">2</cx:pt>
          <cx:pt idx="2388">3</cx:pt>
          <cx:pt idx="2389">4</cx:pt>
          <cx:pt idx="2390">2</cx:pt>
          <cx:pt idx="2391">2</cx:pt>
          <cx:pt idx="2392">4</cx:pt>
          <cx:pt idx="2393">3</cx:pt>
          <cx:pt idx="2394">5</cx:pt>
          <cx:pt idx="2395">3</cx:pt>
          <cx:pt idx="2396">3</cx:pt>
          <cx:pt idx="2397">1</cx:pt>
          <cx:pt idx="2398">3</cx:pt>
          <cx:pt idx="2399">5</cx:pt>
          <cx:pt idx="2400">5</cx:pt>
          <cx:pt idx="2401">4</cx:pt>
          <cx:pt idx="2402">2</cx:pt>
          <cx:pt idx="2403">3</cx:pt>
          <cx:pt idx="2404">1</cx:pt>
          <cx:pt idx="2405">2</cx:pt>
          <cx:pt idx="2406">3</cx:pt>
          <cx:pt idx="2407">3</cx:pt>
          <cx:pt idx="2408">5</cx:pt>
          <cx:pt idx="2409">1</cx:pt>
          <cx:pt idx="2410">4</cx:pt>
          <cx:pt idx="2411">1</cx:pt>
          <cx:pt idx="2412">3</cx:pt>
          <cx:pt idx="2413">3</cx:pt>
          <cx:pt idx="2414">5</cx:pt>
          <cx:pt idx="2415">2</cx:pt>
          <cx:pt idx="2416">1</cx:pt>
          <cx:pt idx="2417">3</cx:pt>
          <cx:pt idx="2418">2</cx:pt>
          <cx:pt idx="2419">1</cx:pt>
          <cx:pt idx="2420">3</cx:pt>
          <cx:pt idx="2421">3</cx:pt>
          <cx:pt idx="2422">5</cx:pt>
          <cx:pt idx="2423">5</cx:pt>
          <cx:pt idx="2424">3</cx:pt>
          <cx:pt idx="2425">3</cx:pt>
          <cx:pt idx="2426">3</cx:pt>
          <cx:pt idx="2427">2</cx:pt>
          <cx:pt idx="2428">4</cx:pt>
          <cx:pt idx="2429">3</cx:pt>
          <cx:pt idx="2430">3</cx:pt>
          <cx:pt idx="2431">3</cx:pt>
          <cx:pt idx="2432">2</cx:pt>
          <cx:pt idx="2433">5</cx:pt>
          <cx:pt idx="2434">5</cx:pt>
          <cx:pt idx="2435">4</cx:pt>
          <cx:pt idx="2436">2</cx:pt>
          <cx:pt idx="2437">2</cx:pt>
          <cx:pt idx="2438">1</cx:pt>
          <cx:pt idx="2439">5</cx:pt>
          <cx:pt idx="2440">1</cx:pt>
          <cx:pt idx="2441">5</cx:pt>
          <cx:pt idx="2442">4</cx:pt>
          <cx:pt idx="2443">3</cx:pt>
          <cx:pt idx="2444">4</cx:pt>
          <cx:pt idx="2445">5</cx:pt>
          <cx:pt idx="2446">5</cx:pt>
          <cx:pt idx="2447">1</cx:pt>
          <cx:pt idx="2448">5</cx:pt>
          <cx:pt idx="2449">5</cx:pt>
          <cx:pt idx="2450">2</cx:pt>
          <cx:pt idx="2451">3</cx:pt>
          <cx:pt idx="2452">2</cx:pt>
          <cx:pt idx="2453">5</cx:pt>
          <cx:pt idx="2454">2</cx:pt>
          <cx:pt idx="2455">2</cx:pt>
          <cx:pt idx="2456">1</cx:pt>
          <cx:pt idx="2457">1</cx:pt>
          <cx:pt idx="2458">3</cx:pt>
          <cx:pt idx="2459">5</cx:pt>
          <cx:pt idx="2460">3</cx:pt>
          <cx:pt idx="2461">2</cx:pt>
          <cx:pt idx="2462">2</cx:pt>
          <cx:pt idx="2463">3</cx:pt>
          <cx:pt idx="2464">3</cx:pt>
          <cx:pt idx="2465">1</cx:pt>
          <cx:pt idx="2466">4</cx:pt>
          <cx:pt idx="2467">4</cx:pt>
          <cx:pt idx="2468">5</cx:pt>
          <cx:pt idx="2469">2</cx:pt>
          <cx:pt idx="2470">2</cx:pt>
          <cx:pt idx="2471">3</cx:pt>
          <cx:pt idx="2472">3</cx:pt>
          <cx:pt idx="2473">4</cx:pt>
          <cx:pt idx="2474">5</cx:pt>
          <cx:pt idx="2475">2</cx:pt>
          <cx:pt idx="2476">5</cx:pt>
          <cx:pt idx="2477">3</cx:pt>
          <cx:pt idx="2478">3</cx:pt>
          <cx:pt idx="2479">1</cx:pt>
          <cx:pt idx="2480">2</cx:pt>
          <cx:pt idx="2481">1</cx:pt>
          <cx:pt idx="2482">1</cx:pt>
          <cx:pt idx="2483">1</cx:pt>
          <cx:pt idx="2484">2</cx:pt>
          <cx:pt idx="2485">1</cx:pt>
          <cx:pt idx="2486">2</cx:pt>
          <cx:pt idx="2487">5</cx:pt>
          <cx:pt idx="2488">1</cx:pt>
          <cx:pt idx="2489">5</cx:pt>
          <cx:pt idx="2490">1</cx:pt>
          <cx:pt idx="2491">3</cx:pt>
          <cx:pt idx="2492">2</cx:pt>
          <cx:pt idx="2493">5</cx:pt>
          <cx:pt idx="2494">2</cx:pt>
          <cx:pt idx="2495">1</cx:pt>
          <cx:pt idx="2496">3</cx:pt>
          <cx:pt idx="2497">3</cx:pt>
          <cx:pt idx="2498">2</cx:pt>
          <cx:pt idx="2499">2</cx:pt>
          <cx:pt idx="2500">1</cx:pt>
          <cx:pt idx="2501">2</cx:pt>
          <cx:pt idx="2502">3</cx:pt>
          <cx:pt idx="2503">3</cx:pt>
          <cx:pt idx="2504">5</cx:pt>
          <cx:pt idx="2505">2</cx:pt>
          <cx:pt idx="2506">2</cx:pt>
          <cx:pt idx="2507">5</cx:pt>
          <cx:pt idx="2508">1</cx:pt>
          <cx:pt idx="2509">1</cx:pt>
          <cx:pt idx="2510">1</cx:pt>
          <cx:pt idx="2511">4</cx:pt>
          <cx:pt idx="2512">5</cx:pt>
          <cx:pt idx="2513">1</cx:pt>
          <cx:pt idx="2514">3</cx:pt>
          <cx:pt idx="2515">3</cx:pt>
          <cx:pt idx="2516">4</cx:pt>
          <cx:pt idx="2517">5</cx:pt>
          <cx:pt idx="2518">5</cx:pt>
          <cx:pt idx="2519">4</cx:pt>
          <cx:pt idx="2520">3</cx:pt>
          <cx:pt idx="2521">3</cx:pt>
          <cx:pt idx="2522">5</cx:pt>
          <cx:pt idx="2523">5</cx:pt>
          <cx:pt idx="2524">5</cx:pt>
          <cx:pt idx="2525">3</cx:pt>
          <cx:pt idx="2526">3</cx:pt>
          <cx:pt idx="2527">1</cx:pt>
          <cx:pt idx="2528">5</cx:pt>
          <cx:pt idx="2529">2</cx:pt>
          <cx:pt idx="2530">5</cx:pt>
          <cx:pt idx="2531">1</cx:pt>
          <cx:pt idx="2532">4</cx:pt>
          <cx:pt idx="2533">3</cx:pt>
          <cx:pt idx="2534">4</cx:pt>
          <cx:pt idx="2535">2</cx:pt>
          <cx:pt idx="2536">2</cx:pt>
          <cx:pt idx="2537">4</cx:pt>
          <cx:pt idx="2538">3</cx:pt>
          <cx:pt idx="2539">5</cx:pt>
          <cx:pt idx="2540">1</cx:pt>
          <cx:pt idx="2541">5</cx:pt>
          <cx:pt idx="2542">2</cx:pt>
          <cx:pt idx="2543">2</cx:pt>
          <cx:pt idx="2544">1</cx:pt>
          <cx:pt idx="2545">2</cx:pt>
          <cx:pt idx="2546">5</cx:pt>
          <cx:pt idx="2547">2</cx:pt>
          <cx:pt idx="2548">2</cx:pt>
          <cx:pt idx="2549">2</cx:pt>
          <cx:pt idx="2550">2</cx:pt>
          <cx:pt idx="2551">5</cx:pt>
          <cx:pt idx="2552">5</cx:pt>
          <cx:pt idx="2553">3</cx:pt>
          <cx:pt idx="2554">2</cx:pt>
          <cx:pt idx="2555">1</cx:pt>
          <cx:pt idx="2556">4</cx:pt>
          <cx:pt idx="2557">1</cx:pt>
          <cx:pt idx="2558">1</cx:pt>
          <cx:pt idx="2559">3</cx:pt>
          <cx:pt idx="2560">4</cx:pt>
          <cx:pt idx="2561">2</cx:pt>
          <cx:pt idx="2562">4</cx:pt>
          <cx:pt idx="2563">2</cx:pt>
          <cx:pt idx="2564">3</cx:pt>
          <cx:pt idx="2565">3</cx:pt>
          <cx:pt idx="2566">1</cx:pt>
          <cx:pt idx="2567">1</cx:pt>
          <cx:pt idx="2568">5</cx:pt>
          <cx:pt idx="2569">4</cx:pt>
          <cx:pt idx="2570">4</cx:pt>
          <cx:pt idx="2571">1</cx:pt>
          <cx:pt idx="2572">4</cx:pt>
          <cx:pt idx="2573">1</cx:pt>
          <cx:pt idx="2574">3</cx:pt>
          <cx:pt idx="2575">5</cx:pt>
          <cx:pt idx="2576">2</cx:pt>
          <cx:pt idx="2577">5</cx:pt>
          <cx:pt idx="2578">1</cx:pt>
          <cx:pt idx="2579">2</cx:pt>
          <cx:pt idx="2580">5</cx:pt>
          <cx:pt idx="2581">2</cx:pt>
          <cx:pt idx="2582">4</cx:pt>
          <cx:pt idx="2583">1</cx:pt>
          <cx:pt idx="2584">2</cx:pt>
          <cx:pt idx="2585">1</cx:pt>
          <cx:pt idx="2586">3</cx:pt>
          <cx:pt idx="2587">3</cx:pt>
          <cx:pt idx="2588">5</cx:pt>
          <cx:pt idx="2589">3</cx:pt>
          <cx:pt idx="2590">3</cx:pt>
          <cx:pt idx="2591">2</cx:pt>
          <cx:pt idx="2592">4</cx:pt>
          <cx:pt idx="2593">4</cx:pt>
          <cx:pt idx="2594">3</cx:pt>
          <cx:pt idx="2595">5</cx:pt>
          <cx:pt idx="2596">2</cx:pt>
          <cx:pt idx="2597">3</cx:pt>
          <cx:pt idx="2598">4</cx:pt>
          <cx:pt idx="2599">2</cx:pt>
          <cx:pt idx="2600">2</cx:pt>
          <cx:pt idx="2601">2</cx:pt>
          <cx:pt idx="2602">2</cx:pt>
          <cx:pt idx="2603">1</cx:pt>
          <cx:pt idx="2604">5</cx:pt>
          <cx:pt idx="2605">5</cx:pt>
          <cx:pt idx="2606">5</cx:pt>
          <cx:pt idx="2607">2</cx:pt>
          <cx:pt idx="2608">5</cx:pt>
          <cx:pt idx="2609">3</cx:pt>
          <cx:pt idx="2610">1</cx:pt>
          <cx:pt idx="2611">4</cx:pt>
          <cx:pt idx="2612">4</cx:pt>
          <cx:pt idx="2613">1</cx:pt>
          <cx:pt idx="2614">5</cx:pt>
          <cx:pt idx="2615">2</cx:pt>
          <cx:pt idx="2616">2</cx:pt>
          <cx:pt idx="2617">5</cx:pt>
          <cx:pt idx="2618">5</cx:pt>
          <cx:pt idx="2619">1</cx:pt>
          <cx:pt idx="2620">3</cx:pt>
          <cx:pt idx="2621">4</cx:pt>
          <cx:pt idx="2622">3</cx:pt>
          <cx:pt idx="2623">3</cx:pt>
          <cx:pt idx="2624">1</cx:pt>
          <cx:pt idx="2625">2</cx:pt>
          <cx:pt idx="2626">1</cx:pt>
          <cx:pt idx="2627">2</cx:pt>
          <cx:pt idx="2628">1</cx:pt>
          <cx:pt idx="2629">5</cx:pt>
          <cx:pt idx="2630">1</cx:pt>
          <cx:pt idx="2631">2</cx:pt>
          <cx:pt idx="2632">1</cx:pt>
          <cx:pt idx="2633">5</cx:pt>
          <cx:pt idx="2634">5</cx:pt>
          <cx:pt idx="2635">1</cx:pt>
          <cx:pt idx="2636">4</cx:pt>
          <cx:pt idx="2637">4</cx:pt>
          <cx:pt idx="2638">5</cx:pt>
          <cx:pt idx="2639">5</cx:pt>
          <cx:pt idx="2640">5</cx:pt>
          <cx:pt idx="2641">4</cx:pt>
          <cx:pt idx="2642">3</cx:pt>
          <cx:pt idx="2643">5</cx:pt>
          <cx:pt idx="2644">5</cx:pt>
          <cx:pt idx="2645">3</cx:pt>
          <cx:pt idx="2646">3</cx:pt>
          <cx:pt idx="2647">1</cx:pt>
          <cx:pt idx="2648">4</cx:pt>
          <cx:pt idx="2649">3</cx:pt>
          <cx:pt idx="2650">3</cx:pt>
          <cx:pt idx="2651">4</cx:pt>
          <cx:pt idx="2652">4</cx:pt>
          <cx:pt idx="2653">3</cx:pt>
          <cx:pt idx="2654">3</cx:pt>
          <cx:pt idx="2655">1</cx:pt>
          <cx:pt idx="2656">2</cx:pt>
          <cx:pt idx="2657">5</cx:pt>
          <cx:pt idx="2658">4</cx:pt>
          <cx:pt idx="2659">3</cx:pt>
          <cx:pt idx="2660">4</cx:pt>
          <cx:pt idx="2661">3</cx:pt>
          <cx:pt idx="2662">1</cx:pt>
          <cx:pt idx="2663">3</cx:pt>
          <cx:pt idx="2664">2</cx:pt>
          <cx:pt idx="2665">5</cx:pt>
          <cx:pt idx="2666">5</cx:pt>
          <cx:pt idx="2667">4</cx:pt>
          <cx:pt idx="2668">5</cx:pt>
          <cx:pt idx="2669">4</cx:pt>
          <cx:pt idx="2670">3</cx:pt>
          <cx:pt idx="2671">4</cx:pt>
          <cx:pt idx="2672">3</cx:pt>
          <cx:pt idx="2673">1</cx:pt>
          <cx:pt idx="2674">2</cx:pt>
          <cx:pt idx="2675">5</cx:pt>
          <cx:pt idx="2676">3</cx:pt>
          <cx:pt idx="2677">3</cx:pt>
          <cx:pt idx="2678">4</cx:pt>
          <cx:pt idx="2679">1</cx:pt>
          <cx:pt idx="2680">3</cx:pt>
          <cx:pt idx="2681">1</cx:pt>
          <cx:pt idx="2682">5</cx:pt>
          <cx:pt idx="2683">2</cx:pt>
          <cx:pt idx="2684">5</cx:pt>
          <cx:pt idx="2685">1</cx:pt>
          <cx:pt idx="2686">3</cx:pt>
          <cx:pt idx="2687">2</cx:pt>
          <cx:pt idx="2688">4</cx:pt>
          <cx:pt idx="2689">4</cx:pt>
          <cx:pt idx="2690">2</cx:pt>
          <cx:pt idx="2691">5</cx:pt>
          <cx:pt idx="2692">3</cx:pt>
          <cx:pt idx="2693">2</cx:pt>
          <cx:pt idx="2694">3</cx:pt>
          <cx:pt idx="2695">5</cx:pt>
          <cx:pt idx="2696">5</cx:pt>
          <cx:pt idx="2697">2</cx:pt>
          <cx:pt idx="2698">3</cx:pt>
          <cx:pt idx="2699">5</cx:pt>
          <cx:pt idx="2700">4</cx:pt>
          <cx:pt idx="2701">5</cx:pt>
          <cx:pt idx="2702">4</cx:pt>
          <cx:pt idx="2703">4</cx:pt>
          <cx:pt idx="2704">3</cx:pt>
          <cx:pt idx="2705">4</cx:pt>
          <cx:pt idx="2706">4</cx:pt>
          <cx:pt idx="2707">5</cx:pt>
          <cx:pt idx="2708">3</cx:pt>
          <cx:pt idx="2709">2</cx:pt>
          <cx:pt idx="2710">1</cx:pt>
          <cx:pt idx="2711">3</cx:pt>
          <cx:pt idx="2712">5</cx:pt>
          <cx:pt idx="2713">4</cx:pt>
          <cx:pt idx="2714">2</cx:pt>
          <cx:pt idx="2715">4</cx:pt>
          <cx:pt idx="2716">4</cx:pt>
          <cx:pt idx="2717">2</cx:pt>
          <cx:pt idx="2718">4</cx:pt>
          <cx:pt idx="2719">2</cx:pt>
          <cx:pt idx="2720">1</cx:pt>
          <cx:pt idx="2721">3</cx:pt>
          <cx:pt idx="2722">4</cx:pt>
          <cx:pt idx="2723">1</cx:pt>
          <cx:pt idx="2724">2</cx:pt>
          <cx:pt idx="2725">5</cx:pt>
          <cx:pt idx="2726">4</cx:pt>
          <cx:pt idx="2727">4</cx:pt>
          <cx:pt idx="2728">1</cx:pt>
          <cx:pt idx="2729">1</cx:pt>
          <cx:pt idx="2730">5</cx:pt>
          <cx:pt idx="2731">2</cx:pt>
          <cx:pt idx="2732">1</cx:pt>
          <cx:pt idx="2733">2</cx:pt>
          <cx:pt idx="2734">3</cx:pt>
          <cx:pt idx="2735">4</cx:pt>
          <cx:pt idx="2736">3</cx:pt>
          <cx:pt idx="2737">1</cx:pt>
          <cx:pt idx="2738">5</cx:pt>
          <cx:pt idx="2739">1</cx:pt>
          <cx:pt idx="2740">3</cx:pt>
          <cx:pt idx="2741">4</cx:pt>
          <cx:pt idx="2742">5</cx:pt>
          <cx:pt idx="2743">3</cx:pt>
          <cx:pt idx="2744">5</cx:pt>
          <cx:pt idx="2745">3</cx:pt>
          <cx:pt idx="2746">4</cx:pt>
          <cx:pt idx="2747">5</cx:pt>
          <cx:pt idx="2748">1</cx:pt>
          <cx:pt idx="2749">1</cx:pt>
          <cx:pt idx="2750">4</cx:pt>
          <cx:pt idx="2751">1</cx:pt>
          <cx:pt idx="2752">5</cx:pt>
          <cx:pt idx="2753">5</cx:pt>
          <cx:pt idx="2754">1</cx:pt>
          <cx:pt idx="2755">1</cx:pt>
          <cx:pt idx="2756">3</cx:pt>
          <cx:pt idx="2757">2</cx:pt>
          <cx:pt idx="2758">5</cx:pt>
          <cx:pt idx="2759">5</cx:pt>
          <cx:pt idx="2760">3</cx:pt>
          <cx:pt idx="2761">4</cx:pt>
          <cx:pt idx="2762">5</cx:pt>
          <cx:pt idx="2763">2</cx:pt>
          <cx:pt idx="2764">4</cx:pt>
          <cx:pt idx="2765">4</cx:pt>
          <cx:pt idx="2766">5</cx:pt>
          <cx:pt idx="2767">5</cx:pt>
          <cx:pt idx="2768">1</cx:pt>
          <cx:pt idx="2769">5</cx:pt>
          <cx:pt idx="2770">3</cx:pt>
          <cx:pt idx="2771">5</cx:pt>
          <cx:pt idx="2772">3</cx:pt>
          <cx:pt idx="2773">4</cx:pt>
          <cx:pt idx="2774">3</cx:pt>
          <cx:pt idx="2775">2</cx:pt>
          <cx:pt idx="2776">3</cx:pt>
          <cx:pt idx="2777">3</cx:pt>
          <cx:pt idx="2778">4</cx:pt>
          <cx:pt idx="2779">1</cx:pt>
          <cx:pt idx="2780">1</cx:pt>
          <cx:pt idx="2781">1</cx:pt>
          <cx:pt idx="2782">4</cx:pt>
          <cx:pt idx="2783">5</cx:pt>
          <cx:pt idx="2784">5</cx:pt>
          <cx:pt idx="2785">1</cx:pt>
          <cx:pt idx="2786">3</cx:pt>
          <cx:pt idx="2787">3</cx:pt>
          <cx:pt idx="2788">1</cx:pt>
          <cx:pt idx="2789">5</cx:pt>
          <cx:pt idx="2790">1</cx:pt>
          <cx:pt idx="2791">3</cx:pt>
          <cx:pt idx="2792">3</cx:pt>
          <cx:pt idx="2793">2</cx:pt>
          <cx:pt idx="2794">4</cx:pt>
          <cx:pt idx="2795">5</cx:pt>
          <cx:pt idx="2796">5</cx:pt>
          <cx:pt idx="2797">2</cx:pt>
          <cx:pt idx="2798">2</cx:pt>
          <cx:pt idx="2799">3</cx:pt>
          <cx:pt idx="2800">2</cx:pt>
          <cx:pt idx="2801">1</cx:pt>
          <cx:pt idx="2802">5</cx:pt>
          <cx:pt idx="2803">1</cx:pt>
          <cx:pt idx="2804">4</cx:pt>
          <cx:pt idx="2805">4</cx:pt>
          <cx:pt idx="2806">5</cx:pt>
          <cx:pt idx="2807">3</cx:pt>
          <cx:pt idx="2808">1</cx:pt>
          <cx:pt idx="2809">3</cx:pt>
          <cx:pt idx="2810">2</cx:pt>
          <cx:pt idx="2811">4</cx:pt>
          <cx:pt idx="2812">2</cx:pt>
          <cx:pt idx="2813">1</cx:pt>
          <cx:pt idx="2814">1</cx:pt>
          <cx:pt idx="2815">3</cx:pt>
          <cx:pt idx="2816">5</cx:pt>
          <cx:pt idx="2817">2</cx:pt>
          <cx:pt idx="2818">1</cx:pt>
          <cx:pt idx="2819">4</cx:pt>
          <cx:pt idx="2820">3</cx:pt>
          <cx:pt idx="2821">1</cx:pt>
          <cx:pt idx="2822">5</cx:pt>
          <cx:pt idx="2823">5</cx:pt>
          <cx:pt idx="2824">4</cx:pt>
          <cx:pt idx="2825">5</cx:pt>
          <cx:pt idx="2826">4</cx:pt>
          <cx:pt idx="2827">2</cx:pt>
          <cx:pt idx="2828">4</cx:pt>
          <cx:pt idx="2829">2</cx:pt>
          <cx:pt idx="2830">4</cx:pt>
          <cx:pt idx="2831">1</cx:pt>
          <cx:pt idx="2832">4</cx:pt>
          <cx:pt idx="2833">5</cx:pt>
          <cx:pt idx="2834">5</cx:pt>
          <cx:pt idx="2835">3</cx:pt>
          <cx:pt idx="2836">3</cx:pt>
          <cx:pt idx="2837">2</cx:pt>
          <cx:pt idx="2838">5</cx:pt>
          <cx:pt idx="2839">5</cx:pt>
          <cx:pt idx="2840">5</cx:pt>
          <cx:pt idx="2841">5</cx:pt>
          <cx:pt idx="2842">5</cx:pt>
          <cx:pt idx="2843">4</cx:pt>
          <cx:pt idx="2844">2</cx:pt>
          <cx:pt idx="2845">2</cx:pt>
          <cx:pt idx="2846">4</cx:pt>
          <cx:pt idx="2847">2</cx:pt>
          <cx:pt idx="2848">5</cx:pt>
          <cx:pt idx="2849">2</cx:pt>
          <cx:pt idx="2850">2</cx:pt>
          <cx:pt idx="2851">1</cx:pt>
          <cx:pt idx="2852">4</cx:pt>
          <cx:pt idx="2853">1</cx:pt>
          <cx:pt idx="2854">2</cx:pt>
          <cx:pt idx="2855">3</cx:pt>
          <cx:pt idx="2856">4</cx:pt>
          <cx:pt idx="2857">4</cx:pt>
          <cx:pt idx="2858">3</cx:pt>
          <cx:pt idx="2859">5</cx:pt>
          <cx:pt idx="2860">4</cx:pt>
          <cx:pt idx="2861">2</cx:pt>
          <cx:pt idx="2862">5</cx:pt>
          <cx:pt idx="2863">5</cx:pt>
          <cx:pt idx="2864">1</cx:pt>
          <cx:pt idx="2865">3</cx:pt>
          <cx:pt idx="2866">1</cx:pt>
          <cx:pt idx="2867">5</cx:pt>
          <cx:pt idx="2868">5</cx:pt>
          <cx:pt idx="2869">5</cx:pt>
          <cx:pt idx="2870">2</cx:pt>
          <cx:pt idx="2871">4</cx:pt>
          <cx:pt idx="2872">5</cx:pt>
          <cx:pt idx="2873">1</cx:pt>
          <cx:pt idx="2874">4</cx:pt>
          <cx:pt idx="2875">2</cx:pt>
          <cx:pt idx="2876">4</cx:pt>
          <cx:pt idx="2877">4</cx:pt>
          <cx:pt idx="2878">1</cx:pt>
          <cx:pt idx="2879">3</cx:pt>
          <cx:pt idx="2880">5</cx:pt>
          <cx:pt idx="2881">1</cx:pt>
          <cx:pt idx="2882">5</cx:pt>
          <cx:pt idx="2883">4</cx:pt>
          <cx:pt idx="2884">4</cx:pt>
          <cx:pt idx="2885">1</cx:pt>
          <cx:pt idx="2886">2</cx:pt>
          <cx:pt idx="2887">4</cx:pt>
          <cx:pt idx="2888">5</cx:pt>
          <cx:pt idx="2889">4</cx:pt>
          <cx:pt idx="2890">2</cx:pt>
          <cx:pt idx="2891">3</cx:pt>
          <cx:pt idx="2892">5</cx:pt>
          <cx:pt idx="2893">3</cx:pt>
          <cx:pt idx="2894">1</cx:pt>
          <cx:pt idx="2895">3</cx:pt>
          <cx:pt idx="2896">4</cx:pt>
          <cx:pt idx="2897">5</cx:pt>
          <cx:pt idx="2898">1</cx:pt>
          <cx:pt idx="2899">4</cx:pt>
          <cx:pt idx="2900">3</cx:pt>
          <cx:pt idx="2901">3</cx:pt>
          <cx:pt idx="2902">1</cx:pt>
          <cx:pt idx="2903">2</cx:pt>
          <cx:pt idx="2904">3</cx:pt>
          <cx:pt idx="2905">4</cx:pt>
          <cx:pt idx="2906">1</cx:pt>
          <cx:pt idx="2907">1</cx:pt>
          <cx:pt idx="2908">4</cx:pt>
          <cx:pt idx="2909">2</cx:pt>
          <cx:pt idx="2910">4</cx:pt>
          <cx:pt idx="2911">4</cx:pt>
          <cx:pt idx="2912">5</cx:pt>
          <cx:pt idx="2913">1</cx:pt>
          <cx:pt idx="2914">3</cx:pt>
          <cx:pt idx="2915">3</cx:pt>
          <cx:pt idx="2916">1</cx:pt>
          <cx:pt idx="2917">4</cx:pt>
          <cx:pt idx="2918">1</cx:pt>
          <cx:pt idx="2919">1</cx:pt>
          <cx:pt idx="2920">1</cx:pt>
          <cx:pt idx="2921">4</cx:pt>
          <cx:pt idx="2922">2</cx:pt>
          <cx:pt idx="2923">4</cx:pt>
          <cx:pt idx="2924">3</cx:pt>
          <cx:pt idx="2925">3</cx:pt>
          <cx:pt idx="2926">2</cx:pt>
          <cx:pt idx="2927">2</cx:pt>
          <cx:pt idx="2928">3</cx:pt>
          <cx:pt idx="2929">5</cx:pt>
          <cx:pt idx="2930">3</cx:pt>
          <cx:pt idx="2931">2</cx:pt>
          <cx:pt idx="2932">2</cx:pt>
          <cx:pt idx="2933">4</cx:pt>
          <cx:pt idx="2934">5</cx:pt>
          <cx:pt idx="2935">1</cx:pt>
          <cx:pt idx="2936">3</cx:pt>
          <cx:pt idx="2937">3</cx:pt>
          <cx:pt idx="2938">5</cx:pt>
          <cx:pt idx="2939">4</cx:pt>
          <cx:pt idx="2940">5</cx:pt>
          <cx:pt idx="2941">5</cx:pt>
          <cx:pt idx="2942">4</cx:pt>
          <cx:pt idx="2943">2</cx:pt>
          <cx:pt idx="2944">3</cx:pt>
          <cx:pt idx="2945">4</cx:pt>
          <cx:pt idx="2946">2</cx:pt>
          <cx:pt idx="2947">2</cx:pt>
          <cx:pt idx="2948">4</cx:pt>
          <cx:pt idx="2949">1</cx:pt>
          <cx:pt idx="2950">5</cx:pt>
          <cx:pt idx="2951">4</cx:pt>
          <cx:pt idx="2952">2</cx:pt>
          <cx:pt idx="2953">3</cx:pt>
          <cx:pt idx="2954">5</cx:pt>
          <cx:pt idx="2955">5</cx:pt>
          <cx:pt idx="2956">5</cx:pt>
          <cx:pt idx="2957">4</cx:pt>
          <cx:pt idx="2958">4</cx:pt>
          <cx:pt idx="2959">2</cx:pt>
          <cx:pt idx="2960">4</cx:pt>
          <cx:pt idx="2961">5</cx:pt>
          <cx:pt idx="2962">5</cx:pt>
          <cx:pt idx="2963">2</cx:pt>
          <cx:pt idx="2964">5</cx:pt>
          <cx:pt idx="2965">1</cx:pt>
          <cx:pt idx="2966">2</cx:pt>
          <cx:pt idx="2967">3</cx:pt>
          <cx:pt idx="2968">2</cx:pt>
          <cx:pt idx="2969">1</cx:pt>
          <cx:pt idx="2970">1</cx:pt>
          <cx:pt idx="2971">1</cx:pt>
          <cx:pt idx="2972">4</cx:pt>
          <cx:pt idx="2973">3</cx:pt>
          <cx:pt idx="2974">1</cx:pt>
          <cx:pt idx="2975">1</cx:pt>
          <cx:pt idx="2976">4</cx:pt>
          <cx:pt idx="2977">2</cx:pt>
          <cx:pt idx="2978">5</cx:pt>
          <cx:pt idx="2979">3</cx:pt>
          <cx:pt idx="2980">1</cx:pt>
          <cx:pt idx="2981">1</cx:pt>
          <cx:pt idx="2982">1</cx:pt>
          <cx:pt idx="2983">1</cx:pt>
          <cx:pt idx="2984">1</cx:pt>
          <cx:pt idx="2985">5</cx:pt>
          <cx:pt idx="2986">5</cx:pt>
          <cx:pt idx="2987">5</cx:pt>
          <cx:pt idx="2988">2</cx:pt>
          <cx:pt idx="2989">1</cx:pt>
          <cx:pt idx="2990">3</cx:pt>
          <cx:pt idx="2991">2</cx:pt>
          <cx:pt idx="2992">3</cx:pt>
          <cx:pt idx="2993">4</cx:pt>
          <cx:pt idx="2994">2</cx:pt>
          <cx:pt idx="2995">5</cx:pt>
          <cx:pt idx="2996">1</cx:pt>
          <cx:pt idx="2997">4</cx:pt>
          <cx:pt idx="2998">4</cx:pt>
          <cx:pt idx="2999">2</cx:pt>
          <cx:pt idx="3000">1</cx:pt>
          <cx:pt idx="3001">2</cx:pt>
          <cx:pt idx="3002">5</cx:pt>
          <cx:pt idx="3003">2</cx:pt>
          <cx:pt idx="3004">2</cx:pt>
          <cx:pt idx="3005">1</cx:pt>
          <cx:pt idx="3006">2</cx:pt>
          <cx:pt idx="3007">5</cx:pt>
          <cx:pt idx="3008">4</cx:pt>
          <cx:pt idx="3009">1</cx:pt>
          <cx:pt idx="3010">5</cx:pt>
          <cx:pt idx="3011">4</cx:pt>
          <cx:pt idx="3012">1</cx:pt>
          <cx:pt idx="3013">1</cx:pt>
          <cx:pt idx="3014">3</cx:pt>
          <cx:pt idx="3015">4</cx:pt>
          <cx:pt idx="3016">1</cx:pt>
          <cx:pt idx="3017">2</cx:pt>
          <cx:pt idx="3018">1</cx:pt>
          <cx:pt idx="3019">2</cx:pt>
          <cx:pt idx="3020">3</cx:pt>
          <cx:pt idx="3021">3</cx:pt>
          <cx:pt idx="3022">3</cx:pt>
          <cx:pt idx="3023">5</cx:pt>
          <cx:pt idx="3024">3</cx:pt>
          <cx:pt idx="3025">1</cx:pt>
          <cx:pt idx="3026">4</cx:pt>
          <cx:pt idx="3027">1</cx:pt>
          <cx:pt idx="3028">1</cx:pt>
          <cx:pt idx="3029">5</cx:pt>
          <cx:pt idx="3030">4</cx:pt>
          <cx:pt idx="3031">1</cx:pt>
          <cx:pt idx="3032">5</cx:pt>
          <cx:pt idx="3033">1</cx:pt>
          <cx:pt idx="3034">3</cx:pt>
          <cx:pt idx="3035">3</cx:pt>
          <cx:pt idx="3036">3</cx:pt>
          <cx:pt idx="3037">3</cx:pt>
          <cx:pt idx="3038">4</cx:pt>
          <cx:pt idx="3039">2</cx:pt>
          <cx:pt idx="3040">1</cx:pt>
          <cx:pt idx="3041">4</cx:pt>
          <cx:pt idx="3042">1</cx:pt>
          <cx:pt idx="3043">1</cx:pt>
          <cx:pt idx="3044">1</cx:pt>
          <cx:pt idx="3045">5</cx:pt>
          <cx:pt idx="3046">1</cx:pt>
          <cx:pt idx="3047">1</cx:pt>
          <cx:pt idx="3048">1</cx:pt>
          <cx:pt idx="3049">1</cx:pt>
          <cx:pt idx="3050">1</cx:pt>
          <cx:pt idx="3051">1</cx:pt>
          <cx:pt idx="3052">2</cx:pt>
          <cx:pt idx="3053">1</cx:pt>
          <cx:pt idx="3054">2</cx:pt>
          <cx:pt idx="3055">5</cx:pt>
          <cx:pt idx="3056">3</cx:pt>
          <cx:pt idx="3057">3</cx:pt>
          <cx:pt idx="3058">2</cx:pt>
          <cx:pt idx="3059">4</cx:pt>
          <cx:pt idx="3060">1</cx:pt>
          <cx:pt idx="3061">2</cx:pt>
          <cx:pt idx="3062">2</cx:pt>
          <cx:pt idx="3063">4</cx:pt>
          <cx:pt idx="3064">4</cx:pt>
          <cx:pt idx="3065">4</cx:pt>
          <cx:pt idx="3066">4</cx:pt>
          <cx:pt idx="3067">5</cx:pt>
          <cx:pt idx="3068">1</cx:pt>
          <cx:pt idx="3069">4</cx:pt>
          <cx:pt idx="3070">1</cx:pt>
          <cx:pt idx="3071">5</cx:pt>
          <cx:pt idx="3072">2</cx:pt>
          <cx:pt idx="3073">4</cx:pt>
          <cx:pt idx="3074">2</cx:pt>
          <cx:pt idx="3075">4</cx:pt>
          <cx:pt idx="3076">5</cx:pt>
          <cx:pt idx="3077">4</cx:pt>
          <cx:pt idx="3078">1</cx:pt>
          <cx:pt idx="3079">4</cx:pt>
          <cx:pt idx="3080">4</cx:pt>
          <cx:pt idx="3081">4</cx:pt>
          <cx:pt idx="3082">4</cx:pt>
          <cx:pt idx="3083">4</cx:pt>
          <cx:pt idx="3084">3</cx:pt>
          <cx:pt idx="3085">2</cx:pt>
          <cx:pt idx="3086">5</cx:pt>
          <cx:pt idx="3087">5</cx:pt>
          <cx:pt idx="3088">5</cx:pt>
          <cx:pt idx="3089">1</cx:pt>
          <cx:pt idx="3090">3</cx:pt>
          <cx:pt idx="3091">4</cx:pt>
          <cx:pt idx="3092">2</cx:pt>
          <cx:pt idx="3093">4</cx:pt>
          <cx:pt idx="3094">1</cx:pt>
          <cx:pt idx="3095">1</cx:pt>
          <cx:pt idx="3096">3</cx:pt>
          <cx:pt idx="3097">3</cx:pt>
          <cx:pt idx="3098">5</cx:pt>
          <cx:pt idx="3099">3</cx:pt>
          <cx:pt idx="3100">3</cx:pt>
          <cx:pt idx="3101">3</cx:pt>
          <cx:pt idx="3102">5</cx:pt>
          <cx:pt idx="3103">4</cx:pt>
          <cx:pt idx="3104">3</cx:pt>
          <cx:pt idx="3105">2</cx:pt>
          <cx:pt idx="3106">4</cx:pt>
          <cx:pt idx="3107">2</cx:pt>
          <cx:pt idx="3108">3</cx:pt>
          <cx:pt idx="3109">1</cx:pt>
          <cx:pt idx="3110">2</cx:pt>
          <cx:pt idx="3111">1</cx:pt>
          <cx:pt idx="3112">3</cx:pt>
          <cx:pt idx="3113">2</cx:pt>
          <cx:pt idx="3114">4</cx:pt>
          <cx:pt idx="3115">1</cx:pt>
          <cx:pt idx="3116">1</cx:pt>
          <cx:pt idx="3117">1</cx:pt>
          <cx:pt idx="3118">1</cx:pt>
          <cx:pt idx="3119">1</cx:pt>
          <cx:pt idx="3120">2</cx:pt>
          <cx:pt idx="3121">2</cx:pt>
          <cx:pt idx="3122">1</cx:pt>
          <cx:pt idx="3123">2</cx:pt>
          <cx:pt idx="3124">4</cx:pt>
          <cx:pt idx="3125">3</cx:pt>
          <cx:pt idx="3126">1</cx:pt>
          <cx:pt idx="3127">1</cx:pt>
          <cx:pt idx="3128">4</cx:pt>
          <cx:pt idx="3129">4</cx:pt>
          <cx:pt idx="3130">1</cx:pt>
          <cx:pt idx="3131">4</cx:pt>
          <cx:pt idx="3132">1</cx:pt>
          <cx:pt idx="3133">4</cx:pt>
          <cx:pt idx="3134">4</cx:pt>
          <cx:pt idx="3135">2</cx:pt>
          <cx:pt idx="3136">3</cx:pt>
          <cx:pt idx="3137">2</cx:pt>
          <cx:pt idx="3138">4</cx:pt>
          <cx:pt idx="3139">2</cx:pt>
          <cx:pt idx="3140">2</cx:pt>
          <cx:pt idx="3141">5</cx:pt>
          <cx:pt idx="3142">1</cx:pt>
          <cx:pt idx="3143">3</cx:pt>
          <cx:pt idx="3144">1</cx:pt>
          <cx:pt idx="3145">1</cx:pt>
          <cx:pt idx="3146">3</cx:pt>
          <cx:pt idx="3147">2</cx:pt>
          <cx:pt idx="3148">5</cx:pt>
          <cx:pt idx="3149">4</cx:pt>
          <cx:pt idx="3150">2</cx:pt>
          <cx:pt idx="3151">2</cx:pt>
          <cx:pt idx="3152">1</cx:pt>
          <cx:pt idx="3153">1</cx:pt>
          <cx:pt idx="3154">4</cx:pt>
          <cx:pt idx="3155">5</cx:pt>
          <cx:pt idx="3156">2</cx:pt>
          <cx:pt idx="3157">1</cx:pt>
          <cx:pt idx="3158">3</cx:pt>
          <cx:pt idx="3159">3</cx:pt>
          <cx:pt idx="3160">1</cx:pt>
          <cx:pt idx="3161">2</cx:pt>
          <cx:pt idx="3162">3</cx:pt>
          <cx:pt idx="3163">1</cx:pt>
          <cx:pt idx="3164">2</cx:pt>
          <cx:pt idx="3165">4</cx:pt>
          <cx:pt idx="3166">5</cx:pt>
          <cx:pt idx="3167">3</cx:pt>
          <cx:pt idx="3168">3</cx:pt>
          <cx:pt idx="3169">4</cx:pt>
          <cx:pt idx="3170">2</cx:pt>
          <cx:pt idx="3171">5</cx:pt>
          <cx:pt idx="3172">1</cx:pt>
          <cx:pt idx="3173">2</cx:pt>
          <cx:pt idx="3174">4</cx:pt>
          <cx:pt idx="3175">2</cx:pt>
          <cx:pt idx="3176">5</cx:pt>
          <cx:pt idx="3177">3</cx:pt>
          <cx:pt idx="3178">1</cx:pt>
          <cx:pt idx="3179">5</cx:pt>
          <cx:pt idx="3180">3</cx:pt>
          <cx:pt idx="3181">2</cx:pt>
          <cx:pt idx="3182">3</cx:pt>
          <cx:pt idx="3183">5</cx:pt>
          <cx:pt idx="3184">3</cx:pt>
          <cx:pt idx="3185">1</cx:pt>
          <cx:pt idx="3186">2</cx:pt>
          <cx:pt idx="3187">5</cx:pt>
          <cx:pt idx="3188">1</cx:pt>
          <cx:pt idx="3189">2</cx:pt>
          <cx:pt idx="3190">3</cx:pt>
          <cx:pt idx="3191">1</cx:pt>
          <cx:pt idx="3192">1</cx:pt>
          <cx:pt idx="3193">2</cx:pt>
          <cx:pt idx="3194">1</cx:pt>
          <cx:pt idx="3195">3</cx:pt>
          <cx:pt idx="3196">4</cx:pt>
          <cx:pt idx="3197">4</cx:pt>
          <cx:pt idx="3198">3</cx:pt>
          <cx:pt idx="3199">4</cx:pt>
          <cx:pt idx="3200">3</cx:pt>
          <cx:pt idx="3201">4</cx:pt>
          <cx:pt idx="3202">5</cx:pt>
          <cx:pt idx="3203">3</cx:pt>
          <cx:pt idx="3204">5</cx:pt>
          <cx:pt idx="3205">2</cx:pt>
          <cx:pt idx="3206">4</cx:pt>
          <cx:pt idx="3207">3</cx:pt>
          <cx:pt idx="3208">1</cx:pt>
          <cx:pt idx="3209">1</cx:pt>
          <cx:pt idx="3210">3</cx:pt>
          <cx:pt idx="3211">5</cx:pt>
          <cx:pt idx="3212">1</cx:pt>
          <cx:pt idx="3213">5</cx:pt>
          <cx:pt idx="3214">2</cx:pt>
          <cx:pt idx="3215">1</cx:pt>
          <cx:pt idx="3216">1</cx:pt>
          <cx:pt idx="3217">2</cx:pt>
          <cx:pt idx="3218">5</cx:pt>
          <cx:pt idx="3219">1</cx:pt>
          <cx:pt idx="3220">4</cx:pt>
          <cx:pt idx="3221">3</cx:pt>
          <cx:pt idx="3222">4</cx:pt>
          <cx:pt idx="3223">2</cx:pt>
          <cx:pt idx="3224">3</cx:pt>
          <cx:pt idx="3225">3</cx:pt>
          <cx:pt idx="3226">2</cx:pt>
          <cx:pt idx="3227">4</cx:pt>
          <cx:pt idx="3228">2</cx:pt>
          <cx:pt idx="3229">3</cx:pt>
          <cx:pt idx="3230">2</cx:pt>
          <cx:pt idx="3231">4</cx:pt>
          <cx:pt idx="3232">2</cx:pt>
          <cx:pt idx="3233">5</cx:pt>
          <cx:pt idx="3234">5</cx:pt>
          <cx:pt idx="3235">2</cx:pt>
          <cx:pt idx="3236">1</cx:pt>
          <cx:pt idx="3237">4</cx:pt>
          <cx:pt idx="3238">2</cx:pt>
          <cx:pt idx="3239">1</cx:pt>
          <cx:pt idx="3240">5</cx:pt>
          <cx:pt idx="3241">4</cx:pt>
          <cx:pt idx="3242">5</cx:pt>
          <cx:pt idx="3243">2</cx:pt>
          <cx:pt idx="3244">1</cx:pt>
          <cx:pt idx="3245">3</cx:pt>
          <cx:pt idx="3246">1</cx:pt>
          <cx:pt idx="3247">5</cx:pt>
          <cx:pt idx="3248">2</cx:pt>
          <cx:pt idx="3249">1</cx:pt>
          <cx:pt idx="3250">4</cx:pt>
          <cx:pt idx="3251">2</cx:pt>
          <cx:pt idx="3252">1</cx:pt>
          <cx:pt idx="3253">2</cx:pt>
          <cx:pt idx="3254">2</cx:pt>
          <cx:pt idx="3255">2</cx:pt>
          <cx:pt idx="3256">5</cx:pt>
          <cx:pt idx="3257">2</cx:pt>
          <cx:pt idx="3258">3</cx:pt>
          <cx:pt idx="3259">5</cx:pt>
          <cx:pt idx="3260">3</cx:pt>
          <cx:pt idx="3261">4</cx:pt>
          <cx:pt idx="3262">5</cx:pt>
          <cx:pt idx="3263">2</cx:pt>
          <cx:pt idx="3264">3</cx:pt>
          <cx:pt idx="3265">1</cx:pt>
          <cx:pt idx="3266">2</cx:pt>
          <cx:pt idx="3267">5</cx:pt>
          <cx:pt idx="3268">1</cx:pt>
          <cx:pt idx="3269">3</cx:pt>
          <cx:pt idx="3270">4</cx:pt>
          <cx:pt idx="3271">1</cx:pt>
          <cx:pt idx="3272">2</cx:pt>
          <cx:pt idx="3273">5</cx:pt>
          <cx:pt idx="3274">4</cx:pt>
          <cx:pt idx="3275">4</cx:pt>
          <cx:pt idx="3276">3</cx:pt>
          <cx:pt idx="3277">2</cx:pt>
          <cx:pt idx="3278">2</cx:pt>
          <cx:pt idx="3279">2</cx:pt>
          <cx:pt idx="3280">2</cx:pt>
          <cx:pt idx="3281">1</cx:pt>
          <cx:pt idx="3282">3</cx:pt>
          <cx:pt idx="3283">3</cx:pt>
          <cx:pt idx="3284">2</cx:pt>
          <cx:pt idx="3285">2</cx:pt>
          <cx:pt idx="3286">1</cx:pt>
          <cx:pt idx="3287">3</cx:pt>
          <cx:pt idx="3288">1</cx:pt>
          <cx:pt idx="3289">1</cx:pt>
          <cx:pt idx="3290">1</cx:pt>
          <cx:pt idx="3291">3</cx:pt>
          <cx:pt idx="3292">5</cx:pt>
          <cx:pt idx="3293">5</cx:pt>
          <cx:pt idx="3294">1</cx:pt>
          <cx:pt idx="3295">3</cx:pt>
          <cx:pt idx="3296">1</cx:pt>
          <cx:pt idx="3297">5</cx:pt>
          <cx:pt idx="3298">3</cx:pt>
          <cx:pt idx="3299">5</cx:pt>
          <cx:pt idx="3300">3</cx:pt>
          <cx:pt idx="3301">1</cx:pt>
          <cx:pt idx="3302">1</cx:pt>
          <cx:pt idx="3303">1</cx:pt>
          <cx:pt idx="3304">4</cx:pt>
          <cx:pt idx="3305">1</cx:pt>
          <cx:pt idx="3306">3</cx:pt>
          <cx:pt idx="3307">1</cx:pt>
          <cx:pt idx="3308">3</cx:pt>
          <cx:pt idx="3309">4</cx:pt>
          <cx:pt idx="3310">5</cx:pt>
          <cx:pt idx="3311">2</cx:pt>
          <cx:pt idx="3312">5</cx:pt>
          <cx:pt idx="3313">3</cx:pt>
          <cx:pt idx="3314">1</cx:pt>
          <cx:pt idx="3315">5</cx:pt>
          <cx:pt idx="3316">2</cx:pt>
          <cx:pt idx="3317">2</cx:pt>
          <cx:pt idx="3318">4</cx:pt>
          <cx:pt idx="3319">5</cx:pt>
          <cx:pt idx="3320">3</cx:pt>
          <cx:pt idx="3321">3</cx:pt>
          <cx:pt idx="3322">5</cx:pt>
          <cx:pt idx="3323">4</cx:pt>
          <cx:pt idx="3324">3</cx:pt>
          <cx:pt idx="3325">2</cx:pt>
          <cx:pt idx="3326">4</cx:pt>
          <cx:pt idx="3327">2</cx:pt>
          <cx:pt idx="3328">1</cx:pt>
          <cx:pt idx="3329">1</cx:pt>
          <cx:pt idx="3330">4</cx:pt>
          <cx:pt idx="3331">4</cx:pt>
          <cx:pt idx="3332">3</cx:pt>
          <cx:pt idx="3333">3</cx:pt>
          <cx:pt idx="3334">1</cx:pt>
          <cx:pt idx="3335">4</cx:pt>
          <cx:pt idx="3336">5</cx:pt>
          <cx:pt idx="3337">3</cx:pt>
          <cx:pt idx="3338">3</cx:pt>
          <cx:pt idx="3339">2</cx:pt>
          <cx:pt idx="3340">2</cx:pt>
          <cx:pt idx="3341">1</cx:pt>
          <cx:pt idx="3342">1</cx:pt>
          <cx:pt idx="3343">4</cx:pt>
          <cx:pt idx="3344">2</cx:pt>
          <cx:pt idx="3345">3</cx:pt>
          <cx:pt idx="3346">4</cx:pt>
          <cx:pt idx="3347">2</cx:pt>
          <cx:pt idx="3348">5</cx:pt>
          <cx:pt idx="3349">2</cx:pt>
          <cx:pt idx="3350">3</cx:pt>
          <cx:pt idx="3351">4</cx:pt>
          <cx:pt idx="3352">3</cx:pt>
          <cx:pt idx="3353">5</cx:pt>
          <cx:pt idx="3354">5</cx:pt>
          <cx:pt idx="3355">2</cx:pt>
          <cx:pt idx="3356">2</cx:pt>
          <cx:pt idx="3357">4</cx:pt>
          <cx:pt idx="3358">2</cx:pt>
          <cx:pt idx="3359">3</cx:pt>
          <cx:pt idx="3360">5</cx:pt>
          <cx:pt idx="3361">4</cx:pt>
          <cx:pt idx="3362">5</cx:pt>
          <cx:pt idx="3363">3</cx:pt>
          <cx:pt idx="3364">2</cx:pt>
          <cx:pt idx="3365">5</cx:pt>
          <cx:pt idx="3366">4</cx:pt>
          <cx:pt idx="3367">1</cx:pt>
          <cx:pt idx="3368">4</cx:pt>
          <cx:pt idx="3369">2</cx:pt>
          <cx:pt idx="3370">4</cx:pt>
          <cx:pt idx="3371">2</cx:pt>
          <cx:pt idx="3372">4</cx:pt>
          <cx:pt idx="3373">1</cx:pt>
          <cx:pt idx="3374">2</cx:pt>
          <cx:pt idx="3375">5</cx:pt>
          <cx:pt idx="3376">3</cx:pt>
          <cx:pt idx="3377">4</cx:pt>
          <cx:pt idx="3378">2</cx:pt>
          <cx:pt idx="3379">5</cx:pt>
          <cx:pt idx="3380">3</cx:pt>
          <cx:pt idx="3381">5</cx:pt>
          <cx:pt idx="3382">1</cx:pt>
          <cx:pt idx="3383">1</cx:pt>
          <cx:pt idx="3384">2</cx:pt>
          <cx:pt idx="3385">5</cx:pt>
          <cx:pt idx="3386">3</cx:pt>
          <cx:pt idx="3387">3</cx:pt>
          <cx:pt idx="3388">3</cx:pt>
          <cx:pt idx="3389">1</cx:pt>
          <cx:pt idx="3390">4</cx:pt>
          <cx:pt idx="3391">1</cx:pt>
          <cx:pt idx="3392">1</cx:pt>
          <cx:pt idx="3393">5</cx:pt>
          <cx:pt idx="3394">2</cx:pt>
          <cx:pt idx="3395">2</cx:pt>
          <cx:pt idx="3396">4</cx:pt>
          <cx:pt idx="3397">2</cx:pt>
          <cx:pt idx="3398">3</cx:pt>
          <cx:pt idx="3399">5</cx:pt>
          <cx:pt idx="3400">5</cx:pt>
          <cx:pt idx="3401">1</cx:pt>
          <cx:pt idx="3402">3</cx:pt>
          <cx:pt idx="3403">3</cx:pt>
          <cx:pt idx="3404">3</cx:pt>
          <cx:pt idx="3405">3</cx:pt>
          <cx:pt idx="3406">2</cx:pt>
          <cx:pt idx="3407">4</cx:pt>
          <cx:pt idx="3408">4</cx:pt>
          <cx:pt idx="3409">3</cx:pt>
          <cx:pt idx="3410">5</cx:pt>
          <cx:pt idx="3411">1</cx:pt>
          <cx:pt idx="3412">3</cx:pt>
          <cx:pt idx="3413">4</cx:pt>
          <cx:pt idx="3414">5</cx:pt>
          <cx:pt idx="3415">4</cx:pt>
          <cx:pt idx="3416">1</cx:pt>
          <cx:pt idx="3417">4</cx:pt>
          <cx:pt idx="3418">4</cx:pt>
          <cx:pt idx="3419">5</cx:pt>
          <cx:pt idx="3420">3</cx:pt>
          <cx:pt idx="3421">4</cx:pt>
          <cx:pt idx="3422">4</cx:pt>
          <cx:pt idx="3423">4</cx:pt>
          <cx:pt idx="3424">5</cx:pt>
          <cx:pt idx="3425">3</cx:pt>
          <cx:pt idx="3426">4</cx:pt>
          <cx:pt idx="3427">4</cx:pt>
          <cx:pt idx="3428">4</cx:pt>
          <cx:pt idx="3429">2</cx:pt>
          <cx:pt idx="3430">5</cx:pt>
          <cx:pt idx="3431">4</cx:pt>
          <cx:pt idx="3432">2</cx:pt>
          <cx:pt idx="3433">3</cx:pt>
          <cx:pt idx="3434">3</cx:pt>
          <cx:pt idx="3435">5</cx:pt>
          <cx:pt idx="3436">5</cx:pt>
          <cx:pt idx="3437">2</cx:pt>
          <cx:pt idx="3438">5</cx:pt>
          <cx:pt idx="3439">1</cx:pt>
          <cx:pt idx="3440">5</cx:pt>
          <cx:pt idx="3441">5</cx:pt>
          <cx:pt idx="3442">2</cx:pt>
          <cx:pt idx="3443">5</cx:pt>
          <cx:pt idx="3444">5</cx:pt>
          <cx:pt idx="3445">2</cx:pt>
          <cx:pt idx="3446">2</cx:pt>
          <cx:pt idx="3447">3</cx:pt>
          <cx:pt idx="3448">1</cx:pt>
          <cx:pt idx="3449">4</cx:pt>
          <cx:pt idx="3450">5</cx:pt>
          <cx:pt idx="3451">2</cx:pt>
          <cx:pt idx="3452">3</cx:pt>
          <cx:pt idx="3453">1</cx:pt>
          <cx:pt idx="3454">1</cx:pt>
          <cx:pt idx="3455">2</cx:pt>
          <cx:pt idx="3456">4</cx:pt>
          <cx:pt idx="3457">3</cx:pt>
          <cx:pt idx="3458">4</cx:pt>
          <cx:pt idx="3459">1</cx:pt>
          <cx:pt idx="3460">2</cx:pt>
          <cx:pt idx="3461">1</cx:pt>
          <cx:pt idx="3462">4</cx:pt>
          <cx:pt idx="3463">3</cx:pt>
          <cx:pt idx="3464">3</cx:pt>
          <cx:pt idx="3465">1</cx:pt>
          <cx:pt idx="3466">3</cx:pt>
          <cx:pt idx="3467">5</cx:pt>
          <cx:pt idx="3468">3</cx:pt>
          <cx:pt idx="3469">2</cx:pt>
          <cx:pt idx="3470">2</cx:pt>
          <cx:pt idx="3471">4</cx:pt>
          <cx:pt idx="3472">5</cx:pt>
          <cx:pt idx="3473">5</cx:pt>
          <cx:pt idx="3474">3</cx:pt>
          <cx:pt idx="3475">1</cx:pt>
          <cx:pt idx="3476">5</cx:pt>
          <cx:pt idx="3477">2</cx:pt>
          <cx:pt idx="3478">5</cx:pt>
          <cx:pt idx="3479">5</cx:pt>
          <cx:pt idx="3480">2</cx:pt>
          <cx:pt idx="3481">4</cx:pt>
          <cx:pt idx="3482">5</cx:pt>
          <cx:pt idx="3483">1</cx:pt>
          <cx:pt idx="3484">2</cx:pt>
          <cx:pt idx="3485">5</cx:pt>
          <cx:pt idx="3486">1</cx:pt>
          <cx:pt idx="3487">5</cx:pt>
          <cx:pt idx="3488">5</cx:pt>
          <cx:pt idx="3489">1</cx:pt>
          <cx:pt idx="3490">5</cx:pt>
          <cx:pt idx="3491">5</cx:pt>
          <cx:pt idx="3492">2</cx:pt>
          <cx:pt idx="3493">5</cx:pt>
          <cx:pt idx="3494">2</cx:pt>
          <cx:pt idx="3495">3</cx:pt>
          <cx:pt idx="3496">2</cx:pt>
          <cx:pt idx="3497">4</cx:pt>
          <cx:pt idx="3498">1</cx:pt>
          <cx:pt idx="3499">1</cx:pt>
          <cx:pt idx="3500">1</cx:pt>
          <cx:pt idx="3501">3</cx:pt>
          <cx:pt idx="3502">1</cx:pt>
          <cx:pt idx="3503">4</cx:pt>
          <cx:pt idx="3504">5</cx:pt>
          <cx:pt idx="3505">1</cx:pt>
          <cx:pt idx="3506">3</cx:pt>
          <cx:pt idx="3507">4</cx:pt>
          <cx:pt idx="3508">4</cx:pt>
          <cx:pt idx="3509">1</cx:pt>
          <cx:pt idx="3510">5</cx:pt>
          <cx:pt idx="3511">2</cx:pt>
          <cx:pt idx="3512">3</cx:pt>
          <cx:pt idx="3513">1</cx:pt>
          <cx:pt idx="3514">1</cx:pt>
          <cx:pt idx="3515">1</cx:pt>
          <cx:pt idx="3516">2</cx:pt>
          <cx:pt idx="3517">3</cx:pt>
          <cx:pt idx="3518">5</cx:pt>
          <cx:pt idx="3519">1</cx:pt>
          <cx:pt idx="3520">5</cx:pt>
          <cx:pt idx="3521">1</cx:pt>
          <cx:pt idx="3522">2</cx:pt>
          <cx:pt idx="3523">3</cx:pt>
          <cx:pt idx="3524">3</cx:pt>
          <cx:pt idx="3525">5</cx:pt>
          <cx:pt idx="3526">5</cx:pt>
          <cx:pt idx="3527">3</cx:pt>
          <cx:pt idx="3528">5</cx:pt>
          <cx:pt idx="3529">2</cx:pt>
          <cx:pt idx="3530">1</cx:pt>
          <cx:pt idx="3531">2</cx:pt>
          <cx:pt idx="3532">2</cx:pt>
          <cx:pt idx="3533">3</cx:pt>
          <cx:pt idx="3534">2</cx:pt>
          <cx:pt idx="3535">5</cx:pt>
          <cx:pt idx="3536">5</cx:pt>
          <cx:pt idx="3537">2</cx:pt>
          <cx:pt idx="3538">3</cx:pt>
          <cx:pt idx="3539">5</cx:pt>
          <cx:pt idx="3540">2</cx:pt>
          <cx:pt idx="3541">3</cx:pt>
          <cx:pt idx="3542">2</cx:pt>
          <cx:pt idx="3543">5</cx:pt>
          <cx:pt idx="3544">4</cx:pt>
          <cx:pt idx="3545">2</cx:pt>
          <cx:pt idx="3546">3</cx:pt>
          <cx:pt idx="3547">3</cx:pt>
          <cx:pt idx="3548">1</cx:pt>
          <cx:pt idx="3549">3</cx:pt>
          <cx:pt idx="3550">5</cx:pt>
          <cx:pt idx="3551">3</cx:pt>
          <cx:pt idx="3552">2</cx:pt>
          <cx:pt idx="3553">1</cx:pt>
          <cx:pt idx="3554">4</cx:pt>
          <cx:pt idx="3555">3</cx:pt>
          <cx:pt idx="3556">3</cx:pt>
          <cx:pt idx="3557">4</cx:pt>
          <cx:pt idx="3558">2</cx:pt>
          <cx:pt idx="3559">3</cx:pt>
          <cx:pt idx="3560">1</cx:pt>
          <cx:pt idx="3561">1</cx:pt>
          <cx:pt idx="3562">2</cx:pt>
          <cx:pt idx="3563">4</cx:pt>
          <cx:pt idx="3564">2</cx:pt>
          <cx:pt idx="3565">1</cx:pt>
          <cx:pt idx="3566">4</cx:pt>
          <cx:pt idx="3567">4</cx:pt>
          <cx:pt idx="3568">2</cx:pt>
          <cx:pt idx="3569">1</cx:pt>
          <cx:pt idx="3570">4</cx:pt>
          <cx:pt idx="3571">3</cx:pt>
          <cx:pt idx="3572">5</cx:pt>
          <cx:pt idx="3573">5</cx:pt>
          <cx:pt idx="3574">1</cx:pt>
          <cx:pt idx="3575">3</cx:pt>
          <cx:pt idx="3576">3</cx:pt>
          <cx:pt idx="3577">5</cx:pt>
          <cx:pt idx="3578">3</cx:pt>
          <cx:pt idx="3579">1</cx:pt>
          <cx:pt idx="3580">2</cx:pt>
          <cx:pt idx="3581">3</cx:pt>
          <cx:pt idx="3582">2</cx:pt>
          <cx:pt idx="3583">1</cx:pt>
          <cx:pt idx="3584">2</cx:pt>
          <cx:pt idx="3585">4</cx:pt>
          <cx:pt idx="3586">2</cx:pt>
          <cx:pt idx="3587">5</cx:pt>
          <cx:pt idx="3588">2</cx:pt>
          <cx:pt idx="3589">5</cx:pt>
          <cx:pt idx="3590">1</cx:pt>
          <cx:pt idx="3591">3</cx:pt>
          <cx:pt idx="3592">1</cx:pt>
          <cx:pt idx="3593">4</cx:pt>
          <cx:pt idx="3594">4</cx:pt>
          <cx:pt idx="3595">2</cx:pt>
          <cx:pt idx="3596">1</cx:pt>
          <cx:pt idx="3597">5</cx:pt>
          <cx:pt idx="3598">3</cx:pt>
          <cx:pt idx="3599">2</cx:pt>
          <cx:pt idx="3600">1</cx:pt>
          <cx:pt idx="3601">4</cx:pt>
          <cx:pt idx="3602">2</cx:pt>
          <cx:pt idx="3603">3</cx:pt>
          <cx:pt idx="3604">1</cx:pt>
          <cx:pt idx="3605">2</cx:pt>
          <cx:pt idx="3606">1</cx:pt>
          <cx:pt idx="3607">4</cx:pt>
          <cx:pt idx="3608">3</cx:pt>
          <cx:pt idx="3609">2</cx:pt>
          <cx:pt idx="3610">3</cx:pt>
          <cx:pt idx="3611">4</cx:pt>
          <cx:pt idx="3612">4</cx:pt>
          <cx:pt idx="3613">5</cx:pt>
          <cx:pt idx="3614">4</cx:pt>
          <cx:pt idx="3615">2</cx:pt>
          <cx:pt idx="3616">4</cx:pt>
          <cx:pt idx="3617">1</cx:pt>
          <cx:pt idx="3618">4</cx:pt>
          <cx:pt idx="3619">5</cx:pt>
          <cx:pt idx="3620">5</cx:pt>
          <cx:pt idx="3621">2</cx:pt>
          <cx:pt idx="3622">1</cx:pt>
          <cx:pt idx="3623">3</cx:pt>
          <cx:pt idx="3624">5</cx:pt>
          <cx:pt idx="3625">3</cx:pt>
          <cx:pt idx="3626">2</cx:pt>
          <cx:pt idx="3627">1</cx:pt>
          <cx:pt idx="3628">1</cx:pt>
          <cx:pt idx="3629">2</cx:pt>
          <cx:pt idx="3630">2</cx:pt>
          <cx:pt idx="3631">4</cx:pt>
          <cx:pt idx="3632">2</cx:pt>
          <cx:pt idx="3633">2</cx:pt>
          <cx:pt idx="3634">1</cx:pt>
          <cx:pt idx="3635">4</cx:pt>
          <cx:pt idx="3636">2</cx:pt>
          <cx:pt idx="3637">5</cx:pt>
          <cx:pt idx="3638">5</cx:pt>
          <cx:pt idx="3639">5</cx:pt>
          <cx:pt idx="3640">2</cx:pt>
          <cx:pt idx="3641">2</cx:pt>
          <cx:pt idx="3642">5</cx:pt>
          <cx:pt idx="3643">5</cx:pt>
          <cx:pt idx="3644">3</cx:pt>
          <cx:pt idx="3645">1</cx:pt>
          <cx:pt idx="3646">3</cx:pt>
          <cx:pt idx="3647">2</cx:pt>
          <cx:pt idx="3648">1</cx:pt>
          <cx:pt idx="3649">3</cx:pt>
          <cx:pt idx="3650">5</cx:pt>
          <cx:pt idx="3651">2</cx:pt>
          <cx:pt idx="3652">1</cx:pt>
          <cx:pt idx="3653">3</cx:pt>
          <cx:pt idx="3654">1</cx:pt>
          <cx:pt idx="3655">4</cx:pt>
          <cx:pt idx="3656">3</cx:pt>
          <cx:pt idx="3657">3</cx:pt>
          <cx:pt idx="3658">1</cx:pt>
          <cx:pt idx="3659">4</cx:pt>
          <cx:pt idx="3660">1</cx:pt>
          <cx:pt idx="3661">3</cx:pt>
          <cx:pt idx="3662">4</cx:pt>
          <cx:pt idx="3663">5</cx:pt>
          <cx:pt idx="3664">5</cx:pt>
          <cx:pt idx="3665">4</cx:pt>
          <cx:pt idx="3666">1</cx:pt>
          <cx:pt idx="3667">2</cx:pt>
          <cx:pt idx="3668">4</cx:pt>
          <cx:pt idx="3669">4</cx:pt>
          <cx:pt idx="3670">1</cx:pt>
          <cx:pt idx="3671">3</cx:pt>
          <cx:pt idx="3672">4</cx:pt>
          <cx:pt idx="3673">1</cx:pt>
          <cx:pt idx="3674">5</cx:pt>
          <cx:pt idx="3675">3</cx:pt>
          <cx:pt idx="3676">4</cx:pt>
          <cx:pt idx="3677">4</cx:pt>
          <cx:pt idx="3678">4</cx:pt>
          <cx:pt idx="3679">2</cx:pt>
          <cx:pt idx="3680">4</cx:pt>
          <cx:pt idx="3681">5</cx:pt>
          <cx:pt idx="3682">3</cx:pt>
          <cx:pt idx="3683">4</cx:pt>
          <cx:pt idx="3684">3</cx:pt>
          <cx:pt idx="3685">4</cx:pt>
          <cx:pt idx="3686">3</cx:pt>
          <cx:pt idx="3687">3</cx:pt>
          <cx:pt idx="3688">2</cx:pt>
          <cx:pt idx="3689">1</cx:pt>
          <cx:pt idx="3690">1</cx:pt>
          <cx:pt idx="3691">1</cx:pt>
          <cx:pt idx="3692">3</cx:pt>
          <cx:pt idx="3693">4</cx:pt>
          <cx:pt idx="3694">5</cx:pt>
          <cx:pt idx="3695">4</cx:pt>
          <cx:pt idx="3696">1</cx:pt>
          <cx:pt idx="3697">4</cx:pt>
          <cx:pt idx="3698">2</cx:pt>
          <cx:pt idx="3699">4</cx:pt>
          <cx:pt idx="3700">4</cx:pt>
          <cx:pt idx="3701">3</cx:pt>
          <cx:pt idx="3702">5</cx:pt>
          <cx:pt idx="3703">4</cx:pt>
          <cx:pt idx="3704">2</cx:pt>
          <cx:pt idx="3705">4</cx:pt>
          <cx:pt idx="3706">1</cx:pt>
          <cx:pt idx="3707">1</cx:pt>
          <cx:pt idx="3708">2</cx:pt>
          <cx:pt idx="3709">3</cx:pt>
          <cx:pt idx="3710">5</cx:pt>
          <cx:pt idx="3711">4</cx:pt>
          <cx:pt idx="3712">4</cx:pt>
          <cx:pt idx="3713">4</cx:pt>
          <cx:pt idx="3714">4</cx:pt>
          <cx:pt idx="3715">2</cx:pt>
          <cx:pt idx="3716">4</cx:pt>
          <cx:pt idx="3717">4</cx:pt>
          <cx:pt idx="3718">4</cx:pt>
          <cx:pt idx="3719">5</cx:pt>
          <cx:pt idx="3720">2</cx:pt>
          <cx:pt idx="3721">1</cx:pt>
          <cx:pt idx="3722">5</cx:pt>
          <cx:pt idx="3723">1</cx:pt>
          <cx:pt idx="3724">2</cx:pt>
          <cx:pt idx="3725">4</cx:pt>
          <cx:pt idx="3726">5</cx:pt>
          <cx:pt idx="3727">2</cx:pt>
          <cx:pt idx="3728">5</cx:pt>
          <cx:pt idx="3729">5</cx:pt>
          <cx:pt idx="3730">1</cx:pt>
          <cx:pt idx="3731">1</cx:pt>
          <cx:pt idx="3732">4</cx:pt>
          <cx:pt idx="3733">4</cx:pt>
          <cx:pt idx="3734">1</cx:pt>
          <cx:pt idx="3735">4</cx:pt>
          <cx:pt idx="3736">4</cx:pt>
          <cx:pt idx="3737">1</cx:pt>
          <cx:pt idx="3738">4</cx:pt>
          <cx:pt idx="3739">5</cx:pt>
          <cx:pt idx="3740">5</cx:pt>
          <cx:pt idx="3741">2</cx:pt>
          <cx:pt idx="3742">2</cx:pt>
          <cx:pt idx="3743">4</cx:pt>
          <cx:pt idx="3744">2</cx:pt>
          <cx:pt idx="3745">2</cx:pt>
          <cx:pt idx="3746">4</cx:pt>
          <cx:pt idx="3747">5</cx:pt>
          <cx:pt idx="3748">3</cx:pt>
          <cx:pt idx="3749">5</cx:pt>
          <cx:pt idx="3750">5</cx:pt>
          <cx:pt idx="3751">2</cx:pt>
          <cx:pt idx="3752">3</cx:pt>
          <cx:pt idx="3753">1</cx:pt>
          <cx:pt idx="3754">1</cx:pt>
          <cx:pt idx="3755">3</cx:pt>
          <cx:pt idx="3756">1</cx:pt>
          <cx:pt idx="3757">5</cx:pt>
          <cx:pt idx="3758">2</cx:pt>
          <cx:pt idx="3759">2</cx:pt>
          <cx:pt idx="3760">3</cx:pt>
          <cx:pt idx="3761">3</cx:pt>
          <cx:pt idx="3762">5</cx:pt>
          <cx:pt idx="3763">5</cx:pt>
          <cx:pt idx="3764">5</cx:pt>
          <cx:pt idx="3765">1</cx:pt>
          <cx:pt idx="3766">4</cx:pt>
          <cx:pt idx="3767">5</cx:pt>
          <cx:pt idx="3768">5</cx:pt>
          <cx:pt idx="3769">5</cx:pt>
          <cx:pt idx="3770">1</cx:pt>
          <cx:pt idx="3771">4</cx:pt>
          <cx:pt idx="3772">5</cx:pt>
          <cx:pt idx="3773">5</cx:pt>
          <cx:pt idx="3774">3</cx:pt>
          <cx:pt idx="3775">4</cx:pt>
          <cx:pt idx="3776">1</cx:pt>
          <cx:pt idx="3777">2</cx:pt>
          <cx:pt idx="3778">2</cx:pt>
          <cx:pt idx="3779">5</cx:pt>
          <cx:pt idx="3780">2</cx:pt>
          <cx:pt idx="3781">5</cx:pt>
          <cx:pt idx="3782">5</cx:pt>
          <cx:pt idx="3783">5</cx:pt>
          <cx:pt idx="3784">2</cx:pt>
          <cx:pt idx="3785">1</cx:pt>
          <cx:pt idx="3786">3</cx:pt>
          <cx:pt idx="3787">3</cx:pt>
          <cx:pt idx="3788">5</cx:pt>
          <cx:pt idx="3789">1</cx:pt>
          <cx:pt idx="3790">5</cx:pt>
          <cx:pt idx="3791">1</cx:pt>
          <cx:pt idx="3792">1</cx:pt>
          <cx:pt idx="3793">3</cx:pt>
          <cx:pt idx="3794">1</cx:pt>
          <cx:pt idx="3795">4</cx:pt>
          <cx:pt idx="3796">4</cx:pt>
          <cx:pt idx="3797">1</cx:pt>
          <cx:pt idx="3798">2</cx:pt>
          <cx:pt idx="3799">2</cx:pt>
          <cx:pt idx="3800">4</cx:pt>
          <cx:pt idx="3801">5</cx:pt>
          <cx:pt idx="3802">3</cx:pt>
          <cx:pt idx="3803">1</cx:pt>
          <cx:pt idx="3804">2</cx:pt>
          <cx:pt idx="3805">5</cx:pt>
          <cx:pt idx="3806">1</cx:pt>
          <cx:pt idx="3807">2</cx:pt>
          <cx:pt idx="3808">1</cx:pt>
          <cx:pt idx="3809">2</cx:pt>
          <cx:pt idx="3810">5</cx:pt>
          <cx:pt idx="3811">5</cx:pt>
          <cx:pt idx="3812">2</cx:pt>
          <cx:pt idx="3813">4</cx:pt>
          <cx:pt idx="3814">1</cx:pt>
          <cx:pt idx="3815">2</cx:pt>
          <cx:pt idx="3816">4</cx:pt>
          <cx:pt idx="3817">2</cx:pt>
          <cx:pt idx="3818">4</cx:pt>
          <cx:pt idx="3819">3</cx:pt>
          <cx:pt idx="3820">5</cx:pt>
          <cx:pt idx="3821">2</cx:pt>
          <cx:pt idx="3822">4</cx:pt>
          <cx:pt idx="3823">5</cx:pt>
          <cx:pt idx="3824">3</cx:pt>
          <cx:pt idx="3825">2</cx:pt>
          <cx:pt idx="3826">1</cx:pt>
          <cx:pt idx="3827">5</cx:pt>
          <cx:pt idx="3828">4</cx:pt>
          <cx:pt idx="3829">4</cx:pt>
          <cx:pt idx="3830">5</cx:pt>
          <cx:pt idx="3831">4</cx:pt>
          <cx:pt idx="3832">4</cx:pt>
          <cx:pt idx="3833">3</cx:pt>
          <cx:pt idx="3834">4</cx:pt>
          <cx:pt idx="3835">4</cx:pt>
          <cx:pt idx="3836">3</cx:pt>
          <cx:pt idx="3837">2</cx:pt>
          <cx:pt idx="3838">2</cx:pt>
          <cx:pt idx="3839">2</cx:pt>
          <cx:pt idx="3840">1</cx:pt>
          <cx:pt idx="3841">2</cx:pt>
          <cx:pt idx="3842">3</cx:pt>
          <cx:pt idx="3843">5</cx:pt>
          <cx:pt idx="3844">3</cx:pt>
          <cx:pt idx="3845">4</cx:pt>
          <cx:pt idx="3846">5</cx:pt>
          <cx:pt idx="3847">5</cx:pt>
          <cx:pt idx="3848">5</cx:pt>
          <cx:pt idx="3849">4</cx:pt>
          <cx:pt idx="3850">5</cx:pt>
          <cx:pt idx="3851">3</cx:pt>
          <cx:pt idx="3852">5</cx:pt>
          <cx:pt idx="3853">5</cx:pt>
          <cx:pt idx="3854">5</cx:pt>
          <cx:pt idx="3855">5</cx:pt>
          <cx:pt idx="3856">4</cx:pt>
          <cx:pt idx="3857">5</cx:pt>
          <cx:pt idx="3858">4</cx:pt>
          <cx:pt idx="3859">4</cx:pt>
          <cx:pt idx="3860">2</cx:pt>
          <cx:pt idx="3861">3</cx:pt>
          <cx:pt idx="3862">3</cx:pt>
          <cx:pt idx="3863">1</cx:pt>
          <cx:pt idx="3864">4</cx:pt>
          <cx:pt idx="3865">4</cx:pt>
          <cx:pt idx="3866">5</cx:pt>
          <cx:pt idx="3867">1</cx:pt>
          <cx:pt idx="3868">4</cx:pt>
          <cx:pt idx="3869">1</cx:pt>
          <cx:pt idx="3870">2</cx:pt>
          <cx:pt idx="3871">4</cx:pt>
          <cx:pt idx="3872">1</cx:pt>
          <cx:pt idx="3873">2</cx:pt>
          <cx:pt idx="3874">4</cx:pt>
          <cx:pt idx="3875">4</cx:pt>
          <cx:pt idx="3876">5</cx:pt>
          <cx:pt idx="3877">2</cx:pt>
          <cx:pt idx="3878">4</cx:pt>
          <cx:pt idx="3879">4</cx:pt>
          <cx:pt idx="3880">1</cx:pt>
          <cx:pt idx="3881">2</cx:pt>
          <cx:pt idx="3882">5</cx:pt>
          <cx:pt idx="3883">1</cx:pt>
          <cx:pt idx="3884">4</cx:pt>
          <cx:pt idx="3885">1</cx:pt>
          <cx:pt idx="3886">3</cx:pt>
          <cx:pt idx="3887">2</cx:pt>
          <cx:pt idx="3888">4</cx:pt>
          <cx:pt idx="3889">3</cx:pt>
          <cx:pt idx="3890">3</cx:pt>
          <cx:pt idx="3891">5</cx:pt>
          <cx:pt idx="3892">1</cx:pt>
          <cx:pt idx="3893">3</cx:pt>
          <cx:pt idx="3894">1</cx:pt>
          <cx:pt idx="3895">3</cx:pt>
          <cx:pt idx="3896">2</cx:pt>
          <cx:pt idx="3897">5</cx:pt>
          <cx:pt idx="3898">5</cx:pt>
          <cx:pt idx="3899">1</cx:pt>
          <cx:pt idx="3900">3</cx:pt>
          <cx:pt idx="3901">3</cx:pt>
          <cx:pt idx="3902">4</cx:pt>
          <cx:pt idx="3903">4</cx:pt>
          <cx:pt idx="3904">5</cx:pt>
          <cx:pt idx="3905">3</cx:pt>
          <cx:pt idx="3906">3</cx:pt>
          <cx:pt idx="3907">5</cx:pt>
          <cx:pt idx="3908">4</cx:pt>
          <cx:pt idx="3909">5</cx:pt>
          <cx:pt idx="3910">5</cx:pt>
          <cx:pt idx="3911">4</cx:pt>
          <cx:pt idx="3912">1</cx:pt>
          <cx:pt idx="3913">4</cx:pt>
          <cx:pt idx="3914">4</cx:pt>
          <cx:pt idx="3915">4</cx:pt>
          <cx:pt idx="3916">4</cx:pt>
          <cx:pt idx="3917">4</cx:pt>
          <cx:pt idx="3918">2</cx:pt>
          <cx:pt idx="3919">2</cx:pt>
          <cx:pt idx="3920">1</cx:pt>
          <cx:pt idx="3921">2</cx:pt>
          <cx:pt idx="3922">3</cx:pt>
          <cx:pt idx="3923">4</cx:pt>
          <cx:pt idx="3924">3</cx:pt>
          <cx:pt idx="3925">1</cx:pt>
          <cx:pt idx="3926">3</cx:pt>
          <cx:pt idx="3927">2</cx:pt>
          <cx:pt idx="3928">2</cx:pt>
          <cx:pt idx="3929">1</cx:pt>
          <cx:pt idx="3930">5</cx:pt>
          <cx:pt idx="3931">5</cx:pt>
          <cx:pt idx="3932">1</cx:pt>
          <cx:pt idx="3933">2</cx:pt>
          <cx:pt idx="3934">4</cx:pt>
          <cx:pt idx="3935">3</cx:pt>
          <cx:pt idx="3936">1</cx:pt>
          <cx:pt idx="3937">4</cx:pt>
          <cx:pt idx="3938">3</cx:pt>
          <cx:pt idx="3939">3</cx:pt>
          <cx:pt idx="3940">3</cx:pt>
          <cx:pt idx="3941">5</cx:pt>
          <cx:pt idx="3942">4</cx:pt>
          <cx:pt idx="3943">1</cx:pt>
          <cx:pt idx="3944">1</cx:pt>
          <cx:pt idx="3945">2</cx:pt>
          <cx:pt idx="3946">3</cx:pt>
          <cx:pt idx="3947">3</cx:pt>
          <cx:pt idx="3948">1</cx:pt>
          <cx:pt idx="3949">1</cx:pt>
          <cx:pt idx="3950">2</cx:pt>
          <cx:pt idx="3951">1</cx:pt>
          <cx:pt idx="3952">5</cx:pt>
          <cx:pt idx="3953">1</cx:pt>
          <cx:pt idx="3954">4</cx:pt>
          <cx:pt idx="3955">2</cx:pt>
          <cx:pt idx="3956">2</cx:pt>
          <cx:pt idx="3957">3</cx:pt>
          <cx:pt idx="3958">3</cx:pt>
          <cx:pt idx="3959">1</cx:pt>
          <cx:pt idx="3960">3</cx:pt>
          <cx:pt idx="3961">2</cx:pt>
          <cx:pt idx="3962">4</cx:pt>
          <cx:pt idx="3963">1</cx:pt>
          <cx:pt idx="3964">2</cx:pt>
          <cx:pt idx="3965">4</cx:pt>
          <cx:pt idx="3966">5</cx:pt>
          <cx:pt idx="3967">3</cx:pt>
          <cx:pt idx="3968">4</cx:pt>
          <cx:pt idx="3969">3</cx:pt>
          <cx:pt idx="3970">1</cx:pt>
          <cx:pt idx="3971">5</cx:pt>
          <cx:pt idx="3972">2</cx:pt>
          <cx:pt idx="3973">1</cx:pt>
          <cx:pt idx="3974">3</cx:pt>
          <cx:pt idx="3975">2</cx:pt>
          <cx:pt idx="3976">1</cx:pt>
          <cx:pt idx="3977">3</cx:pt>
          <cx:pt idx="3978">4</cx:pt>
          <cx:pt idx="3979">1</cx:pt>
          <cx:pt idx="3980">4</cx:pt>
          <cx:pt idx="3981">2</cx:pt>
          <cx:pt idx="3982">2</cx:pt>
          <cx:pt idx="3983">1</cx:pt>
          <cx:pt idx="3984">1</cx:pt>
          <cx:pt idx="3985">5</cx:pt>
          <cx:pt idx="3986">3</cx:pt>
          <cx:pt idx="3987">1</cx:pt>
          <cx:pt idx="3988">2</cx:pt>
          <cx:pt idx="3989">3</cx:pt>
          <cx:pt idx="3990">4</cx:pt>
          <cx:pt idx="3991">4</cx:pt>
          <cx:pt idx="3992">1</cx:pt>
          <cx:pt idx="3993">3</cx:pt>
          <cx:pt idx="3994">1</cx:pt>
          <cx:pt idx="3995">4</cx:pt>
          <cx:pt idx="3996">3</cx:pt>
          <cx:pt idx="3997">4</cx:pt>
          <cx:pt idx="3998">1</cx:pt>
          <cx:pt idx="3999">5</cx:pt>
          <cx:pt idx="4000">1</cx:pt>
          <cx:pt idx="4001">4</cx:pt>
          <cx:pt idx="4002">1</cx:pt>
          <cx:pt idx="4003">1</cx:pt>
          <cx:pt idx="4004">2</cx:pt>
          <cx:pt idx="4005">2</cx:pt>
          <cx:pt idx="4006">4</cx:pt>
          <cx:pt idx="4007">4</cx:pt>
          <cx:pt idx="4008">4</cx:pt>
          <cx:pt idx="4009">1</cx:pt>
          <cx:pt idx="4010">2</cx:pt>
          <cx:pt idx="4011">3</cx:pt>
          <cx:pt idx="4012">1</cx:pt>
          <cx:pt idx="4013">2</cx:pt>
          <cx:pt idx="4014">1</cx:pt>
          <cx:pt idx="4015">5</cx:pt>
          <cx:pt idx="4016">1</cx:pt>
          <cx:pt idx="4017">4</cx:pt>
          <cx:pt idx="4018">5</cx:pt>
          <cx:pt idx="4019">4</cx:pt>
          <cx:pt idx="4020">5</cx:pt>
          <cx:pt idx="4021">3</cx:pt>
          <cx:pt idx="4022">1</cx:pt>
          <cx:pt idx="4023">2</cx:pt>
          <cx:pt idx="4024">3</cx:pt>
          <cx:pt idx="4025">4</cx:pt>
          <cx:pt idx="4026">4</cx:pt>
          <cx:pt idx="4027">5</cx:pt>
          <cx:pt idx="4028">3</cx:pt>
          <cx:pt idx="4029">4</cx:pt>
          <cx:pt idx="4030">5</cx:pt>
          <cx:pt idx="4031">3</cx:pt>
          <cx:pt idx="4032">1</cx:pt>
          <cx:pt idx="4033">5</cx:pt>
          <cx:pt idx="4034">1</cx:pt>
          <cx:pt idx="4035">2</cx:pt>
          <cx:pt idx="4036">2</cx:pt>
          <cx:pt idx="4037">4</cx:pt>
          <cx:pt idx="4038">4</cx:pt>
          <cx:pt idx="4039">5</cx:pt>
          <cx:pt idx="4040">5</cx:pt>
          <cx:pt idx="4041">2</cx:pt>
          <cx:pt idx="4042">3</cx:pt>
          <cx:pt idx="4043">2</cx:pt>
          <cx:pt idx="4044">3</cx:pt>
          <cx:pt idx="4045">3</cx:pt>
          <cx:pt idx="4046">3</cx:pt>
          <cx:pt idx="4047">4</cx:pt>
          <cx:pt idx="4048">3</cx:pt>
          <cx:pt idx="4049">1</cx:pt>
          <cx:pt idx="4050">4</cx:pt>
          <cx:pt idx="4051">3</cx:pt>
          <cx:pt idx="4052">4</cx:pt>
          <cx:pt idx="4053">4</cx:pt>
          <cx:pt idx="4054">1</cx:pt>
          <cx:pt idx="4055">4</cx:pt>
          <cx:pt idx="4056">1</cx:pt>
          <cx:pt idx="4057">5</cx:pt>
          <cx:pt idx="4058">1</cx:pt>
          <cx:pt idx="4059">5</cx:pt>
          <cx:pt idx="4060">5</cx:pt>
          <cx:pt idx="4061">2</cx:pt>
          <cx:pt idx="4062">2</cx:pt>
          <cx:pt idx="4063">5</cx:pt>
          <cx:pt idx="4064">4</cx:pt>
          <cx:pt idx="4065">1</cx:pt>
          <cx:pt idx="4066">5</cx:pt>
          <cx:pt idx="4067">5</cx:pt>
          <cx:pt idx="4068">1</cx:pt>
          <cx:pt idx="4069">3</cx:pt>
          <cx:pt idx="4070">4</cx:pt>
          <cx:pt idx="4071">5</cx:pt>
          <cx:pt idx="4072">1</cx:pt>
          <cx:pt idx="4073">3</cx:pt>
          <cx:pt idx="4074">5</cx:pt>
          <cx:pt idx="4075">3</cx:pt>
          <cx:pt idx="4076">1</cx:pt>
          <cx:pt idx="4077">4</cx:pt>
          <cx:pt idx="4078">5</cx:pt>
          <cx:pt idx="4079">3</cx:pt>
          <cx:pt idx="4080">3</cx:pt>
          <cx:pt idx="4081">4</cx:pt>
          <cx:pt idx="4082">2</cx:pt>
          <cx:pt idx="4083">1</cx:pt>
          <cx:pt idx="4084">1</cx:pt>
          <cx:pt idx="4085">1</cx:pt>
          <cx:pt idx="4086">3</cx:pt>
          <cx:pt idx="4087">4</cx:pt>
          <cx:pt idx="4088">3</cx:pt>
          <cx:pt idx="4089">2</cx:pt>
          <cx:pt idx="4090">4</cx:pt>
          <cx:pt idx="4091">3</cx:pt>
          <cx:pt idx="4092">5</cx:pt>
          <cx:pt idx="4093">3</cx:pt>
          <cx:pt idx="4094">1</cx:pt>
          <cx:pt idx="4095">1</cx:pt>
          <cx:pt idx="4096">2</cx:pt>
          <cx:pt idx="4097">5</cx:pt>
          <cx:pt idx="4098">4</cx:pt>
          <cx:pt idx="4099">3</cx:pt>
          <cx:pt idx="4100">1</cx:pt>
          <cx:pt idx="4101">1</cx:pt>
          <cx:pt idx="4102">2</cx:pt>
          <cx:pt idx="4103">2</cx:pt>
          <cx:pt idx="4104">4</cx:pt>
          <cx:pt idx="4105">2</cx:pt>
          <cx:pt idx="4106">3</cx:pt>
          <cx:pt idx="4107">2</cx:pt>
          <cx:pt idx="4108">3</cx:pt>
          <cx:pt idx="4109">4</cx:pt>
          <cx:pt idx="4110">1</cx:pt>
          <cx:pt idx="4111">4</cx:pt>
          <cx:pt idx="4112">2</cx:pt>
          <cx:pt idx="4113">4</cx:pt>
          <cx:pt idx="4114">5</cx:pt>
          <cx:pt idx="4115">1</cx:pt>
          <cx:pt idx="4116">1</cx:pt>
          <cx:pt idx="4117">2</cx:pt>
          <cx:pt idx="4118">3</cx:pt>
          <cx:pt idx="4119">1</cx:pt>
          <cx:pt idx="4120">3</cx:pt>
          <cx:pt idx="4121">4</cx:pt>
          <cx:pt idx="4122">1</cx:pt>
          <cx:pt idx="4123">1</cx:pt>
          <cx:pt idx="4124">2</cx:pt>
          <cx:pt idx="4125">5</cx:pt>
          <cx:pt idx="4126">5</cx:pt>
          <cx:pt idx="4127">3</cx:pt>
          <cx:pt idx="4128">1</cx:pt>
          <cx:pt idx="4129">4</cx:pt>
          <cx:pt idx="4130">2</cx:pt>
          <cx:pt idx="4131">5</cx:pt>
          <cx:pt idx="4132">4</cx:pt>
          <cx:pt idx="4133">3</cx:pt>
          <cx:pt idx="4134">4</cx:pt>
          <cx:pt idx="4135">1</cx:pt>
          <cx:pt idx="4136">2</cx:pt>
          <cx:pt idx="4137">2</cx:pt>
          <cx:pt idx="4138">5</cx:pt>
          <cx:pt idx="4139">2</cx:pt>
          <cx:pt idx="4140">2</cx:pt>
          <cx:pt idx="4141">3</cx:pt>
          <cx:pt idx="4142">3</cx:pt>
          <cx:pt idx="4143">3</cx:pt>
          <cx:pt idx="4144">2</cx:pt>
          <cx:pt idx="4145">4</cx:pt>
          <cx:pt idx="4146">1</cx:pt>
          <cx:pt idx="4147">3</cx:pt>
          <cx:pt idx="4148">4</cx:pt>
          <cx:pt idx="4149">2</cx:pt>
          <cx:pt idx="4150">3</cx:pt>
          <cx:pt idx="4151">5</cx:pt>
          <cx:pt idx="4152">3</cx:pt>
          <cx:pt idx="4153">3</cx:pt>
          <cx:pt idx="4154">5</cx:pt>
          <cx:pt idx="4155">3</cx:pt>
          <cx:pt idx="4156">4</cx:pt>
          <cx:pt idx="4157">1</cx:pt>
          <cx:pt idx="4158">1</cx:pt>
          <cx:pt idx="4159">3</cx:pt>
          <cx:pt idx="4160">5</cx:pt>
          <cx:pt idx="4161">3</cx:pt>
          <cx:pt idx="4162">3</cx:pt>
          <cx:pt idx="4163">5</cx:pt>
          <cx:pt idx="4164">2</cx:pt>
          <cx:pt idx="4165">5</cx:pt>
          <cx:pt idx="4166">4</cx:pt>
          <cx:pt idx="4167">3</cx:pt>
          <cx:pt idx="4168">5</cx:pt>
          <cx:pt idx="4169">2</cx:pt>
          <cx:pt idx="4170">2</cx:pt>
          <cx:pt idx="4171">5</cx:pt>
          <cx:pt idx="4172">5</cx:pt>
          <cx:pt idx="4173">1</cx:pt>
          <cx:pt idx="4174">4</cx:pt>
          <cx:pt idx="4175">5</cx:pt>
          <cx:pt idx="4176">1</cx:pt>
          <cx:pt idx="4177">3</cx:pt>
          <cx:pt idx="4178">5</cx:pt>
          <cx:pt idx="4179">3</cx:pt>
          <cx:pt idx="4180">5</cx:pt>
          <cx:pt idx="4181">4</cx:pt>
          <cx:pt idx="4182">3</cx:pt>
          <cx:pt idx="4183">5</cx:pt>
          <cx:pt idx="4184">2</cx:pt>
          <cx:pt idx="4185">5</cx:pt>
          <cx:pt idx="4186">4</cx:pt>
          <cx:pt idx="4187">3</cx:pt>
          <cx:pt idx="4188">1</cx:pt>
          <cx:pt idx="4189">1</cx:pt>
          <cx:pt idx="4190">5</cx:pt>
          <cx:pt idx="4191">3</cx:pt>
          <cx:pt idx="4192">1</cx:pt>
          <cx:pt idx="4193">3</cx:pt>
          <cx:pt idx="4194">3</cx:pt>
          <cx:pt idx="4195">1</cx:pt>
          <cx:pt idx="4196">4</cx:pt>
          <cx:pt idx="4197">5</cx:pt>
          <cx:pt idx="4198">4</cx:pt>
          <cx:pt idx="4199">2</cx:pt>
          <cx:pt idx="4200">2</cx:pt>
          <cx:pt idx="4201">2</cx:pt>
          <cx:pt idx="4202">3</cx:pt>
          <cx:pt idx="4203">4</cx:pt>
          <cx:pt idx="4204">5</cx:pt>
          <cx:pt idx="4205">3</cx:pt>
          <cx:pt idx="4206">1</cx:pt>
          <cx:pt idx="4207">2</cx:pt>
          <cx:pt idx="4208">1</cx:pt>
          <cx:pt idx="4209">5</cx:pt>
          <cx:pt idx="4210">2</cx:pt>
          <cx:pt idx="4211">5</cx:pt>
          <cx:pt idx="4212">2</cx:pt>
          <cx:pt idx="4213">2</cx:pt>
          <cx:pt idx="4214">5</cx:pt>
          <cx:pt idx="4215">2</cx:pt>
          <cx:pt idx="4216">1</cx:pt>
          <cx:pt idx="4217">4</cx:pt>
          <cx:pt idx="4218">2</cx:pt>
          <cx:pt idx="4219">1</cx:pt>
          <cx:pt idx="4220">4</cx:pt>
          <cx:pt idx="4221">4</cx:pt>
          <cx:pt idx="4222">4</cx:pt>
          <cx:pt idx="4223">1</cx:pt>
          <cx:pt idx="4224">5</cx:pt>
          <cx:pt idx="4225">3</cx:pt>
          <cx:pt idx="4226">2</cx:pt>
          <cx:pt idx="4227">3</cx:pt>
          <cx:pt idx="4228">4</cx:pt>
          <cx:pt idx="4229">4</cx:pt>
          <cx:pt idx="4230">2</cx:pt>
          <cx:pt idx="4231">3</cx:pt>
          <cx:pt idx="4232">2</cx:pt>
          <cx:pt idx="4233">1</cx:pt>
          <cx:pt idx="4234">2</cx:pt>
          <cx:pt idx="4235">1</cx:pt>
          <cx:pt idx="4236">2</cx:pt>
          <cx:pt idx="4237">3</cx:pt>
          <cx:pt idx="4238">2</cx:pt>
          <cx:pt idx="4239">4</cx:pt>
          <cx:pt idx="4240">3</cx:pt>
          <cx:pt idx="4241">2</cx:pt>
          <cx:pt idx="4242">2</cx:pt>
          <cx:pt idx="4243">2</cx:pt>
          <cx:pt idx="4244">3</cx:pt>
          <cx:pt idx="4245">4</cx:pt>
          <cx:pt idx="4246">4</cx:pt>
          <cx:pt idx="4247">1</cx:pt>
          <cx:pt idx="4248">2</cx:pt>
          <cx:pt idx="4249">3</cx:pt>
          <cx:pt idx="4250">1</cx:pt>
          <cx:pt idx="4251">3</cx:pt>
          <cx:pt idx="4252">5</cx:pt>
          <cx:pt idx="4253">1</cx:pt>
          <cx:pt idx="4254">3</cx:pt>
          <cx:pt idx="4255">5</cx:pt>
          <cx:pt idx="4256">5</cx:pt>
          <cx:pt idx="4257">5</cx:pt>
          <cx:pt idx="4258">3</cx:pt>
          <cx:pt idx="4259">4</cx:pt>
          <cx:pt idx="4260">2</cx:pt>
          <cx:pt idx="4261">3</cx:pt>
          <cx:pt idx="4262">4</cx:pt>
          <cx:pt idx="4263">5</cx:pt>
          <cx:pt idx="4264">4</cx:pt>
          <cx:pt idx="4265">1</cx:pt>
          <cx:pt idx="4266">1</cx:pt>
          <cx:pt idx="4267">2</cx:pt>
          <cx:pt idx="4268">4</cx:pt>
          <cx:pt idx="4269">2</cx:pt>
          <cx:pt idx="4270">5</cx:pt>
          <cx:pt idx="4271">4</cx:pt>
          <cx:pt idx="4272">2</cx:pt>
          <cx:pt idx="4273">1</cx:pt>
          <cx:pt idx="4274">1</cx:pt>
          <cx:pt idx="4275">5</cx:pt>
          <cx:pt idx="4276">2</cx:pt>
          <cx:pt idx="4277">2</cx:pt>
          <cx:pt idx="4278">1</cx:pt>
          <cx:pt idx="4279">2</cx:pt>
          <cx:pt idx="4280">3</cx:pt>
          <cx:pt idx="4281">4</cx:pt>
          <cx:pt idx="4282">2</cx:pt>
          <cx:pt idx="4283">4</cx:pt>
          <cx:pt idx="4284">3</cx:pt>
          <cx:pt idx="4285">5</cx:pt>
          <cx:pt idx="4286">4</cx:pt>
          <cx:pt idx="4287">2</cx:pt>
          <cx:pt idx="4288">5</cx:pt>
          <cx:pt idx="4289">3</cx:pt>
          <cx:pt idx="4290">5</cx:pt>
          <cx:pt idx="4291">3</cx:pt>
          <cx:pt idx="4292">3</cx:pt>
          <cx:pt idx="4293">3</cx:pt>
          <cx:pt idx="4294">3</cx:pt>
          <cx:pt idx="4295">4</cx:pt>
          <cx:pt idx="4296">1</cx:pt>
          <cx:pt idx="4297">3</cx:pt>
          <cx:pt idx="4298">4</cx:pt>
          <cx:pt idx="4299">1</cx:pt>
          <cx:pt idx="4300">1</cx:pt>
          <cx:pt idx="4301">4</cx:pt>
          <cx:pt idx="4302">1</cx:pt>
          <cx:pt idx="4303">2</cx:pt>
          <cx:pt idx="4304">5</cx:pt>
          <cx:pt idx="4305">1</cx:pt>
          <cx:pt idx="4306">1</cx:pt>
          <cx:pt idx="4307">4</cx:pt>
          <cx:pt idx="4308">3</cx:pt>
          <cx:pt idx="4309">4</cx:pt>
          <cx:pt idx="4310">1</cx:pt>
          <cx:pt idx="4311">1</cx:pt>
          <cx:pt idx="4312">2</cx:pt>
          <cx:pt idx="4313">5</cx:pt>
          <cx:pt idx="4314">1</cx:pt>
          <cx:pt idx="4315">3</cx:pt>
          <cx:pt idx="4316">5</cx:pt>
          <cx:pt idx="4317">2</cx:pt>
          <cx:pt idx="4318">1</cx:pt>
          <cx:pt idx="4319">5</cx:pt>
          <cx:pt idx="4320">5</cx:pt>
          <cx:pt idx="4321">4</cx:pt>
          <cx:pt idx="4322">1</cx:pt>
          <cx:pt idx="4323">3</cx:pt>
          <cx:pt idx="4324">2</cx:pt>
          <cx:pt idx="4325">5</cx:pt>
          <cx:pt idx="4326">1</cx:pt>
          <cx:pt idx="4327">4</cx:pt>
          <cx:pt idx="4328">3</cx:pt>
          <cx:pt idx="4329">5</cx:pt>
          <cx:pt idx="4330">5</cx:pt>
          <cx:pt idx="4331">3</cx:pt>
          <cx:pt idx="4332">5</cx:pt>
          <cx:pt idx="4333">4</cx:pt>
          <cx:pt idx="4334">1</cx:pt>
          <cx:pt idx="4335">2</cx:pt>
          <cx:pt idx="4336">2</cx:pt>
          <cx:pt idx="4337">2</cx:pt>
          <cx:pt idx="4338">1</cx:pt>
          <cx:pt idx="4339">1</cx:pt>
          <cx:pt idx="4340">1</cx:pt>
          <cx:pt idx="4341">4</cx:pt>
          <cx:pt idx="4342">4</cx:pt>
          <cx:pt idx="4343">1</cx:pt>
          <cx:pt idx="4344">1</cx:pt>
          <cx:pt idx="4345">1</cx:pt>
          <cx:pt idx="4346">2</cx:pt>
          <cx:pt idx="4347">5</cx:pt>
          <cx:pt idx="4348">2</cx:pt>
          <cx:pt idx="4349">5</cx:pt>
          <cx:pt idx="4350">2</cx:pt>
          <cx:pt idx="4351">5</cx:pt>
          <cx:pt idx="4352">1</cx:pt>
          <cx:pt idx="4353">3</cx:pt>
          <cx:pt idx="4354">4</cx:pt>
          <cx:pt idx="4355">3</cx:pt>
          <cx:pt idx="4356">3</cx:pt>
          <cx:pt idx="4357">4</cx:pt>
          <cx:pt idx="4358">2</cx:pt>
          <cx:pt idx="4359">3</cx:pt>
          <cx:pt idx="4360">4</cx:pt>
          <cx:pt idx="4361">1</cx:pt>
          <cx:pt idx="4362">4</cx:pt>
          <cx:pt idx="4363">1</cx:pt>
          <cx:pt idx="4364">3</cx:pt>
          <cx:pt idx="4365">1</cx:pt>
          <cx:pt idx="4366">3</cx:pt>
          <cx:pt idx="4367">2</cx:pt>
          <cx:pt idx="4368">3</cx:pt>
          <cx:pt idx="4369">4</cx:pt>
          <cx:pt idx="4370">3</cx:pt>
          <cx:pt idx="4371">2</cx:pt>
          <cx:pt idx="4372">2</cx:pt>
          <cx:pt idx="4373">1</cx:pt>
          <cx:pt idx="4374">3</cx:pt>
          <cx:pt idx="4375">1</cx:pt>
          <cx:pt idx="4376">1</cx:pt>
          <cx:pt idx="4377">5</cx:pt>
          <cx:pt idx="4378">5</cx:pt>
          <cx:pt idx="4379">5</cx:pt>
          <cx:pt idx="4380">3</cx:pt>
          <cx:pt idx="4381">4</cx:pt>
          <cx:pt idx="4382">5</cx:pt>
          <cx:pt idx="4383">3</cx:pt>
          <cx:pt idx="4384">3</cx:pt>
          <cx:pt idx="4385">3</cx:pt>
          <cx:pt idx="4386">5</cx:pt>
          <cx:pt idx="4387">4</cx:pt>
          <cx:pt idx="4388">3</cx:pt>
          <cx:pt idx="4389">4</cx:pt>
          <cx:pt idx="4390">3</cx:pt>
          <cx:pt idx="4391">1</cx:pt>
          <cx:pt idx="4392">5</cx:pt>
          <cx:pt idx="4393">4</cx:pt>
          <cx:pt idx="4394">5</cx:pt>
          <cx:pt idx="4395">4</cx:pt>
          <cx:pt idx="4396">3</cx:pt>
          <cx:pt idx="4397">4</cx:pt>
          <cx:pt idx="4398">5</cx:pt>
          <cx:pt idx="4399">1</cx:pt>
          <cx:pt idx="4400">4</cx:pt>
          <cx:pt idx="4401">4</cx:pt>
          <cx:pt idx="4402">1</cx:pt>
          <cx:pt idx="4403">4</cx:pt>
          <cx:pt idx="4404">3</cx:pt>
          <cx:pt idx="4405">3</cx:pt>
          <cx:pt idx="4406">4</cx:pt>
          <cx:pt idx="4407">3</cx:pt>
          <cx:pt idx="4408">4</cx:pt>
          <cx:pt idx="4409">1</cx:pt>
          <cx:pt idx="4410">5</cx:pt>
          <cx:pt idx="4411">4</cx:pt>
          <cx:pt idx="4412">4</cx:pt>
          <cx:pt idx="4413">3</cx:pt>
          <cx:pt idx="4414">5</cx:pt>
          <cx:pt idx="4415">5</cx:pt>
          <cx:pt idx="4416">5</cx:pt>
          <cx:pt idx="4417">5</cx:pt>
          <cx:pt idx="4418">3</cx:pt>
          <cx:pt idx="4419">4</cx:pt>
          <cx:pt idx="4420">2</cx:pt>
          <cx:pt idx="4421">2</cx:pt>
          <cx:pt idx="4422">5</cx:pt>
          <cx:pt idx="4423">5</cx:pt>
          <cx:pt idx="4424">2</cx:pt>
          <cx:pt idx="4425">2</cx:pt>
          <cx:pt idx="4426">2</cx:pt>
          <cx:pt idx="4427">3</cx:pt>
          <cx:pt idx="4428">1</cx:pt>
          <cx:pt idx="4429">1</cx:pt>
          <cx:pt idx="4430">4</cx:pt>
          <cx:pt idx="4431">1</cx:pt>
          <cx:pt idx="4432">1</cx:pt>
          <cx:pt idx="4433">4</cx:pt>
          <cx:pt idx="4434">3</cx:pt>
          <cx:pt idx="4435">5</cx:pt>
          <cx:pt idx="4436">1</cx:pt>
          <cx:pt idx="4437">2</cx:pt>
          <cx:pt idx="4438">1</cx:pt>
          <cx:pt idx="4439">1</cx:pt>
          <cx:pt idx="4440">2</cx:pt>
          <cx:pt idx="4441">3</cx:pt>
          <cx:pt idx="4442">1</cx:pt>
          <cx:pt idx="4443">2</cx:pt>
          <cx:pt idx="4444">4</cx:pt>
          <cx:pt idx="4445">1</cx:pt>
          <cx:pt idx="4446">4</cx:pt>
          <cx:pt idx="4447">4</cx:pt>
          <cx:pt idx="4448">2</cx:pt>
          <cx:pt idx="4449">1</cx:pt>
          <cx:pt idx="4450">4</cx:pt>
          <cx:pt idx="4451">1</cx:pt>
          <cx:pt idx="4452">4</cx:pt>
          <cx:pt idx="4453">2</cx:pt>
          <cx:pt idx="4454">5</cx:pt>
          <cx:pt idx="4455">3</cx:pt>
          <cx:pt idx="4456">3</cx:pt>
          <cx:pt idx="4457">5</cx:pt>
          <cx:pt idx="4458">1</cx:pt>
          <cx:pt idx="4459">2</cx:pt>
          <cx:pt idx="4460">1</cx:pt>
          <cx:pt idx="4461">4</cx:pt>
          <cx:pt idx="4462">3</cx:pt>
          <cx:pt idx="4463">1</cx:pt>
          <cx:pt idx="4464">4</cx:pt>
          <cx:pt idx="4465">1</cx:pt>
          <cx:pt idx="4466">4</cx:pt>
          <cx:pt idx="4467">2</cx:pt>
          <cx:pt idx="4468">3</cx:pt>
          <cx:pt idx="4469">5</cx:pt>
          <cx:pt idx="4470">4</cx:pt>
          <cx:pt idx="4471">5</cx:pt>
          <cx:pt idx="4472">1</cx:pt>
          <cx:pt idx="4473">5</cx:pt>
          <cx:pt idx="4474">2</cx:pt>
          <cx:pt idx="4475">1</cx:pt>
          <cx:pt idx="4476">5</cx:pt>
          <cx:pt idx="4477">4</cx:pt>
          <cx:pt idx="4478">5</cx:pt>
          <cx:pt idx="4479">4</cx:pt>
          <cx:pt idx="4480">3</cx:pt>
          <cx:pt idx="4481">3</cx:pt>
          <cx:pt idx="4482">4</cx:pt>
          <cx:pt idx="4483">1</cx:pt>
          <cx:pt idx="4484">5</cx:pt>
          <cx:pt idx="4485">2</cx:pt>
          <cx:pt idx="4486">2</cx:pt>
          <cx:pt idx="4487">1</cx:pt>
          <cx:pt idx="4488">4</cx:pt>
          <cx:pt idx="4489">4</cx:pt>
          <cx:pt idx="4490">4</cx:pt>
          <cx:pt idx="4491">1</cx:pt>
          <cx:pt idx="4492">2</cx:pt>
          <cx:pt idx="4493">3</cx:pt>
          <cx:pt idx="4494">4</cx:pt>
          <cx:pt idx="4495">5</cx:pt>
          <cx:pt idx="4496">4</cx:pt>
          <cx:pt idx="4497">1</cx:pt>
          <cx:pt idx="4498">2</cx:pt>
          <cx:pt idx="4499">1</cx:pt>
          <cx:pt idx="4500">5</cx:pt>
          <cx:pt idx="4501">2</cx:pt>
          <cx:pt idx="4502">2</cx:pt>
          <cx:pt idx="4503">1</cx:pt>
          <cx:pt idx="4504">1</cx:pt>
          <cx:pt idx="4505">4</cx:pt>
          <cx:pt idx="4506">1</cx:pt>
          <cx:pt idx="4507">2</cx:pt>
          <cx:pt idx="4508">3</cx:pt>
          <cx:pt idx="4509">3</cx:pt>
          <cx:pt idx="4510">4</cx:pt>
          <cx:pt idx="4511">4</cx:pt>
          <cx:pt idx="4512">4</cx:pt>
          <cx:pt idx="4513">3</cx:pt>
          <cx:pt idx="4514">1</cx:pt>
          <cx:pt idx="4515">5</cx:pt>
          <cx:pt idx="4516">5</cx:pt>
          <cx:pt idx="4517">3</cx:pt>
          <cx:pt idx="4518">1</cx:pt>
          <cx:pt idx="4519">5</cx:pt>
          <cx:pt idx="4520">2</cx:pt>
          <cx:pt idx="4521">4</cx:pt>
          <cx:pt idx="4522">4</cx:pt>
          <cx:pt idx="4523">2</cx:pt>
          <cx:pt idx="4524">1</cx:pt>
          <cx:pt idx="4525">1</cx:pt>
          <cx:pt idx="4526">5</cx:pt>
          <cx:pt idx="4527">2</cx:pt>
          <cx:pt idx="4528">5</cx:pt>
          <cx:pt idx="4529">1</cx:pt>
          <cx:pt idx="4530">4</cx:pt>
          <cx:pt idx="4531">2</cx:pt>
          <cx:pt idx="4532">1</cx:pt>
          <cx:pt idx="4533">4</cx:pt>
          <cx:pt idx="4534">3</cx:pt>
          <cx:pt idx="4535">2</cx:pt>
          <cx:pt idx="4536">1</cx:pt>
          <cx:pt idx="4537">1</cx:pt>
          <cx:pt idx="4538">2</cx:pt>
          <cx:pt idx="4539">2</cx:pt>
          <cx:pt idx="4540">3</cx:pt>
          <cx:pt idx="4541">4</cx:pt>
          <cx:pt idx="4542">2</cx:pt>
          <cx:pt idx="4543">5</cx:pt>
          <cx:pt idx="4544">5</cx:pt>
          <cx:pt idx="4545">2</cx:pt>
          <cx:pt idx="4546">4</cx:pt>
          <cx:pt idx="4547">4</cx:pt>
          <cx:pt idx="4548">3</cx:pt>
          <cx:pt idx="4549">4</cx:pt>
          <cx:pt idx="4550">1</cx:pt>
          <cx:pt idx="4551">3</cx:pt>
          <cx:pt idx="4552">3</cx:pt>
          <cx:pt idx="4553">2</cx:pt>
          <cx:pt idx="4554">5</cx:pt>
          <cx:pt idx="4555">3</cx:pt>
          <cx:pt idx="4556">1</cx:pt>
          <cx:pt idx="4557">4</cx:pt>
          <cx:pt idx="4558">5</cx:pt>
          <cx:pt idx="4559">3</cx:pt>
          <cx:pt idx="4560">2</cx:pt>
          <cx:pt idx="4561">3</cx:pt>
          <cx:pt idx="4562">5</cx:pt>
          <cx:pt idx="4563">5</cx:pt>
          <cx:pt idx="4564">2</cx:pt>
          <cx:pt idx="4565">1</cx:pt>
          <cx:pt idx="4566">5</cx:pt>
          <cx:pt idx="4567">1</cx:pt>
          <cx:pt idx="4568">4</cx:pt>
          <cx:pt idx="4569">5</cx:pt>
          <cx:pt idx="4570">2</cx:pt>
          <cx:pt idx="4571">2</cx:pt>
          <cx:pt idx="4572">1</cx:pt>
          <cx:pt idx="4573">5</cx:pt>
          <cx:pt idx="4574">3</cx:pt>
          <cx:pt idx="4575">3</cx:pt>
          <cx:pt idx="4576">1</cx:pt>
          <cx:pt idx="4577">5</cx:pt>
          <cx:pt idx="4578">2</cx:pt>
          <cx:pt idx="4579">2</cx:pt>
          <cx:pt idx="4580">2</cx:pt>
          <cx:pt idx="4581">1</cx:pt>
          <cx:pt idx="4582">1</cx:pt>
          <cx:pt idx="4583">4</cx:pt>
          <cx:pt idx="4584">5</cx:pt>
          <cx:pt idx="4585">1</cx:pt>
          <cx:pt idx="4586">3</cx:pt>
          <cx:pt idx="4587">3</cx:pt>
          <cx:pt idx="4588">4</cx:pt>
          <cx:pt idx="4589">4</cx:pt>
          <cx:pt idx="4590">4</cx:pt>
          <cx:pt idx="4591">5</cx:pt>
          <cx:pt idx="4592">1</cx:pt>
          <cx:pt idx="4593">3</cx:pt>
          <cx:pt idx="4594">3</cx:pt>
          <cx:pt idx="4595">3</cx:pt>
          <cx:pt idx="4596">1</cx:pt>
          <cx:pt idx="4597">5</cx:pt>
          <cx:pt idx="4598">1</cx:pt>
          <cx:pt idx="4599">2</cx:pt>
          <cx:pt idx="4600">5</cx:pt>
          <cx:pt idx="4601">1</cx:pt>
          <cx:pt idx="4602">5</cx:pt>
          <cx:pt idx="4603">2</cx:pt>
          <cx:pt idx="4604">4</cx:pt>
          <cx:pt idx="4605">1</cx:pt>
          <cx:pt idx="4606">5</cx:pt>
          <cx:pt idx="4607">4</cx:pt>
          <cx:pt idx="4608">5</cx:pt>
          <cx:pt idx="4609">4</cx:pt>
          <cx:pt idx="4610">3</cx:pt>
          <cx:pt idx="4611">1</cx:pt>
          <cx:pt idx="4612">5</cx:pt>
          <cx:pt idx="4613">2</cx:pt>
          <cx:pt idx="4614">4</cx:pt>
          <cx:pt idx="4615">3</cx:pt>
          <cx:pt idx="4616">1</cx:pt>
          <cx:pt idx="4617">4</cx:pt>
          <cx:pt idx="4618">5</cx:pt>
          <cx:pt idx="4619">4</cx:pt>
          <cx:pt idx="4620">3</cx:pt>
          <cx:pt idx="4621">1</cx:pt>
          <cx:pt idx="4622">2</cx:pt>
          <cx:pt idx="4623">4</cx:pt>
          <cx:pt idx="4624">2</cx:pt>
          <cx:pt idx="4625">2</cx:pt>
          <cx:pt idx="4626">5</cx:pt>
          <cx:pt idx="4627">2</cx:pt>
          <cx:pt idx="4628">4</cx:pt>
          <cx:pt idx="4629">4</cx:pt>
          <cx:pt idx="4630">2</cx:pt>
          <cx:pt idx="4631">1</cx:pt>
          <cx:pt idx="4632">5</cx:pt>
          <cx:pt idx="4633">4</cx:pt>
          <cx:pt idx="4634">5</cx:pt>
          <cx:pt idx="4635">3</cx:pt>
          <cx:pt idx="4636">4</cx:pt>
          <cx:pt idx="4637">4</cx:pt>
          <cx:pt idx="4638">5</cx:pt>
          <cx:pt idx="4639">4</cx:pt>
          <cx:pt idx="4640">1</cx:pt>
          <cx:pt idx="4641">1</cx:pt>
          <cx:pt idx="4642">3</cx:pt>
          <cx:pt idx="4643">5</cx:pt>
          <cx:pt idx="4644">3</cx:pt>
          <cx:pt idx="4645">4</cx:pt>
          <cx:pt idx="4646">1</cx:pt>
          <cx:pt idx="4647">4</cx:pt>
          <cx:pt idx="4648">1</cx:pt>
          <cx:pt idx="4649">1</cx:pt>
          <cx:pt idx="4650">3</cx:pt>
          <cx:pt idx="4651">1</cx:pt>
          <cx:pt idx="4652">4</cx:pt>
          <cx:pt idx="4653">2</cx:pt>
          <cx:pt idx="4654">2</cx:pt>
          <cx:pt idx="4655">4</cx:pt>
          <cx:pt idx="4656">2</cx:pt>
          <cx:pt idx="4657">4</cx:pt>
          <cx:pt idx="4658">1</cx:pt>
          <cx:pt idx="4659">4</cx:pt>
          <cx:pt idx="4660">1</cx:pt>
          <cx:pt idx="4661">5</cx:pt>
          <cx:pt idx="4662">5</cx:pt>
          <cx:pt idx="4663">5</cx:pt>
          <cx:pt idx="4664">5</cx:pt>
          <cx:pt idx="4665">2</cx:pt>
          <cx:pt idx="4666">5</cx:pt>
          <cx:pt idx="4667">4</cx:pt>
          <cx:pt idx="4668">3</cx:pt>
          <cx:pt idx="4669">4</cx:pt>
          <cx:pt idx="4670">5</cx:pt>
          <cx:pt idx="4671">1</cx:pt>
          <cx:pt idx="4672">1</cx:pt>
          <cx:pt idx="4673">4</cx:pt>
          <cx:pt idx="4674">2</cx:pt>
          <cx:pt idx="4675">2</cx:pt>
          <cx:pt idx="4676">1</cx:pt>
          <cx:pt idx="4677">4</cx:pt>
          <cx:pt idx="4678">4</cx:pt>
          <cx:pt idx="4679">3</cx:pt>
          <cx:pt idx="4680">4</cx:pt>
          <cx:pt idx="4681">2</cx:pt>
          <cx:pt idx="4682">4</cx:pt>
          <cx:pt idx="4683">5</cx:pt>
          <cx:pt idx="4684">3</cx:pt>
          <cx:pt idx="4685">1</cx:pt>
          <cx:pt idx="4686">5</cx:pt>
          <cx:pt idx="4687">3</cx:pt>
          <cx:pt idx="4688">3</cx:pt>
          <cx:pt idx="4689">5</cx:pt>
          <cx:pt idx="4690">2</cx:pt>
          <cx:pt idx="4691">4</cx:pt>
          <cx:pt idx="4692">5</cx:pt>
          <cx:pt idx="4693">3</cx:pt>
          <cx:pt idx="4694">2</cx:pt>
          <cx:pt idx="4695">5</cx:pt>
          <cx:pt idx="4696">3</cx:pt>
          <cx:pt idx="4697">4</cx:pt>
          <cx:pt idx="4698">2</cx:pt>
          <cx:pt idx="4699">3</cx:pt>
          <cx:pt idx="4700">5</cx:pt>
          <cx:pt idx="4701">1</cx:pt>
          <cx:pt idx="4702">4</cx:pt>
          <cx:pt idx="4703">4</cx:pt>
          <cx:pt idx="4704">1</cx:pt>
          <cx:pt idx="4705">5</cx:pt>
          <cx:pt idx="4706">1</cx:pt>
          <cx:pt idx="4707">5</cx:pt>
          <cx:pt idx="4708">4</cx:pt>
          <cx:pt idx="4709">1</cx:pt>
          <cx:pt idx="4710">5</cx:pt>
          <cx:pt idx="4711">2</cx:pt>
          <cx:pt idx="4712">3</cx:pt>
          <cx:pt idx="4713">1</cx:pt>
          <cx:pt idx="4714">4</cx:pt>
          <cx:pt idx="4715">1</cx:pt>
          <cx:pt idx="4716">1</cx:pt>
          <cx:pt idx="4717">1</cx:pt>
          <cx:pt idx="4718">5</cx:pt>
          <cx:pt idx="4719">3</cx:pt>
          <cx:pt idx="4720">3</cx:pt>
          <cx:pt idx="4721">4</cx:pt>
          <cx:pt idx="4722">3</cx:pt>
          <cx:pt idx="4723">5</cx:pt>
          <cx:pt idx="4724">2</cx:pt>
          <cx:pt idx="4725">4</cx:pt>
          <cx:pt idx="4726">3</cx:pt>
          <cx:pt idx="4727">2</cx:pt>
          <cx:pt idx="4728">3</cx:pt>
          <cx:pt idx="4729">1</cx:pt>
          <cx:pt idx="4730">1</cx:pt>
          <cx:pt idx="4731">1</cx:pt>
          <cx:pt idx="4732">5</cx:pt>
          <cx:pt idx="4733">3</cx:pt>
          <cx:pt idx="4734">1</cx:pt>
          <cx:pt idx="4735">3</cx:pt>
          <cx:pt idx="4736">2</cx:pt>
          <cx:pt idx="4737">4</cx:pt>
          <cx:pt idx="4738">1</cx:pt>
          <cx:pt idx="4739">4</cx:pt>
          <cx:pt idx="4740">5</cx:pt>
          <cx:pt idx="4741">2</cx:pt>
          <cx:pt idx="4742">4</cx:pt>
          <cx:pt idx="4743">5</cx:pt>
          <cx:pt idx="4744">1</cx:pt>
          <cx:pt idx="4745">1</cx:pt>
          <cx:pt idx="4746">4</cx:pt>
          <cx:pt idx="4747">4</cx:pt>
          <cx:pt idx="4748">2</cx:pt>
          <cx:pt idx="4749">3</cx:pt>
          <cx:pt idx="4750">1</cx:pt>
          <cx:pt idx="4751">4</cx:pt>
          <cx:pt idx="4752">3</cx:pt>
          <cx:pt idx="4753">1</cx:pt>
          <cx:pt idx="4754">1</cx:pt>
          <cx:pt idx="4755">2</cx:pt>
          <cx:pt idx="4756">2</cx:pt>
          <cx:pt idx="4757">2</cx:pt>
          <cx:pt idx="4758">4</cx:pt>
          <cx:pt idx="4759">2</cx:pt>
          <cx:pt idx="4760">2</cx:pt>
          <cx:pt idx="4761">2</cx:pt>
          <cx:pt idx="4762">4</cx:pt>
          <cx:pt idx="4763">1</cx:pt>
          <cx:pt idx="4764">3</cx:pt>
          <cx:pt idx="4765">3</cx:pt>
          <cx:pt idx="4766">1</cx:pt>
          <cx:pt idx="4767">4</cx:pt>
          <cx:pt idx="4768">5</cx:pt>
          <cx:pt idx="4769">1</cx:pt>
          <cx:pt idx="4770">3</cx:pt>
          <cx:pt idx="4771">3</cx:pt>
          <cx:pt idx="4772">1</cx:pt>
          <cx:pt idx="4773">5</cx:pt>
          <cx:pt idx="4774">2</cx:pt>
          <cx:pt idx="4775">1</cx:pt>
          <cx:pt idx="4776">3</cx:pt>
          <cx:pt idx="4777">1</cx:pt>
          <cx:pt idx="4778">5</cx:pt>
          <cx:pt idx="4779">1</cx:pt>
          <cx:pt idx="4780">3</cx:pt>
          <cx:pt idx="4781">2</cx:pt>
          <cx:pt idx="4782">2</cx:pt>
          <cx:pt idx="4783">2</cx:pt>
          <cx:pt idx="4784">2</cx:pt>
          <cx:pt idx="4785">2</cx:pt>
          <cx:pt idx="4786">2</cx:pt>
          <cx:pt idx="4787">1</cx:pt>
          <cx:pt idx="4788">4</cx:pt>
          <cx:pt idx="4789">1</cx:pt>
          <cx:pt idx="4790">1</cx:pt>
          <cx:pt idx="4791">3</cx:pt>
          <cx:pt idx="4792">3</cx:pt>
          <cx:pt idx="4793">3</cx:pt>
          <cx:pt idx="4794">5</cx:pt>
          <cx:pt idx="4795">1</cx:pt>
          <cx:pt idx="4796">4</cx:pt>
          <cx:pt idx="4797">3</cx:pt>
          <cx:pt idx="4798">1</cx:pt>
          <cx:pt idx="4799">5</cx:pt>
          <cx:pt idx="4800">5</cx:pt>
          <cx:pt idx="4801">2</cx:pt>
          <cx:pt idx="4802">2</cx:pt>
          <cx:pt idx="4803">4</cx:pt>
          <cx:pt idx="4804">2</cx:pt>
          <cx:pt idx="4805">1</cx:pt>
          <cx:pt idx="4806">1</cx:pt>
          <cx:pt idx="4807">4</cx:pt>
          <cx:pt idx="4808">3</cx:pt>
          <cx:pt idx="4809">1</cx:pt>
          <cx:pt idx="4810">2</cx:pt>
          <cx:pt idx="4811">3</cx:pt>
          <cx:pt idx="4812">3</cx:pt>
          <cx:pt idx="4813">1</cx:pt>
          <cx:pt idx="4814">4</cx:pt>
          <cx:pt idx="4815">3</cx:pt>
          <cx:pt idx="4816">1</cx:pt>
          <cx:pt idx="4817">5</cx:pt>
          <cx:pt idx="4818">2</cx:pt>
          <cx:pt idx="4819">1</cx:pt>
          <cx:pt idx="4820">1</cx:pt>
          <cx:pt idx="4821">5</cx:pt>
          <cx:pt idx="4822">2</cx:pt>
          <cx:pt idx="4823">3</cx:pt>
          <cx:pt idx="4824">4</cx:pt>
          <cx:pt idx="4825">5</cx:pt>
          <cx:pt idx="4826">5</cx:pt>
          <cx:pt idx="4827">3</cx:pt>
          <cx:pt idx="4828">5</cx:pt>
          <cx:pt idx="4829">4</cx:pt>
          <cx:pt idx="4830">3</cx:pt>
          <cx:pt idx="4831">1</cx:pt>
          <cx:pt idx="4832">3</cx:pt>
          <cx:pt idx="4833">4</cx:pt>
          <cx:pt idx="4834">5</cx:pt>
          <cx:pt idx="4835">1</cx:pt>
          <cx:pt idx="4836">4</cx:pt>
          <cx:pt idx="4837">4</cx:pt>
          <cx:pt idx="4838">4</cx:pt>
          <cx:pt idx="4839">2</cx:pt>
          <cx:pt idx="4840">2</cx:pt>
          <cx:pt idx="4841">3</cx:pt>
          <cx:pt idx="4842">5</cx:pt>
          <cx:pt idx="4843">4</cx:pt>
          <cx:pt idx="4844">3</cx:pt>
          <cx:pt idx="4845">2</cx:pt>
          <cx:pt idx="4846">3</cx:pt>
          <cx:pt idx="4847">2</cx:pt>
          <cx:pt idx="4848">4</cx:pt>
          <cx:pt idx="4849">5</cx:pt>
          <cx:pt idx="4850">1</cx:pt>
          <cx:pt idx="4851">5</cx:pt>
          <cx:pt idx="4852">2</cx:pt>
          <cx:pt idx="4853">1</cx:pt>
          <cx:pt idx="4854">1</cx:pt>
          <cx:pt idx="4855">4</cx:pt>
          <cx:pt idx="4856">1</cx:pt>
          <cx:pt idx="4857">4</cx:pt>
          <cx:pt idx="4858">4</cx:pt>
          <cx:pt idx="4859">4</cx:pt>
          <cx:pt idx="4860">4</cx:pt>
          <cx:pt idx="4861">3</cx:pt>
          <cx:pt idx="4862">4</cx:pt>
          <cx:pt idx="4863">5</cx:pt>
          <cx:pt idx="4864">1</cx:pt>
          <cx:pt idx="4865">5</cx:pt>
          <cx:pt idx="4866">5</cx:pt>
          <cx:pt idx="4867">1</cx:pt>
          <cx:pt idx="4868">5</cx:pt>
          <cx:pt idx="4869">5</cx:pt>
          <cx:pt idx="4870">4</cx:pt>
          <cx:pt idx="4871">1</cx:pt>
          <cx:pt idx="4872">1</cx:pt>
          <cx:pt idx="4873">1</cx:pt>
          <cx:pt idx="4874">5</cx:pt>
          <cx:pt idx="4875">4</cx:pt>
          <cx:pt idx="4876">5</cx:pt>
          <cx:pt idx="4877">5</cx:pt>
          <cx:pt idx="4878">1</cx:pt>
          <cx:pt idx="4879">3</cx:pt>
          <cx:pt idx="4880">3</cx:pt>
          <cx:pt idx="4881">2</cx:pt>
          <cx:pt idx="4882">3</cx:pt>
          <cx:pt idx="4883">4</cx:pt>
          <cx:pt idx="4884">3</cx:pt>
          <cx:pt idx="4885">4</cx:pt>
          <cx:pt idx="4886">4</cx:pt>
          <cx:pt idx="4887">5</cx:pt>
          <cx:pt idx="4888">1</cx:pt>
          <cx:pt idx="4889">1</cx:pt>
          <cx:pt idx="4890">2</cx:pt>
          <cx:pt idx="4891">4</cx:pt>
          <cx:pt idx="4892">3</cx:pt>
          <cx:pt idx="4893">4</cx:pt>
          <cx:pt idx="4894">2</cx:pt>
          <cx:pt idx="4895">4</cx:pt>
          <cx:pt idx="4896">1</cx:pt>
          <cx:pt idx="4897">1</cx:pt>
          <cx:pt idx="4898">1</cx:pt>
          <cx:pt idx="4899">5</cx:pt>
          <cx:pt idx="4900">2</cx:pt>
          <cx:pt idx="4901">5</cx:pt>
          <cx:pt idx="4902">3</cx:pt>
          <cx:pt idx="4903">1</cx:pt>
          <cx:pt idx="4904">2</cx:pt>
          <cx:pt idx="4905">5</cx:pt>
          <cx:pt idx="4906">4</cx:pt>
          <cx:pt idx="4907">2</cx:pt>
          <cx:pt idx="4908">3</cx:pt>
          <cx:pt idx="4909">1</cx:pt>
          <cx:pt idx="4910">2</cx:pt>
          <cx:pt idx="4911">4</cx:pt>
          <cx:pt idx="4912">3</cx:pt>
          <cx:pt idx="4913">4</cx:pt>
          <cx:pt idx="4914">3</cx:pt>
          <cx:pt idx="4915">5</cx:pt>
          <cx:pt idx="4916">2</cx:pt>
          <cx:pt idx="4917">3</cx:pt>
          <cx:pt idx="4918">2</cx:pt>
          <cx:pt idx="4919">4</cx:pt>
          <cx:pt idx="4920">4</cx:pt>
          <cx:pt idx="4921">4</cx:pt>
          <cx:pt idx="4922">3</cx:pt>
          <cx:pt idx="4923">4</cx:pt>
          <cx:pt idx="4924">5</cx:pt>
          <cx:pt idx="4925">4</cx:pt>
          <cx:pt idx="4926">5</cx:pt>
          <cx:pt idx="4927">4</cx:pt>
          <cx:pt idx="4928">3</cx:pt>
          <cx:pt idx="4929">2</cx:pt>
          <cx:pt idx="4930">2</cx:pt>
          <cx:pt idx="4931">5</cx:pt>
          <cx:pt idx="4932">5</cx:pt>
          <cx:pt idx="4933">2</cx:pt>
          <cx:pt idx="4934">1</cx:pt>
          <cx:pt idx="4935">5</cx:pt>
          <cx:pt idx="4936">4</cx:pt>
          <cx:pt idx="4937">5</cx:pt>
          <cx:pt idx="4938">1</cx:pt>
          <cx:pt idx="4939">5</cx:pt>
          <cx:pt idx="4940">1</cx:pt>
          <cx:pt idx="4941">5</cx:pt>
          <cx:pt idx="4942">1</cx:pt>
          <cx:pt idx="4943">2</cx:pt>
          <cx:pt idx="4944">5</cx:pt>
          <cx:pt idx="4945">3</cx:pt>
          <cx:pt idx="4946">5</cx:pt>
          <cx:pt idx="4947">4</cx:pt>
          <cx:pt idx="4948">5</cx:pt>
          <cx:pt idx="4949">3</cx:pt>
          <cx:pt idx="4950">4</cx:pt>
          <cx:pt idx="4951">1</cx:pt>
          <cx:pt idx="4952">1</cx:pt>
          <cx:pt idx="4953">1</cx:pt>
          <cx:pt idx="4954">2</cx:pt>
          <cx:pt idx="4955">1</cx:pt>
          <cx:pt idx="4956">1</cx:pt>
          <cx:pt idx="4957">2</cx:pt>
          <cx:pt idx="4958">2</cx:pt>
          <cx:pt idx="4959">1</cx:pt>
          <cx:pt idx="4960">1</cx:pt>
          <cx:pt idx="4961">1</cx:pt>
          <cx:pt idx="4962">4</cx:pt>
          <cx:pt idx="4963">3</cx:pt>
          <cx:pt idx="4964">3</cx:pt>
          <cx:pt idx="4965">4</cx:pt>
          <cx:pt idx="4966">2</cx:pt>
          <cx:pt idx="4967">1</cx:pt>
          <cx:pt idx="4968">2</cx:pt>
          <cx:pt idx="4969">1</cx:pt>
          <cx:pt idx="4970">5</cx:pt>
          <cx:pt idx="4971">4</cx:pt>
          <cx:pt idx="4972">2</cx:pt>
          <cx:pt idx="4973">3</cx:pt>
          <cx:pt idx="4974">4</cx:pt>
          <cx:pt idx="4975">3</cx:pt>
          <cx:pt idx="4976">3</cx:pt>
          <cx:pt idx="4977">5</cx:pt>
          <cx:pt idx="4978">3</cx:pt>
          <cx:pt idx="4979">5</cx:pt>
          <cx:pt idx="4980">2</cx:pt>
          <cx:pt idx="4981">2</cx:pt>
          <cx:pt idx="4982">5</cx:pt>
          <cx:pt idx="4983">3</cx:pt>
          <cx:pt idx="4984">2</cx:pt>
          <cx:pt idx="4985">5</cx:pt>
          <cx:pt idx="4986">1</cx:pt>
          <cx:pt idx="4987">2</cx:pt>
          <cx:pt idx="4988">5</cx:pt>
          <cx:pt idx="4989">4</cx:pt>
          <cx:pt idx="4990">1</cx:pt>
          <cx:pt idx="4991">2</cx:pt>
          <cx:pt idx="4992">2</cx:pt>
          <cx:pt idx="4993">5</cx:pt>
          <cx:pt idx="4994">2</cx:pt>
          <cx:pt idx="4995">5</cx:pt>
          <cx:pt idx="4996">1</cx:pt>
          <cx:pt idx="4997">4</cx:pt>
          <cx:pt idx="4998">5</cx:pt>
          <cx:pt idx="4999">1</cx:pt>
        </cx:lvl>
      </cx:numDim>
    </cx:data>
  </cx:chartData>
  <cx:chart>
    <cx:title pos="t" align="ctr" overlay="0">
      <cx:tx>
        <cx:rich>
          <a:bodyPr spcFirstLastPara="1" vertOverflow="ellipsis" horzOverflow="overflow" wrap="square" lIns="0" tIns="0" rIns="0" bIns="0" anchor="ctr" anchorCtr="1"/>
          <a:lstStyle/>
          <a:p>
            <a:pPr algn="ctr" rtl="0">
              <a:defRPr/>
            </a:pPr>
            <a:r>
              <a:rPr lang="en-CA" b="1"/>
              <a:t>Work Life Balance Rating Distribution</a:t>
            </a:r>
            <a:endParaRPr lang="en-US" sz="1400" b="1" i="0" u="none" strike="noStrike" baseline="0">
              <a:solidFill>
                <a:sysClr val="windowText" lastClr="000000">
                  <a:lumMod val="65000"/>
                  <a:lumOff val="35000"/>
                </a:sysClr>
              </a:solidFill>
              <a:latin typeface="Aptos Narrow" panose="02110004020202020204"/>
            </a:endParaRPr>
          </a:p>
        </cx:rich>
      </cx:tx>
    </cx:title>
    <cx:plotArea>
      <cx:plotAreaRegion>
        <cx:series layoutId="boxWhisker" uniqueId="{D006D1B3-B88E-4E0C-9ACE-D6F01B7B2025}">
          <cx:spPr>
            <a:solidFill>
              <a:schemeClr val="tx2">
                <a:lumMod val="50000"/>
                <a:lumOff val="50000"/>
              </a:schemeClr>
            </a:solidFill>
          </cx:spPr>
          <cx:dataId val="0"/>
          <cx:layoutPr>
            <cx:visibility meanLine="0" meanMarker="1" nonoutliers="0" outliers="1"/>
            <cx:statistics quartileMethod="exclusive"/>
          </cx:layoutPr>
        </cx:series>
      </cx:plotAreaRegion>
      <cx:axis id="0">
        <cx:catScaling gapWidth="1"/>
        <cx:tickLabels/>
      </cx:axis>
      <cx:axis id="1">
        <cx:valScaling/>
        <cx:title>
          <cx:tx>
            <cx:rich>
              <a:bodyPr spcFirstLastPara="1" vertOverflow="ellipsis" horzOverflow="overflow" wrap="square" lIns="0" tIns="0" rIns="0" bIns="0" anchor="ctr" anchorCtr="1"/>
              <a:lstStyle/>
              <a:p>
                <a:pPr algn="ctr" rtl="0">
                  <a:defRPr/>
                </a:pPr>
                <a:r>
                  <a:rPr lang="en-CA"/>
                  <a:t>Work Life Balance Rating</a:t>
                </a:r>
                <a:endParaRPr lang="en-US" sz="900" b="0" i="0" u="none" strike="noStrike" baseline="0">
                  <a:solidFill>
                    <a:sysClr val="windowText" lastClr="000000">
                      <a:lumMod val="65000"/>
                      <a:lumOff val="35000"/>
                    </a:sysClr>
                  </a:solidFill>
                  <a:latin typeface="Aptos Narrow" panose="02110004020202020204"/>
                </a:endParaRPr>
              </a:p>
            </cx:rich>
          </cx:tx>
        </cx:title>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'Working sheet for anova'!$S$2:$S$5001</cx:f>
        <cx:lvl ptCount="5000" formatCode="General">
          <cx:pt idx="0">1</cx:pt>
          <cx:pt idx="1">1</cx:pt>
          <cx:pt idx="2">1</cx:pt>
          <cx:pt idx="3">2</cx:pt>
          <cx:pt idx="4">2</cx:pt>
          <cx:pt idx="5">2</cx:pt>
          <cx:pt idx="6">0</cx:pt>
          <cx:pt idx="7">1</cx:pt>
          <cx:pt idx="8">2</cx:pt>
          <cx:pt idx="9">0</cx:pt>
          <cx:pt idx="10">2</cx:pt>
          <cx:pt idx="11">1</cx:pt>
          <cx:pt idx="12">2</cx:pt>
          <cx:pt idx="13">0</cx:pt>
          <cx:pt idx="14">2</cx:pt>
          <cx:pt idx="15">0</cx:pt>
          <cx:pt idx="16">1</cx:pt>
          <cx:pt idx="17">0</cx:pt>
          <cx:pt idx="18">2</cx:pt>
          <cx:pt idx="19">1</cx:pt>
          <cx:pt idx="20">0</cx:pt>
          <cx:pt idx="21">1</cx:pt>
          <cx:pt idx="22">0</cx:pt>
          <cx:pt idx="23">0</cx:pt>
          <cx:pt idx="24">0</cx:pt>
          <cx:pt idx="25">2</cx:pt>
          <cx:pt idx="26">2</cx:pt>
          <cx:pt idx="27">0</cx:pt>
          <cx:pt idx="28">2</cx:pt>
          <cx:pt idx="29">2</cx:pt>
          <cx:pt idx="30">0</cx:pt>
          <cx:pt idx="31">1</cx:pt>
          <cx:pt idx="32">1</cx:pt>
          <cx:pt idx="33">1</cx:pt>
          <cx:pt idx="34">1</cx:pt>
          <cx:pt idx="35">0</cx:pt>
          <cx:pt idx="36">0</cx:pt>
          <cx:pt idx="37">0</cx:pt>
          <cx:pt idx="38">0</cx:pt>
          <cx:pt idx="39">2</cx:pt>
          <cx:pt idx="40">2</cx:pt>
          <cx:pt idx="41">0</cx:pt>
          <cx:pt idx="42">2</cx:pt>
          <cx:pt idx="43">1</cx:pt>
          <cx:pt idx="44">2</cx:pt>
          <cx:pt idx="45">1</cx:pt>
          <cx:pt idx="46">1</cx:pt>
          <cx:pt idx="47">2</cx:pt>
          <cx:pt idx="48">0</cx:pt>
          <cx:pt idx="49">1</cx:pt>
          <cx:pt idx="50">2</cx:pt>
          <cx:pt idx="51">0</cx:pt>
          <cx:pt idx="52">1</cx:pt>
          <cx:pt idx="53">1</cx:pt>
          <cx:pt idx="54">1</cx:pt>
          <cx:pt idx="55">0</cx:pt>
          <cx:pt idx="56">0</cx:pt>
          <cx:pt idx="57">0</cx:pt>
          <cx:pt idx="58">0</cx:pt>
          <cx:pt idx="59">1</cx:pt>
          <cx:pt idx="60">1</cx:pt>
          <cx:pt idx="61">1</cx:pt>
          <cx:pt idx="62">1</cx:pt>
          <cx:pt idx="63">1</cx:pt>
          <cx:pt idx="64">1</cx:pt>
          <cx:pt idx="65">1</cx:pt>
          <cx:pt idx="66">1</cx:pt>
          <cx:pt idx="67">2</cx:pt>
          <cx:pt idx="68">2</cx:pt>
          <cx:pt idx="69">0</cx:pt>
          <cx:pt idx="70">1</cx:pt>
          <cx:pt idx="71">1</cx:pt>
          <cx:pt idx="72">2</cx:pt>
          <cx:pt idx="73">2</cx:pt>
          <cx:pt idx="74">1</cx:pt>
          <cx:pt idx="75">2</cx:pt>
          <cx:pt idx="76">2</cx:pt>
          <cx:pt idx="77">1</cx:pt>
          <cx:pt idx="78">2</cx:pt>
          <cx:pt idx="79">0</cx:pt>
          <cx:pt idx="80">2</cx:pt>
          <cx:pt idx="81">2</cx:pt>
          <cx:pt idx="82">2</cx:pt>
          <cx:pt idx="83">2</cx:pt>
          <cx:pt idx="84">0</cx:pt>
          <cx:pt idx="85">0</cx:pt>
          <cx:pt idx="86">0</cx:pt>
          <cx:pt idx="87">1</cx:pt>
          <cx:pt idx="88">2</cx:pt>
          <cx:pt idx="89">0</cx:pt>
          <cx:pt idx="90">1</cx:pt>
          <cx:pt idx="91">2</cx:pt>
          <cx:pt idx="92">1</cx:pt>
          <cx:pt idx="93">2</cx:pt>
          <cx:pt idx="94">2</cx:pt>
          <cx:pt idx="95">0</cx:pt>
          <cx:pt idx="96">2</cx:pt>
          <cx:pt idx="97">0</cx:pt>
          <cx:pt idx="98">0</cx:pt>
          <cx:pt idx="99">1</cx:pt>
          <cx:pt idx="100">1</cx:pt>
          <cx:pt idx="101">2</cx:pt>
          <cx:pt idx="102">2</cx:pt>
          <cx:pt idx="103">2</cx:pt>
          <cx:pt idx="104">0</cx:pt>
          <cx:pt idx="105">2</cx:pt>
          <cx:pt idx="106">1</cx:pt>
          <cx:pt idx="107">2</cx:pt>
          <cx:pt idx="108">1</cx:pt>
          <cx:pt idx="109">0</cx:pt>
          <cx:pt idx="110">2</cx:pt>
          <cx:pt idx="111">0</cx:pt>
          <cx:pt idx="112">0</cx:pt>
          <cx:pt idx="113">0</cx:pt>
          <cx:pt idx="114">2</cx:pt>
          <cx:pt idx="115">1</cx:pt>
          <cx:pt idx="116">1</cx:pt>
          <cx:pt idx="117">2</cx:pt>
          <cx:pt idx="118">1</cx:pt>
          <cx:pt idx="119">1</cx:pt>
          <cx:pt idx="120">2</cx:pt>
          <cx:pt idx="121">2</cx:pt>
          <cx:pt idx="122">2</cx:pt>
          <cx:pt idx="123">0</cx:pt>
          <cx:pt idx="124">2</cx:pt>
          <cx:pt idx="125">0</cx:pt>
          <cx:pt idx="126">1</cx:pt>
          <cx:pt idx="127">2</cx:pt>
          <cx:pt idx="128">1</cx:pt>
          <cx:pt idx="129">0</cx:pt>
          <cx:pt idx="130">1</cx:pt>
          <cx:pt idx="131">0</cx:pt>
          <cx:pt idx="132">1</cx:pt>
          <cx:pt idx="133">0</cx:pt>
          <cx:pt idx="134">1</cx:pt>
          <cx:pt idx="135">1</cx:pt>
          <cx:pt idx="136">2</cx:pt>
          <cx:pt idx="137">1</cx:pt>
          <cx:pt idx="138">2</cx:pt>
          <cx:pt idx="139">0</cx:pt>
          <cx:pt idx="140">2</cx:pt>
          <cx:pt idx="141">0</cx:pt>
          <cx:pt idx="142">2</cx:pt>
          <cx:pt idx="143">0</cx:pt>
          <cx:pt idx="144">2</cx:pt>
          <cx:pt idx="145">1</cx:pt>
          <cx:pt idx="146">0</cx:pt>
          <cx:pt idx="147">0</cx:pt>
          <cx:pt idx="148">2</cx:pt>
          <cx:pt idx="149">0</cx:pt>
          <cx:pt idx="150">2</cx:pt>
          <cx:pt idx="151">0</cx:pt>
          <cx:pt idx="152">1</cx:pt>
          <cx:pt idx="153">1</cx:pt>
          <cx:pt idx="154">0</cx:pt>
          <cx:pt idx="155">0</cx:pt>
          <cx:pt idx="156">2</cx:pt>
          <cx:pt idx="157">2</cx:pt>
          <cx:pt idx="158">0</cx:pt>
          <cx:pt idx="159">2</cx:pt>
          <cx:pt idx="160">1</cx:pt>
          <cx:pt idx="161">2</cx:pt>
          <cx:pt idx="162">2</cx:pt>
          <cx:pt idx="163">1</cx:pt>
          <cx:pt idx="164">1</cx:pt>
          <cx:pt idx="165">0</cx:pt>
          <cx:pt idx="166">0</cx:pt>
          <cx:pt idx="167">2</cx:pt>
          <cx:pt idx="168">1</cx:pt>
          <cx:pt idx="169">0</cx:pt>
          <cx:pt idx="170">0</cx:pt>
          <cx:pt idx="171">1</cx:pt>
          <cx:pt idx="172">1</cx:pt>
          <cx:pt idx="173">2</cx:pt>
          <cx:pt idx="174">0</cx:pt>
          <cx:pt idx="175">0</cx:pt>
          <cx:pt idx="176">1</cx:pt>
          <cx:pt idx="177">1</cx:pt>
          <cx:pt idx="178">2</cx:pt>
          <cx:pt idx="179">1</cx:pt>
          <cx:pt idx="180">1</cx:pt>
          <cx:pt idx="181">0</cx:pt>
          <cx:pt idx="182">0</cx:pt>
          <cx:pt idx="183">2</cx:pt>
          <cx:pt idx="184">1</cx:pt>
          <cx:pt idx="185">1</cx:pt>
          <cx:pt idx="186">1</cx:pt>
          <cx:pt idx="187">2</cx:pt>
          <cx:pt idx="188">2</cx:pt>
          <cx:pt idx="189">0</cx:pt>
          <cx:pt idx="190">0</cx:pt>
          <cx:pt idx="191">1</cx:pt>
          <cx:pt idx="192">1</cx:pt>
          <cx:pt idx="193">1</cx:pt>
          <cx:pt idx="194">1</cx:pt>
          <cx:pt idx="195">1</cx:pt>
          <cx:pt idx="196">0</cx:pt>
          <cx:pt idx="197">0</cx:pt>
          <cx:pt idx="198">2</cx:pt>
          <cx:pt idx="199">2</cx:pt>
          <cx:pt idx="200">1</cx:pt>
          <cx:pt idx="201">1</cx:pt>
          <cx:pt idx="202">0</cx:pt>
          <cx:pt idx="203">0</cx:pt>
          <cx:pt idx="204">1</cx:pt>
          <cx:pt idx="205">0</cx:pt>
          <cx:pt idx="206">0</cx:pt>
          <cx:pt idx="207">0</cx:pt>
          <cx:pt idx="208">2</cx:pt>
          <cx:pt idx="209">1</cx:pt>
          <cx:pt idx="210">2</cx:pt>
          <cx:pt idx="211">0</cx:pt>
          <cx:pt idx="212">2</cx:pt>
          <cx:pt idx="213">0</cx:pt>
          <cx:pt idx="214">0</cx:pt>
          <cx:pt idx="215">1</cx:pt>
          <cx:pt idx="216">1</cx:pt>
          <cx:pt idx="217">0</cx:pt>
          <cx:pt idx="218">0</cx:pt>
          <cx:pt idx="219">0</cx:pt>
          <cx:pt idx="220">1</cx:pt>
          <cx:pt idx="221">2</cx:pt>
          <cx:pt idx="222">2</cx:pt>
          <cx:pt idx="223">2</cx:pt>
          <cx:pt idx="224">0</cx:pt>
          <cx:pt idx="225">0</cx:pt>
          <cx:pt idx="226">1</cx:pt>
          <cx:pt idx="227">1</cx:pt>
          <cx:pt idx="228">1</cx:pt>
          <cx:pt idx="229">0</cx:pt>
          <cx:pt idx="230">1</cx:pt>
          <cx:pt idx="231">0</cx:pt>
          <cx:pt idx="232">0</cx:pt>
          <cx:pt idx="233">2</cx:pt>
          <cx:pt idx="234">0</cx:pt>
          <cx:pt idx="235">0</cx:pt>
          <cx:pt idx="236">1</cx:pt>
          <cx:pt idx="237">1</cx:pt>
          <cx:pt idx="238">0</cx:pt>
          <cx:pt idx="239">0</cx:pt>
          <cx:pt idx="240">2</cx:pt>
          <cx:pt idx="241">2</cx:pt>
          <cx:pt idx="242">1</cx:pt>
          <cx:pt idx="243">2</cx:pt>
          <cx:pt idx="244">2</cx:pt>
          <cx:pt idx="245">0</cx:pt>
          <cx:pt idx="246">0</cx:pt>
          <cx:pt idx="247">1</cx:pt>
          <cx:pt idx="248">1</cx:pt>
          <cx:pt idx="249">0</cx:pt>
          <cx:pt idx="250">2</cx:pt>
          <cx:pt idx="251">2</cx:pt>
          <cx:pt idx="252">0</cx:pt>
          <cx:pt idx="253">1</cx:pt>
          <cx:pt idx="254">1</cx:pt>
          <cx:pt idx="255">1</cx:pt>
          <cx:pt idx="256">1</cx:pt>
          <cx:pt idx="257">1</cx:pt>
          <cx:pt idx="258">1</cx:pt>
          <cx:pt idx="259">1</cx:pt>
          <cx:pt idx="260">2</cx:pt>
          <cx:pt idx="261">0</cx:pt>
          <cx:pt idx="262">1</cx:pt>
          <cx:pt idx="263">1</cx:pt>
          <cx:pt idx="264">1</cx:pt>
          <cx:pt idx="265">1</cx:pt>
          <cx:pt idx="266">1</cx:pt>
          <cx:pt idx="267">1</cx:pt>
          <cx:pt idx="268">1</cx:pt>
          <cx:pt idx="269">2</cx:pt>
          <cx:pt idx="270">2</cx:pt>
          <cx:pt idx="271">1</cx:pt>
          <cx:pt idx="272">1</cx:pt>
          <cx:pt idx="273">2</cx:pt>
          <cx:pt idx="274">0</cx:pt>
          <cx:pt idx="275">0</cx:pt>
          <cx:pt idx="276">2</cx:pt>
          <cx:pt idx="277">0</cx:pt>
          <cx:pt idx="278">1</cx:pt>
          <cx:pt idx="279">1</cx:pt>
          <cx:pt idx="280">0</cx:pt>
          <cx:pt idx="281">1</cx:pt>
          <cx:pt idx="282">1</cx:pt>
          <cx:pt idx="283">2</cx:pt>
          <cx:pt idx="284">0</cx:pt>
          <cx:pt idx="285">1</cx:pt>
          <cx:pt idx="286">1</cx:pt>
          <cx:pt idx="287">2</cx:pt>
          <cx:pt idx="288">0</cx:pt>
          <cx:pt idx="289">1</cx:pt>
          <cx:pt idx="290">2</cx:pt>
          <cx:pt idx="291">2</cx:pt>
          <cx:pt idx="292">1</cx:pt>
          <cx:pt idx="293">0</cx:pt>
          <cx:pt idx="294">0</cx:pt>
          <cx:pt idx="295">0</cx:pt>
          <cx:pt idx="296">0</cx:pt>
          <cx:pt idx="297">1</cx:pt>
          <cx:pt idx="298">0</cx:pt>
          <cx:pt idx="299">0</cx:pt>
          <cx:pt idx="300">1</cx:pt>
          <cx:pt idx="301">1</cx:pt>
          <cx:pt idx="302">2</cx:pt>
          <cx:pt idx="303">2</cx:pt>
          <cx:pt idx="304">1</cx:pt>
          <cx:pt idx="305">2</cx:pt>
          <cx:pt idx="306">0</cx:pt>
          <cx:pt idx="307">1</cx:pt>
          <cx:pt idx="308">0</cx:pt>
          <cx:pt idx="309">1</cx:pt>
          <cx:pt idx="310">0</cx:pt>
          <cx:pt idx="311">1</cx:pt>
          <cx:pt idx="312">0</cx:pt>
          <cx:pt idx="313">2</cx:pt>
          <cx:pt idx="314">1</cx:pt>
          <cx:pt idx="315">1</cx:pt>
          <cx:pt idx="316">0</cx:pt>
          <cx:pt idx="317">1</cx:pt>
          <cx:pt idx="318">0</cx:pt>
          <cx:pt idx="319">0</cx:pt>
          <cx:pt idx="320">0</cx:pt>
          <cx:pt idx="321">1</cx:pt>
          <cx:pt idx="322">0</cx:pt>
          <cx:pt idx="323">1</cx:pt>
          <cx:pt idx="324">2</cx:pt>
          <cx:pt idx="325">0</cx:pt>
          <cx:pt idx="326">2</cx:pt>
          <cx:pt idx="327">2</cx:pt>
          <cx:pt idx="328">2</cx:pt>
          <cx:pt idx="329">0</cx:pt>
          <cx:pt idx="330">0</cx:pt>
          <cx:pt idx="331">1</cx:pt>
          <cx:pt idx="332">1</cx:pt>
          <cx:pt idx="333">2</cx:pt>
          <cx:pt idx="334">2</cx:pt>
          <cx:pt idx="335">0</cx:pt>
          <cx:pt idx="336">2</cx:pt>
          <cx:pt idx="337">1</cx:pt>
          <cx:pt idx="338">0</cx:pt>
          <cx:pt idx="339">2</cx:pt>
          <cx:pt idx="340">2</cx:pt>
          <cx:pt idx="341">0</cx:pt>
          <cx:pt idx="342">1</cx:pt>
          <cx:pt idx="343">2</cx:pt>
          <cx:pt idx="344">0</cx:pt>
          <cx:pt idx="345">2</cx:pt>
          <cx:pt idx="346">1</cx:pt>
          <cx:pt idx="347">2</cx:pt>
          <cx:pt idx="348">0</cx:pt>
          <cx:pt idx="349">1</cx:pt>
          <cx:pt idx="350">2</cx:pt>
          <cx:pt idx="351">1</cx:pt>
          <cx:pt idx="352">0</cx:pt>
          <cx:pt idx="353">1</cx:pt>
          <cx:pt idx="354">1</cx:pt>
          <cx:pt idx="355">0</cx:pt>
          <cx:pt idx="356">0</cx:pt>
          <cx:pt idx="357">1</cx:pt>
          <cx:pt idx="358">1</cx:pt>
          <cx:pt idx="359">1</cx:pt>
          <cx:pt idx="360">1</cx:pt>
          <cx:pt idx="361">1</cx:pt>
          <cx:pt idx="362">1</cx:pt>
          <cx:pt idx="363">2</cx:pt>
          <cx:pt idx="364">0</cx:pt>
          <cx:pt idx="365">1</cx:pt>
          <cx:pt idx="366">1</cx:pt>
          <cx:pt idx="367">1</cx:pt>
          <cx:pt idx="368">2</cx:pt>
          <cx:pt idx="369">0</cx:pt>
          <cx:pt idx="370">1</cx:pt>
          <cx:pt idx="371">1</cx:pt>
          <cx:pt idx="372">2</cx:pt>
          <cx:pt idx="373">1</cx:pt>
          <cx:pt idx="374">2</cx:pt>
          <cx:pt idx="375">0</cx:pt>
          <cx:pt idx="376">1</cx:pt>
          <cx:pt idx="377">2</cx:pt>
          <cx:pt idx="378">2</cx:pt>
          <cx:pt idx="379">2</cx:pt>
          <cx:pt idx="380">1</cx:pt>
          <cx:pt idx="381">1</cx:pt>
          <cx:pt idx="382">0</cx:pt>
          <cx:pt idx="383">1</cx:pt>
          <cx:pt idx="384">2</cx:pt>
          <cx:pt idx="385">2</cx:pt>
          <cx:pt idx="386">1</cx:pt>
          <cx:pt idx="387">2</cx:pt>
          <cx:pt idx="388">2</cx:pt>
          <cx:pt idx="389">1</cx:pt>
          <cx:pt idx="390">1</cx:pt>
          <cx:pt idx="391">1</cx:pt>
          <cx:pt idx="392">0</cx:pt>
          <cx:pt idx="393">0</cx:pt>
          <cx:pt idx="394">1</cx:pt>
          <cx:pt idx="395">1</cx:pt>
          <cx:pt idx="396">0</cx:pt>
          <cx:pt idx="397">2</cx:pt>
          <cx:pt idx="398">1</cx:pt>
          <cx:pt idx="399">2</cx:pt>
          <cx:pt idx="400">2</cx:pt>
          <cx:pt idx="401">0</cx:pt>
          <cx:pt idx="402">0</cx:pt>
          <cx:pt idx="403">2</cx:pt>
          <cx:pt idx="404">1</cx:pt>
          <cx:pt idx="405">2</cx:pt>
          <cx:pt idx="406">2</cx:pt>
          <cx:pt idx="407">0</cx:pt>
          <cx:pt idx="408">0</cx:pt>
          <cx:pt idx="409">1</cx:pt>
          <cx:pt idx="410">1</cx:pt>
          <cx:pt idx="411">1</cx:pt>
          <cx:pt idx="412">1</cx:pt>
          <cx:pt idx="413">1</cx:pt>
          <cx:pt idx="414">1</cx:pt>
          <cx:pt idx="415">0</cx:pt>
          <cx:pt idx="416">2</cx:pt>
          <cx:pt idx="417">1</cx:pt>
          <cx:pt idx="418">2</cx:pt>
          <cx:pt idx="419">1</cx:pt>
          <cx:pt idx="420">1</cx:pt>
          <cx:pt idx="421">1</cx:pt>
          <cx:pt idx="422">2</cx:pt>
          <cx:pt idx="423">1</cx:pt>
          <cx:pt idx="424">1</cx:pt>
          <cx:pt idx="425">1</cx:pt>
          <cx:pt idx="426">0</cx:pt>
          <cx:pt idx="427">0</cx:pt>
          <cx:pt idx="428">2</cx:pt>
          <cx:pt idx="429">2</cx:pt>
          <cx:pt idx="430">2</cx:pt>
          <cx:pt idx="431">2</cx:pt>
          <cx:pt idx="432">2</cx:pt>
          <cx:pt idx="433">0</cx:pt>
          <cx:pt idx="434">2</cx:pt>
          <cx:pt idx="435">1</cx:pt>
          <cx:pt idx="436">2</cx:pt>
          <cx:pt idx="437">1</cx:pt>
          <cx:pt idx="438">2</cx:pt>
          <cx:pt idx="439">1</cx:pt>
          <cx:pt idx="440">0</cx:pt>
          <cx:pt idx="441">0</cx:pt>
          <cx:pt idx="442">2</cx:pt>
          <cx:pt idx="443">2</cx:pt>
          <cx:pt idx="444">0</cx:pt>
          <cx:pt idx="445">0</cx:pt>
          <cx:pt idx="446">0</cx:pt>
          <cx:pt idx="447">1</cx:pt>
          <cx:pt idx="448">0</cx:pt>
          <cx:pt idx="449">2</cx:pt>
          <cx:pt idx="450">0</cx:pt>
          <cx:pt idx="451">2</cx:pt>
          <cx:pt idx="452">0</cx:pt>
          <cx:pt idx="453">1</cx:pt>
          <cx:pt idx="454">0</cx:pt>
          <cx:pt idx="455">0</cx:pt>
          <cx:pt idx="456">1</cx:pt>
          <cx:pt idx="457">1</cx:pt>
          <cx:pt idx="458">2</cx:pt>
          <cx:pt idx="459">0</cx:pt>
          <cx:pt idx="460">1</cx:pt>
          <cx:pt idx="461">1</cx:pt>
          <cx:pt idx="462">2</cx:pt>
          <cx:pt idx="463">0</cx:pt>
          <cx:pt idx="464">2</cx:pt>
          <cx:pt idx="465">2</cx:pt>
          <cx:pt idx="466">1</cx:pt>
          <cx:pt idx="467">1</cx:pt>
          <cx:pt idx="468">0</cx:pt>
          <cx:pt idx="469">0</cx:pt>
          <cx:pt idx="470">0</cx:pt>
          <cx:pt idx="471">2</cx:pt>
          <cx:pt idx="472">1</cx:pt>
          <cx:pt idx="473">1</cx:pt>
          <cx:pt idx="474">0</cx:pt>
          <cx:pt idx="475">0</cx:pt>
          <cx:pt idx="476">0</cx:pt>
          <cx:pt idx="477">2</cx:pt>
          <cx:pt idx="478">0</cx:pt>
          <cx:pt idx="479">0</cx:pt>
          <cx:pt idx="480">2</cx:pt>
          <cx:pt idx="481">1</cx:pt>
          <cx:pt idx="482">1</cx:pt>
          <cx:pt idx="483">0</cx:pt>
          <cx:pt idx="484">0</cx:pt>
          <cx:pt idx="485">0</cx:pt>
          <cx:pt idx="486">0</cx:pt>
          <cx:pt idx="487">0</cx:pt>
          <cx:pt idx="488">0</cx:pt>
          <cx:pt idx="489">1</cx:pt>
          <cx:pt idx="490">2</cx:pt>
          <cx:pt idx="491">2</cx:pt>
          <cx:pt idx="492">1</cx:pt>
          <cx:pt idx="493">2</cx:pt>
          <cx:pt idx="494">1</cx:pt>
          <cx:pt idx="495">0</cx:pt>
          <cx:pt idx="496">1</cx:pt>
          <cx:pt idx="497">0</cx:pt>
          <cx:pt idx="498">0</cx:pt>
          <cx:pt idx="499">1</cx:pt>
          <cx:pt idx="500">0</cx:pt>
          <cx:pt idx="501">2</cx:pt>
          <cx:pt idx="502">2</cx:pt>
          <cx:pt idx="503">0</cx:pt>
          <cx:pt idx="504">0</cx:pt>
          <cx:pt idx="505">1</cx:pt>
          <cx:pt idx="506">0</cx:pt>
          <cx:pt idx="507">1</cx:pt>
          <cx:pt idx="508">1</cx:pt>
          <cx:pt idx="509">1</cx:pt>
          <cx:pt idx="510">0</cx:pt>
          <cx:pt idx="511">2</cx:pt>
          <cx:pt idx="512">0</cx:pt>
          <cx:pt idx="513">1</cx:pt>
          <cx:pt idx="514">1</cx:pt>
          <cx:pt idx="515">0</cx:pt>
          <cx:pt idx="516">0</cx:pt>
          <cx:pt idx="517">1</cx:pt>
          <cx:pt idx="518">0</cx:pt>
          <cx:pt idx="519">2</cx:pt>
          <cx:pt idx="520">0</cx:pt>
          <cx:pt idx="521">1</cx:pt>
          <cx:pt idx="522">1</cx:pt>
          <cx:pt idx="523">1</cx:pt>
          <cx:pt idx="524">1</cx:pt>
          <cx:pt idx="525">0</cx:pt>
          <cx:pt idx="526">2</cx:pt>
          <cx:pt idx="527">1</cx:pt>
          <cx:pt idx="528">1</cx:pt>
          <cx:pt idx="529">2</cx:pt>
          <cx:pt idx="530">2</cx:pt>
          <cx:pt idx="531">2</cx:pt>
          <cx:pt idx="532">1</cx:pt>
          <cx:pt idx="533">0</cx:pt>
          <cx:pt idx="534">2</cx:pt>
          <cx:pt idx="535">2</cx:pt>
          <cx:pt idx="536">1</cx:pt>
          <cx:pt idx="537">1</cx:pt>
          <cx:pt idx="538">0</cx:pt>
          <cx:pt idx="539">2</cx:pt>
          <cx:pt idx="540">2</cx:pt>
          <cx:pt idx="541">1</cx:pt>
          <cx:pt idx="542">1</cx:pt>
          <cx:pt idx="543">1</cx:pt>
          <cx:pt idx="544">0</cx:pt>
          <cx:pt idx="545">0</cx:pt>
          <cx:pt idx="546">1</cx:pt>
          <cx:pt idx="547">1</cx:pt>
          <cx:pt idx="548">1</cx:pt>
          <cx:pt idx="549">2</cx:pt>
          <cx:pt idx="550">2</cx:pt>
          <cx:pt idx="551">2</cx:pt>
          <cx:pt idx="552">2</cx:pt>
          <cx:pt idx="553">2</cx:pt>
          <cx:pt idx="554">0</cx:pt>
          <cx:pt idx="555">2</cx:pt>
          <cx:pt idx="556">0</cx:pt>
          <cx:pt idx="557">0</cx:pt>
          <cx:pt idx="558">1</cx:pt>
          <cx:pt idx="559">1</cx:pt>
          <cx:pt idx="560">2</cx:pt>
          <cx:pt idx="561">1</cx:pt>
          <cx:pt idx="562">0</cx:pt>
          <cx:pt idx="563">2</cx:pt>
          <cx:pt idx="564">0</cx:pt>
          <cx:pt idx="565">2</cx:pt>
          <cx:pt idx="566">1</cx:pt>
          <cx:pt idx="567">2</cx:pt>
          <cx:pt idx="568">2</cx:pt>
          <cx:pt idx="569">2</cx:pt>
          <cx:pt idx="570">2</cx:pt>
          <cx:pt idx="571">1</cx:pt>
          <cx:pt idx="572">1</cx:pt>
          <cx:pt idx="573">1</cx:pt>
          <cx:pt idx="574">1</cx:pt>
          <cx:pt idx="575">1</cx:pt>
          <cx:pt idx="576">2</cx:pt>
          <cx:pt idx="577">2</cx:pt>
          <cx:pt idx="578">0</cx:pt>
          <cx:pt idx="579">0</cx:pt>
          <cx:pt idx="580">2</cx:pt>
          <cx:pt idx="581">1</cx:pt>
          <cx:pt idx="582">1</cx:pt>
          <cx:pt idx="583">1</cx:pt>
          <cx:pt idx="584">0</cx:pt>
          <cx:pt idx="585">0</cx:pt>
          <cx:pt idx="586">0</cx:pt>
          <cx:pt idx="587">0</cx:pt>
          <cx:pt idx="588">1</cx:pt>
          <cx:pt idx="589">0</cx:pt>
          <cx:pt idx="590">0</cx:pt>
          <cx:pt idx="591">1</cx:pt>
          <cx:pt idx="592">1</cx:pt>
          <cx:pt idx="593">2</cx:pt>
          <cx:pt idx="594">2</cx:pt>
          <cx:pt idx="595">1</cx:pt>
          <cx:pt idx="596">0</cx:pt>
          <cx:pt idx="597">2</cx:pt>
          <cx:pt idx="598">1</cx:pt>
          <cx:pt idx="599">0</cx:pt>
          <cx:pt idx="600">0</cx:pt>
          <cx:pt idx="601">2</cx:pt>
          <cx:pt idx="602">1</cx:pt>
          <cx:pt idx="603">2</cx:pt>
          <cx:pt idx="604">2</cx:pt>
          <cx:pt idx="605">2</cx:pt>
          <cx:pt idx="606">0</cx:pt>
          <cx:pt idx="607">2</cx:pt>
          <cx:pt idx="608">2</cx:pt>
          <cx:pt idx="609">1</cx:pt>
          <cx:pt idx="610">2</cx:pt>
          <cx:pt idx="611">1</cx:pt>
          <cx:pt idx="612">1</cx:pt>
          <cx:pt idx="613">2</cx:pt>
          <cx:pt idx="614">1</cx:pt>
          <cx:pt idx="615">1</cx:pt>
          <cx:pt idx="616">1</cx:pt>
          <cx:pt idx="617">2</cx:pt>
          <cx:pt idx="618">0</cx:pt>
          <cx:pt idx="619">2</cx:pt>
          <cx:pt idx="620">2</cx:pt>
          <cx:pt idx="621">0</cx:pt>
          <cx:pt idx="622">1</cx:pt>
          <cx:pt idx="623">2</cx:pt>
          <cx:pt idx="624">2</cx:pt>
          <cx:pt idx="625">0</cx:pt>
          <cx:pt idx="626">1</cx:pt>
          <cx:pt idx="627">0</cx:pt>
          <cx:pt idx="628">2</cx:pt>
          <cx:pt idx="629">0</cx:pt>
          <cx:pt idx="630">0</cx:pt>
          <cx:pt idx="631">1</cx:pt>
          <cx:pt idx="632">2</cx:pt>
          <cx:pt idx="633">0</cx:pt>
          <cx:pt idx="634">2</cx:pt>
          <cx:pt idx="635">2</cx:pt>
          <cx:pt idx="636">0</cx:pt>
          <cx:pt idx="637">2</cx:pt>
          <cx:pt idx="638">2</cx:pt>
          <cx:pt idx="639">0</cx:pt>
          <cx:pt idx="640">2</cx:pt>
          <cx:pt idx="641">0</cx:pt>
          <cx:pt idx="642">1</cx:pt>
          <cx:pt idx="643">1</cx:pt>
          <cx:pt idx="644">1</cx:pt>
          <cx:pt idx="645">1</cx:pt>
          <cx:pt idx="646">2</cx:pt>
          <cx:pt idx="647">0</cx:pt>
          <cx:pt idx="648">0</cx:pt>
          <cx:pt idx="649">0</cx:pt>
          <cx:pt idx="650">0</cx:pt>
          <cx:pt idx="651">1</cx:pt>
          <cx:pt idx="652">0</cx:pt>
          <cx:pt idx="653">2</cx:pt>
          <cx:pt idx="654">2</cx:pt>
          <cx:pt idx="655">2</cx:pt>
          <cx:pt idx="656">1</cx:pt>
          <cx:pt idx="657">0</cx:pt>
          <cx:pt idx="658">0</cx:pt>
          <cx:pt idx="659">2</cx:pt>
          <cx:pt idx="660">2</cx:pt>
          <cx:pt idx="661">0</cx:pt>
          <cx:pt idx="662">0</cx:pt>
          <cx:pt idx="663">2</cx:pt>
          <cx:pt idx="664">2</cx:pt>
          <cx:pt idx="665">0</cx:pt>
          <cx:pt idx="666">2</cx:pt>
          <cx:pt idx="667">1</cx:pt>
          <cx:pt idx="668">1</cx:pt>
          <cx:pt idx="669">0</cx:pt>
          <cx:pt idx="670">1</cx:pt>
          <cx:pt idx="671">2</cx:pt>
          <cx:pt idx="672">1</cx:pt>
          <cx:pt idx="673">0</cx:pt>
          <cx:pt idx="674">2</cx:pt>
          <cx:pt idx="675">1</cx:pt>
          <cx:pt idx="676">2</cx:pt>
          <cx:pt idx="677">1</cx:pt>
          <cx:pt idx="678">1</cx:pt>
          <cx:pt idx="679">1</cx:pt>
          <cx:pt idx="680">2</cx:pt>
          <cx:pt idx="681">1</cx:pt>
          <cx:pt idx="682">1</cx:pt>
          <cx:pt idx="683">1</cx:pt>
          <cx:pt idx="684">1</cx:pt>
          <cx:pt idx="685">2</cx:pt>
          <cx:pt idx="686">0</cx:pt>
          <cx:pt idx="687">0</cx:pt>
          <cx:pt idx="688">2</cx:pt>
          <cx:pt idx="689">1</cx:pt>
          <cx:pt idx="690">1</cx:pt>
          <cx:pt idx="691">0</cx:pt>
          <cx:pt idx="692">1</cx:pt>
          <cx:pt idx="693">0</cx:pt>
          <cx:pt idx="694">0</cx:pt>
          <cx:pt idx="695">1</cx:pt>
          <cx:pt idx="696">1</cx:pt>
          <cx:pt idx="697">2</cx:pt>
          <cx:pt idx="698">1</cx:pt>
          <cx:pt idx="699">2</cx:pt>
          <cx:pt idx="700">1</cx:pt>
          <cx:pt idx="701">2</cx:pt>
          <cx:pt idx="702">1</cx:pt>
          <cx:pt idx="703">1</cx:pt>
          <cx:pt idx="704">0</cx:pt>
          <cx:pt idx="705">0</cx:pt>
          <cx:pt idx="706">1</cx:pt>
          <cx:pt idx="707">1</cx:pt>
          <cx:pt idx="708">0</cx:pt>
          <cx:pt idx="709">2</cx:pt>
          <cx:pt idx="710">2</cx:pt>
          <cx:pt idx="711">0</cx:pt>
          <cx:pt idx="712">2</cx:pt>
          <cx:pt idx="713">2</cx:pt>
          <cx:pt idx="714">1</cx:pt>
          <cx:pt idx="715">2</cx:pt>
          <cx:pt idx="716">2</cx:pt>
          <cx:pt idx="717">1</cx:pt>
          <cx:pt idx="718">2</cx:pt>
          <cx:pt idx="719">0</cx:pt>
          <cx:pt idx="720">1</cx:pt>
          <cx:pt idx="721">0</cx:pt>
          <cx:pt idx="722">1</cx:pt>
          <cx:pt idx="723">0</cx:pt>
          <cx:pt idx="724">2</cx:pt>
          <cx:pt idx="725">1</cx:pt>
          <cx:pt idx="726">1</cx:pt>
          <cx:pt idx="727">0</cx:pt>
          <cx:pt idx="728">1</cx:pt>
          <cx:pt idx="729">1</cx:pt>
          <cx:pt idx="730">2</cx:pt>
          <cx:pt idx="731">2</cx:pt>
          <cx:pt idx="732">1</cx:pt>
          <cx:pt idx="733">2</cx:pt>
          <cx:pt idx="734">1</cx:pt>
          <cx:pt idx="735">0</cx:pt>
          <cx:pt idx="736">1</cx:pt>
          <cx:pt idx="737">2</cx:pt>
          <cx:pt idx="738">0</cx:pt>
          <cx:pt idx="739">1</cx:pt>
          <cx:pt idx="740">1</cx:pt>
          <cx:pt idx="741">2</cx:pt>
          <cx:pt idx="742">1</cx:pt>
          <cx:pt idx="743">2</cx:pt>
          <cx:pt idx="744">1</cx:pt>
          <cx:pt idx="745">1</cx:pt>
          <cx:pt idx="746">1</cx:pt>
          <cx:pt idx="747">2</cx:pt>
          <cx:pt idx="748">2</cx:pt>
          <cx:pt idx="749">0</cx:pt>
          <cx:pt idx="750">1</cx:pt>
          <cx:pt idx="751">1</cx:pt>
          <cx:pt idx="752">1</cx:pt>
          <cx:pt idx="753">2</cx:pt>
          <cx:pt idx="754">0</cx:pt>
          <cx:pt idx="755">1</cx:pt>
          <cx:pt idx="756">0</cx:pt>
          <cx:pt idx="757">0</cx:pt>
          <cx:pt idx="758">1</cx:pt>
          <cx:pt idx="759">1</cx:pt>
          <cx:pt idx="760">2</cx:pt>
          <cx:pt idx="761">2</cx:pt>
          <cx:pt idx="762">0</cx:pt>
          <cx:pt idx="763">1</cx:pt>
          <cx:pt idx="764">1</cx:pt>
          <cx:pt idx="765">2</cx:pt>
          <cx:pt idx="766">0</cx:pt>
          <cx:pt idx="767">1</cx:pt>
          <cx:pt idx="768">0</cx:pt>
          <cx:pt idx="769">1</cx:pt>
          <cx:pt idx="770">0</cx:pt>
          <cx:pt idx="771">1</cx:pt>
          <cx:pt idx="772">0</cx:pt>
          <cx:pt idx="773">1</cx:pt>
          <cx:pt idx="774">2</cx:pt>
          <cx:pt idx="775">1</cx:pt>
          <cx:pt idx="776">1</cx:pt>
          <cx:pt idx="777">1</cx:pt>
          <cx:pt idx="778">1</cx:pt>
          <cx:pt idx="779">2</cx:pt>
          <cx:pt idx="780">2</cx:pt>
          <cx:pt idx="781">2</cx:pt>
          <cx:pt idx="782">0</cx:pt>
          <cx:pt idx="783">1</cx:pt>
          <cx:pt idx="784">2</cx:pt>
          <cx:pt idx="785">0</cx:pt>
          <cx:pt idx="786">1</cx:pt>
          <cx:pt idx="787">2</cx:pt>
          <cx:pt idx="788">1</cx:pt>
          <cx:pt idx="789">0</cx:pt>
          <cx:pt idx="790">1</cx:pt>
          <cx:pt idx="791">1</cx:pt>
          <cx:pt idx="792">2</cx:pt>
          <cx:pt idx="793">2</cx:pt>
          <cx:pt idx="794">0</cx:pt>
          <cx:pt idx="795">0</cx:pt>
          <cx:pt idx="796">0</cx:pt>
          <cx:pt idx="797">1</cx:pt>
          <cx:pt idx="798">2</cx:pt>
          <cx:pt idx="799">0</cx:pt>
          <cx:pt idx="800">1</cx:pt>
          <cx:pt idx="801">2</cx:pt>
          <cx:pt idx="802">1</cx:pt>
          <cx:pt idx="803">0</cx:pt>
          <cx:pt idx="804">2</cx:pt>
          <cx:pt idx="805">2</cx:pt>
          <cx:pt idx="806">1</cx:pt>
          <cx:pt idx="807">0</cx:pt>
          <cx:pt idx="808">1</cx:pt>
          <cx:pt idx="809">0</cx:pt>
          <cx:pt idx="810">0</cx:pt>
          <cx:pt idx="811">2</cx:pt>
          <cx:pt idx="812">1</cx:pt>
          <cx:pt idx="813">0</cx:pt>
          <cx:pt idx="814">1</cx:pt>
          <cx:pt idx="815">1</cx:pt>
          <cx:pt idx="816">0</cx:pt>
          <cx:pt idx="817">0</cx:pt>
          <cx:pt idx="818">1</cx:pt>
          <cx:pt idx="819">1</cx:pt>
          <cx:pt idx="820">2</cx:pt>
          <cx:pt idx="821">0</cx:pt>
          <cx:pt idx="822">2</cx:pt>
          <cx:pt idx="823">0</cx:pt>
          <cx:pt idx="824">0</cx:pt>
          <cx:pt idx="825">0</cx:pt>
          <cx:pt idx="826">2</cx:pt>
          <cx:pt idx="827">1</cx:pt>
          <cx:pt idx="828">1</cx:pt>
          <cx:pt idx="829">1</cx:pt>
          <cx:pt idx="830">2</cx:pt>
          <cx:pt idx="831">2</cx:pt>
          <cx:pt idx="832">2</cx:pt>
          <cx:pt idx="833">2</cx:pt>
          <cx:pt idx="834">1</cx:pt>
          <cx:pt idx="835">0</cx:pt>
          <cx:pt idx="836">1</cx:pt>
          <cx:pt idx="837">1</cx:pt>
          <cx:pt idx="838">1</cx:pt>
          <cx:pt idx="839">2</cx:pt>
          <cx:pt idx="840">1</cx:pt>
          <cx:pt idx="841">0</cx:pt>
          <cx:pt idx="842">2</cx:pt>
          <cx:pt idx="843">2</cx:pt>
          <cx:pt idx="844">2</cx:pt>
          <cx:pt idx="845">0</cx:pt>
          <cx:pt idx="846">1</cx:pt>
          <cx:pt idx="847">2</cx:pt>
          <cx:pt idx="848">2</cx:pt>
          <cx:pt idx="849">1</cx:pt>
          <cx:pt idx="850">2</cx:pt>
          <cx:pt idx="851">0</cx:pt>
          <cx:pt idx="852">2</cx:pt>
          <cx:pt idx="853">1</cx:pt>
          <cx:pt idx="854">2</cx:pt>
          <cx:pt idx="855">2</cx:pt>
          <cx:pt idx="856">0</cx:pt>
          <cx:pt idx="857">0</cx:pt>
          <cx:pt idx="858">2</cx:pt>
          <cx:pt idx="859">2</cx:pt>
          <cx:pt idx="860">2</cx:pt>
          <cx:pt idx="861">0</cx:pt>
          <cx:pt idx="862">1</cx:pt>
          <cx:pt idx="863">2</cx:pt>
          <cx:pt idx="864">1</cx:pt>
          <cx:pt idx="865">0</cx:pt>
          <cx:pt idx="866">0</cx:pt>
          <cx:pt idx="867">0</cx:pt>
          <cx:pt idx="868">1</cx:pt>
          <cx:pt idx="869">0</cx:pt>
          <cx:pt idx="870">1</cx:pt>
          <cx:pt idx="871">2</cx:pt>
          <cx:pt idx="872">1</cx:pt>
          <cx:pt idx="873">2</cx:pt>
          <cx:pt idx="874">0</cx:pt>
          <cx:pt idx="875">0</cx:pt>
          <cx:pt idx="876">0</cx:pt>
          <cx:pt idx="877">2</cx:pt>
          <cx:pt idx="878">0</cx:pt>
          <cx:pt idx="879">2</cx:pt>
          <cx:pt idx="880">0</cx:pt>
          <cx:pt idx="881">0</cx:pt>
          <cx:pt idx="882">2</cx:pt>
          <cx:pt idx="883">2</cx:pt>
          <cx:pt idx="884">2</cx:pt>
          <cx:pt idx="885">2</cx:pt>
          <cx:pt idx="886">1</cx:pt>
          <cx:pt idx="887">0</cx:pt>
          <cx:pt idx="888">0</cx:pt>
          <cx:pt idx="889">1</cx:pt>
          <cx:pt idx="890">0</cx:pt>
          <cx:pt idx="891">1</cx:pt>
          <cx:pt idx="892">1</cx:pt>
          <cx:pt idx="893">1</cx:pt>
          <cx:pt idx="894">2</cx:pt>
          <cx:pt idx="895">1</cx:pt>
          <cx:pt idx="896">1</cx:pt>
          <cx:pt idx="897">2</cx:pt>
          <cx:pt idx="898">2</cx:pt>
          <cx:pt idx="899">2</cx:pt>
          <cx:pt idx="900">1</cx:pt>
          <cx:pt idx="901">1</cx:pt>
          <cx:pt idx="902">1</cx:pt>
          <cx:pt idx="903">2</cx:pt>
          <cx:pt idx="904">2</cx:pt>
          <cx:pt idx="905">0</cx:pt>
          <cx:pt idx="906">1</cx:pt>
          <cx:pt idx="907">1</cx:pt>
          <cx:pt idx="908">0</cx:pt>
          <cx:pt idx="909">0</cx:pt>
          <cx:pt idx="910">0</cx:pt>
          <cx:pt idx="911">1</cx:pt>
          <cx:pt idx="912">0</cx:pt>
          <cx:pt idx="913">1</cx:pt>
          <cx:pt idx="914">1</cx:pt>
          <cx:pt idx="915">0</cx:pt>
          <cx:pt idx="916">1</cx:pt>
          <cx:pt idx="917">2</cx:pt>
          <cx:pt idx="918">0</cx:pt>
          <cx:pt idx="919">0</cx:pt>
          <cx:pt idx="920">1</cx:pt>
          <cx:pt idx="921">1</cx:pt>
          <cx:pt idx="922">0</cx:pt>
          <cx:pt idx="923">2</cx:pt>
          <cx:pt idx="924">2</cx:pt>
          <cx:pt idx="925">1</cx:pt>
          <cx:pt idx="926">2</cx:pt>
          <cx:pt idx="927">1</cx:pt>
          <cx:pt idx="928">0</cx:pt>
          <cx:pt idx="929">0</cx:pt>
          <cx:pt idx="930">0</cx:pt>
          <cx:pt idx="931">0</cx:pt>
          <cx:pt idx="932">0</cx:pt>
          <cx:pt idx="933">1</cx:pt>
          <cx:pt idx="934">1</cx:pt>
          <cx:pt idx="935">0</cx:pt>
          <cx:pt idx="936">1</cx:pt>
          <cx:pt idx="937">0</cx:pt>
          <cx:pt idx="938">2</cx:pt>
          <cx:pt idx="939">1</cx:pt>
          <cx:pt idx="940">2</cx:pt>
          <cx:pt idx="941">1</cx:pt>
          <cx:pt idx="942">2</cx:pt>
          <cx:pt idx="943">1</cx:pt>
          <cx:pt idx="944">2</cx:pt>
          <cx:pt idx="945">2</cx:pt>
          <cx:pt idx="946">1</cx:pt>
          <cx:pt idx="947">1</cx:pt>
          <cx:pt idx="948">0</cx:pt>
          <cx:pt idx="949">0</cx:pt>
          <cx:pt idx="950">1</cx:pt>
          <cx:pt idx="951">0</cx:pt>
          <cx:pt idx="952">2</cx:pt>
          <cx:pt idx="953">0</cx:pt>
          <cx:pt idx="954">1</cx:pt>
          <cx:pt idx="955">2</cx:pt>
          <cx:pt idx="956">0</cx:pt>
          <cx:pt idx="957">0</cx:pt>
          <cx:pt idx="958">2</cx:pt>
          <cx:pt idx="959">2</cx:pt>
          <cx:pt idx="960">1</cx:pt>
          <cx:pt idx="961">1</cx:pt>
          <cx:pt idx="962">2</cx:pt>
          <cx:pt idx="963">2</cx:pt>
          <cx:pt idx="964">1</cx:pt>
          <cx:pt idx="965">0</cx:pt>
          <cx:pt idx="966">2</cx:pt>
          <cx:pt idx="967">1</cx:pt>
          <cx:pt idx="968">0</cx:pt>
          <cx:pt idx="969">2</cx:pt>
          <cx:pt idx="970">1</cx:pt>
          <cx:pt idx="971">1</cx:pt>
          <cx:pt idx="972">0</cx:pt>
          <cx:pt idx="973">2</cx:pt>
          <cx:pt idx="974">2</cx:pt>
          <cx:pt idx="975">1</cx:pt>
          <cx:pt idx="976">2</cx:pt>
          <cx:pt idx="977">1</cx:pt>
          <cx:pt idx="978">0</cx:pt>
          <cx:pt idx="979">0</cx:pt>
          <cx:pt idx="980">2</cx:pt>
          <cx:pt idx="981">2</cx:pt>
          <cx:pt idx="982">2</cx:pt>
          <cx:pt idx="983">2</cx:pt>
          <cx:pt idx="984">1</cx:pt>
          <cx:pt idx="985">0</cx:pt>
          <cx:pt idx="986">1</cx:pt>
          <cx:pt idx="987">0</cx:pt>
          <cx:pt idx="988">2</cx:pt>
          <cx:pt idx="989">1</cx:pt>
          <cx:pt idx="990">1</cx:pt>
          <cx:pt idx="991">1</cx:pt>
          <cx:pt idx="992">0</cx:pt>
          <cx:pt idx="993">1</cx:pt>
          <cx:pt idx="994">0</cx:pt>
          <cx:pt idx="995">1</cx:pt>
          <cx:pt idx="996">0</cx:pt>
          <cx:pt idx="997">0</cx:pt>
          <cx:pt idx="998">0</cx:pt>
          <cx:pt idx="999">2</cx:pt>
          <cx:pt idx="1000">1</cx:pt>
          <cx:pt idx="1001">2</cx:pt>
          <cx:pt idx="1002">2</cx:pt>
          <cx:pt idx="1003">1</cx:pt>
          <cx:pt idx="1004">1</cx:pt>
          <cx:pt idx="1005">2</cx:pt>
          <cx:pt idx="1006">1</cx:pt>
          <cx:pt idx="1007">1</cx:pt>
          <cx:pt idx="1008">0</cx:pt>
          <cx:pt idx="1009">2</cx:pt>
          <cx:pt idx="1010">1</cx:pt>
          <cx:pt idx="1011">2</cx:pt>
          <cx:pt idx="1012">2</cx:pt>
          <cx:pt idx="1013">2</cx:pt>
          <cx:pt idx="1014">0</cx:pt>
          <cx:pt idx="1015">0</cx:pt>
          <cx:pt idx="1016">0</cx:pt>
          <cx:pt idx="1017">1</cx:pt>
          <cx:pt idx="1018">0</cx:pt>
          <cx:pt idx="1019">2</cx:pt>
          <cx:pt idx="1020">0</cx:pt>
          <cx:pt idx="1021">2</cx:pt>
          <cx:pt idx="1022">1</cx:pt>
          <cx:pt idx="1023">1</cx:pt>
          <cx:pt idx="1024">1</cx:pt>
          <cx:pt idx="1025">1</cx:pt>
          <cx:pt idx="1026">2</cx:pt>
          <cx:pt idx="1027">2</cx:pt>
          <cx:pt idx="1028">0</cx:pt>
          <cx:pt idx="1029">2</cx:pt>
          <cx:pt idx="1030">1</cx:pt>
          <cx:pt idx="1031">1</cx:pt>
          <cx:pt idx="1032">1</cx:pt>
          <cx:pt idx="1033">2</cx:pt>
          <cx:pt idx="1034">2</cx:pt>
          <cx:pt idx="1035">0</cx:pt>
          <cx:pt idx="1036">0</cx:pt>
          <cx:pt idx="1037">2</cx:pt>
          <cx:pt idx="1038">1</cx:pt>
          <cx:pt idx="1039">1</cx:pt>
          <cx:pt idx="1040">1</cx:pt>
          <cx:pt idx="1041">1</cx:pt>
          <cx:pt idx="1042">0</cx:pt>
          <cx:pt idx="1043">1</cx:pt>
          <cx:pt idx="1044">2</cx:pt>
          <cx:pt idx="1045">0</cx:pt>
          <cx:pt idx="1046">2</cx:pt>
          <cx:pt idx="1047">1</cx:pt>
          <cx:pt idx="1048">2</cx:pt>
          <cx:pt idx="1049">0</cx:pt>
          <cx:pt idx="1050">2</cx:pt>
          <cx:pt idx="1051">2</cx:pt>
          <cx:pt idx="1052">1</cx:pt>
          <cx:pt idx="1053">2</cx:pt>
          <cx:pt idx="1054">0</cx:pt>
          <cx:pt idx="1055">2</cx:pt>
          <cx:pt idx="1056">2</cx:pt>
          <cx:pt idx="1057">1</cx:pt>
          <cx:pt idx="1058">2</cx:pt>
          <cx:pt idx="1059">2</cx:pt>
          <cx:pt idx="1060">1</cx:pt>
          <cx:pt idx="1061">2</cx:pt>
          <cx:pt idx="1062">0</cx:pt>
          <cx:pt idx="1063">0</cx:pt>
          <cx:pt idx="1064">0</cx:pt>
          <cx:pt idx="1065">0</cx:pt>
          <cx:pt idx="1066">1</cx:pt>
          <cx:pt idx="1067">0</cx:pt>
          <cx:pt idx="1068">0</cx:pt>
          <cx:pt idx="1069">1</cx:pt>
          <cx:pt idx="1070">2</cx:pt>
          <cx:pt idx="1071">2</cx:pt>
          <cx:pt idx="1072">0</cx:pt>
          <cx:pt idx="1073">1</cx:pt>
          <cx:pt idx="1074">0</cx:pt>
          <cx:pt idx="1075">0</cx:pt>
          <cx:pt idx="1076">2</cx:pt>
          <cx:pt idx="1077">1</cx:pt>
          <cx:pt idx="1078">2</cx:pt>
          <cx:pt idx="1079">0</cx:pt>
          <cx:pt idx="1080">1</cx:pt>
          <cx:pt idx="1081">0</cx:pt>
          <cx:pt idx="1082">1</cx:pt>
          <cx:pt idx="1083">0</cx:pt>
          <cx:pt idx="1084">2</cx:pt>
          <cx:pt idx="1085">1</cx:pt>
          <cx:pt idx="1086">0</cx:pt>
          <cx:pt idx="1087">0</cx:pt>
          <cx:pt idx="1088">2</cx:pt>
          <cx:pt idx="1089">2</cx:pt>
          <cx:pt idx="1090">2</cx:pt>
          <cx:pt idx="1091">1</cx:pt>
          <cx:pt idx="1092">0</cx:pt>
          <cx:pt idx="1093">0</cx:pt>
          <cx:pt idx="1094">0</cx:pt>
          <cx:pt idx="1095">1</cx:pt>
          <cx:pt idx="1096">0</cx:pt>
          <cx:pt idx="1097">2</cx:pt>
          <cx:pt idx="1098">0</cx:pt>
          <cx:pt idx="1099">2</cx:pt>
          <cx:pt idx="1100">2</cx:pt>
          <cx:pt idx="1101">0</cx:pt>
          <cx:pt idx="1102">1</cx:pt>
          <cx:pt idx="1103">2</cx:pt>
          <cx:pt idx="1104">2</cx:pt>
          <cx:pt idx="1105">2</cx:pt>
          <cx:pt idx="1106">1</cx:pt>
          <cx:pt idx="1107">0</cx:pt>
          <cx:pt idx="1108">0</cx:pt>
          <cx:pt idx="1109">2</cx:pt>
          <cx:pt idx="1110">1</cx:pt>
          <cx:pt idx="1111">1</cx:pt>
          <cx:pt idx="1112">1</cx:pt>
          <cx:pt idx="1113">1</cx:pt>
          <cx:pt idx="1114">0</cx:pt>
          <cx:pt idx="1115">1</cx:pt>
          <cx:pt idx="1116">0</cx:pt>
          <cx:pt idx="1117">2</cx:pt>
          <cx:pt idx="1118">1</cx:pt>
          <cx:pt idx="1119">1</cx:pt>
          <cx:pt idx="1120">0</cx:pt>
          <cx:pt idx="1121">2</cx:pt>
          <cx:pt idx="1122">1</cx:pt>
          <cx:pt idx="1123">0</cx:pt>
          <cx:pt idx="1124">1</cx:pt>
          <cx:pt idx="1125">0</cx:pt>
          <cx:pt idx="1126">1</cx:pt>
          <cx:pt idx="1127">1</cx:pt>
          <cx:pt idx="1128">1</cx:pt>
          <cx:pt idx="1129">2</cx:pt>
          <cx:pt idx="1130">0</cx:pt>
          <cx:pt idx="1131">2</cx:pt>
          <cx:pt idx="1132">2</cx:pt>
          <cx:pt idx="1133">2</cx:pt>
          <cx:pt idx="1134">2</cx:pt>
          <cx:pt idx="1135">1</cx:pt>
          <cx:pt idx="1136">0</cx:pt>
          <cx:pt idx="1137">0</cx:pt>
          <cx:pt idx="1138">0</cx:pt>
          <cx:pt idx="1139">0</cx:pt>
          <cx:pt idx="1140">2</cx:pt>
          <cx:pt idx="1141">2</cx:pt>
          <cx:pt idx="1142">1</cx:pt>
          <cx:pt idx="1143">2</cx:pt>
          <cx:pt idx="1144">0</cx:pt>
          <cx:pt idx="1145">1</cx:pt>
          <cx:pt idx="1146">2</cx:pt>
          <cx:pt idx="1147">1</cx:pt>
          <cx:pt idx="1148">0</cx:pt>
          <cx:pt idx="1149">0</cx:pt>
          <cx:pt idx="1150">2</cx:pt>
          <cx:pt idx="1151">2</cx:pt>
          <cx:pt idx="1152">2</cx:pt>
          <cx:pt idx="1153">0</cx:pt>
          <cx:pt idx="1154">2</cx:pt>
          <cx:pt idx="1155">0</cx:pt>
          <cx:pt idx="1156">0</cx:pt>
          <cx:pt idx="1157">0</cx:pt>
          <cx:pt idx="1158">1</cx:pt>
          <cx:pt idx="1159">0</cx:pt>
          <cx:pt idx="1160">2</cx:pt>
          <cx:pt idx="1161">2</cx:pt>
          <cx:pt idx="1162">1</cx:pt>
          <cx:pt idx="1163">1</cx:pt>
          <cx:pt idx="1164">2</cx:pt>
          <cx:pt idx="1165">1</cx:pt>
          <cx:pt idx="1166">1</cx:pt>
          <cx:pt idx="1167">0</cx:pt>
          <cx:pt idx="1168">2</cx:pt>
          <cx:pt idx="1169">0</cx:pt>
          <cx:pt idx="1170">1</cx:pt>
          <cx:pt idx="1171">0</cx:pt>
          <cx:pt idx="1172">1</cx:pt>
          <cx:pt idx="1173">1</cx:pt>
          <cx:pt idx="1174">1</cx:pt>
          <cx:pt idx="1175">1</cx:pt>
          <cx:pt idx="1176">2</cx:pt>
          <cx:pt idx="1177">2</cx:pt>
          <cx:pt idx="1178">2</cx:pt>
          <cx:pt idx="1179">0</cx:pt>
          <cx:pt idx="1180">1</cx:pt>
          <cx:pt idx="1181">2</cx:pt>
          <cx:pt idx="1182">0</cx:pt>
          <cx:pt idx="1183">1</cx:pt>
          <cx:pt idx="1184">1</cx:pt>
          <cx:pt idx="1185">2</cx:pt>
          <cx:pt idx="1186">2</cx:pt>
          <cx:pt idx="1187">0</cx:pt>
          <cx:pt idx="1188">1</cx:pt>
          <cx:pt idx="1189">0</cx:pt>
          <cx:pt idx="1190">1</cx:pt>
          <cx:pt idx="1191">1</cx:pt>
          <cx:pt idx="1192">0</cx:pt>
          <cx:pt idx="1193">2</cx:pt>
          <cx:pt idx="1194">2</cx:pt>
          <cx:pt idx="1195">2</cx:pt>
          <cx:pt idx="1196">2</cx:pt>
          <cx:pt idx="1197">1</cx:pt>
          <cx:pt idx="1198">2</cx:pt>
          <cx:pt idx="1199">1</cx:pt>
          <cx:pt idx="1200">0</cx:pt>
          <cx:pt idx="1201">1</cx:pt>
          <cx:pt idx="1202">1</cx:pt>
          <cx:pt idx="1203">1</cx:pt>
          <cx:pt idx="1204">0</cx:pt>
          <cx:pt idx="1205">2</cx:pt>
          <cx:pt idx="1206">0</cx:pt>
          <cx:pt idx="1207">1</cx:pt>
          <cx:pt idx="1208">2</cx:pt>
          <cx:pt idx="1209">2</cx:pt>
          <cx:pt idx="1210">1</cx:pt>
          <cx:pt idx="1211">1</cx:pt>
          <cx:pt idx="1212">1</cx:pt>
          <cx:pt idx="1213">2</cx:pt>
          <cx:pt idx="1214">0</cx:pt>
          <cx:pt idx="1215">1</cx:pt>
          <cx:pt idx="1216">2</cx:pt>
          <cx:pt idx="1217">0</cx:pt>
          <cx:pt idx="1218">1</cx:pt>
          <cx:pt idx="1219">1</cx:pt>
          <cx:pt idx="1220">0</cx:pt>
          <cx:pt idx="1221">0</cx:pt>
          <cx:pt idx="1222">1</cx:pt>
          <cx:pt idx="1223">0</cx:pt>
          <cx:pt idx="1224">0</cx:pt>
          <cx:pt idx="1225">2</cx:pt>
          <cx:pt idx="1226">2</cx:pt>
          <cx:pt idx="1227">1</cx:pt>
          <cx:pt idx="1228">2</cx:pt>
          <cx:pt idx="1229">1</cx:pt>
          <cx:pt idx="1230">0</cx:pt>
          <cx:pt idx="1231">1</cx:pt>
          <cx:pt idx="1232">0</cx:pt>
          <cx:pt idx="1233">0</cx:pt>
          <cx:pt idx="1234">0</cx:pt>
          <cx:pt idx="1235">1</cx:pt>
          <cx:pt idx="1236">2</cx:pt>
          <cx:pt idx="1237">2</cx:pt>
          <cx:pt idx="1238">2</cx:pt>
          <cx:pt idx="1239">2</cx:pt>
          <cx:pt idx="1240">0</cx:pt>
          <cx:pt idx="1241">2</cx:pt>
          <cx:pt idx="1242">1</cx:pt>
          <cx:pt idx="1243">2</cx:pt>
          <cx:pt idx="1244">2</cx:pt>
          <cx:pt idx="1245">2</cx:pt>
          <cx:pt idx="1246">1</cx:pt>
          <cx:pt idx="1247">1</cx:pt>
          <cx:pt idx="1248">2</cx:pt>
          <cx:pt idx="1249">0</cx:pt>
          <cx:pt idx="1250">0</cx:pt>
          <cx:pt idx="1251">2</cx:pt>
          <cx:pt idx="1252">2</cx:pt>
          <cx:pt idx="1253">2</cx:pt>
          <cx:pt idx="1254">0</cx:pt>
          <cx:pt idx="1255">2</cx:pt>
          <cx:pt idx="1256">2</cx:pt>
          <cx:pt idx="1257">2</cx:pt>
          <cx:pt idx="1258">0</cx:pt>
          <cx:pt idx="1259">0</cx:pt>
          <cx:pt idx="1260">2</cx:pt>
          <cx:pt idx="1261">1</cx:pt>
          <cx:pt idx="1262">2</cx:pt>
          <cx:pt idx="1263">0</cx:pt>
          <cx:pt idx="1264">2</cx:pt>
          <cx:pt idx="1265">2</cx:pt>
          <cx:pt idx="1266">0</cx:pt>
          <cx:pt idx="1267">0</cx:pt>
          <cx:pt idx="1268">1</cx:pt>
          <cx:pt idx="1269">2</cx:pt>
          <cx:pt idx="1270">2</cx:pt>
          <cx:pt idx="1271">1</cx:pt>
          <cx:pt idx="1272">2</cx:pt>
          <cx:pt idx="1273">1</cx:pt>
          <cx:pt idx="1274">0</cx:pt>
          <cx:pt idx="1275">0</cx:pt>
          <cx:pt idx="1276">1</cx:pt>
          <cx:pt idx="1277">1</cx:pt>
          <cx:pt idx="1278">1</cx:pt>
          <cx:pt idx="1279">0</cx:pt>
          <cx:pt idx="1280">1</cx:pt>
          <cx:pt idx="1281">0</cx:pt>
          <cx:pt idx="1282">0</cx:pt>
          <cx:pt idx="1283">0</cx:pt>
          <cx:pt idx="1284">1</cx:pt>
          <cx:pt idx="1285">2</cx:pt>
          <cx:pt idx="1286">2</cx:pt>
          <cx:pt idx="1287">2</cx:pt>
          <cx:pt idx="1288">2</cx:pt>
          <cx:pt idx="1289">0</cx:pt>
          <cx:pt idx="1290">0</cx:pt>
          <cx:pt idx="1291">2</cx:pt>
          <cx:pt idx="1292">0</cx:pt>
          <cx:pt idx="1293">1</cx:pt>
          <cx:pt idx="1294">0</cx:pt>
          <cx:pt idx="1295">0</cx:pt>
          <cx:pt idx="1296">2</cx:pt>
          <cx:pt idx="1297">0</cx:pt>
          <cx:pt idx="1298">2</cx:pt>
          <cx:pt idx="1299">0</cx:pt>
          <cx:pt idx="1300">2</cx:pt>
          <cx:pt idx="1301">1</cx:pt>
          <cx:pt idx="1302">0</cx:pt>
          <cx:pt idx="1303">1</cx:pt>
          <cx:pt idx="1304">0</cx:pt>
          <cx:pt idx="1305">0</cx:pt>
          <cx:pt idx="1306">2</cx:pt>
          <cx:pt idx="1307">2</cx:pt>
          <cx:pt idx="1308">2</cx:pt>
          <cx:pt idx="1309">0</cx:pt>
          <cx:pt idx="1310">1</cx:pt>
          <cx:pt idx="1311">0</cx:pt>
          <cx:pt idx="1312">2</cx:pt>
          <cx:pt idx="1313">0</cx:pt>
          <cx:pt idx="1314">0</cx:pt>
          <cx:pt idx="1315">0</cx:pt>
          <cx:pt idx="1316">1</cx:pt>
          <cx:pt idx="1317">0</cx:pt>
          <cx:pt idx="1318">2</cx:pt>
          <cx:pt idx="1319">0</cx:pt>
          <cx:pt idx="1320">1</cx:pt>
          <cx:pt idx="1321">2</cx:pt>
          <cx:pt idx="1322">1</cx:pt>
          <cx:pt idx="1323">1</cx:pt>
          <cx:pt idx="1324">2</cx:pt>
          <cx:pt idx="1325">2</cx:pt>
          <cx:pt idx="1326">1</cx:pt>
          <cx:pt idx="1327">1</cx:pt>
          <cx:pt idx="1328">2</cx:pt>
          <cx:pt idx="1329">1</cx:pt>
          <cx:pt idx="1330">0</cx:pt>
          <cx:pt idx="1331">0</cx:pt>
          <cx:pt idx="1332">2</cx:pt>
          <cx:pt idx="1333">1</cx:pt>
          <cx:pt idx="1334">0</cx:pt>
          <cx:pt idx="1335">1</cx:pt>
          <cx:pt idx="1336">2</cx:pt>
          <cx:pt idx="1337">0</cx:pt>
          <cx:pt idx="1338">2</cx:pt>
          <cx:pt idx="1339">1</cx:pt>
          <cx:pt idx="1340">0</cx:pt>
          <cx:pt idx="1341">2</cx:pt>
          <cx:pt idx="1342">0</cx:pt>
          <cx:pt idx="1343">2</cx:pt>
          <cx:pt idx="1344">0</cx:pt>
          <cx:pt idx="1345">2</cx:pt>
          <cx:pt idx="1346">2</cx:pt>
          <cx:pt idx="1347">1</cx:pt>
          <cx:pt idx="1348">0</cx:pt>
          <cx:pt idx="1349">2</cx:pt>
          <cx:pt idx="1350">0</cx:pt>
          <cx:pt idx="1351">0</cx:pt>
          <cx:pt idx="1352">1</cx:pt>
          <cx:pt idx="1353">2</cx:pt>
          <cx:pt idx="1354">2</cx:pt>
          <cx:pt idx="1355">2</cx:pt>
          <cx:pt idx="1356">2</cx:pt>
          <cx:pt idx="1357">2</cx:pt>
          <cx:pt idx="1358">0</cx:pt>
          <cx:pt idx="1359">1</cx:pt>
          <cx:pt idx="1360">0</cx:pt>
          <cx:pt idx="1361">1</cx:pt>
          <cx:pt idx="1362">2</cx:pt>
          <cx:pt idx="1363">1</cx:pt>
          <cx:pt idx="1364">1</cx:pt>
          <cx:pt idx="1365">2</cx:pt>
          <cx:pt idx="1366">1</cx:pt>
          <cx:pt idx="1367">2</cx:pt>
          <cx:pt idx="1368">1</cx:pt>
          <cx:pt idx="1369">1</cx:pt>
          <cx:pt idx="1370">1</cx:pt>
          <cx:pt idx="1371">0</cx:pt>
          <cx:pt idx="1372">0</cx:pt>
          <cx:pt idx="1373">2</cx:pt>
          <cx:pt idx="1374">0</cx:pt>
          <cx:pt idx="1375">1</cx:pt>
          <cx:pt idx="1376">1</cx:pt>
          <cx:pt idx="1377">2</cx:pt>
          <cx:pt idx="1378">0</cx:pt>
          <cx:pt idx="1379">2</cx:pt>
          <cx:pt idx="1380">0</cx:pt>
          <cx:pt idx="1381">2</cx:pt>
          <cx:pt idx="1382">2</cx:pt>
          <cx:pt idx="1383">2</cx:pt>
          <cx:pt idx="1384">0</cx:pt>
          <cx:pt idx="1385">1</cx:pt>
          <cx:pt idx="1386">1</cx:pt>
          <cx:pt idx="1387">2</cx:pt>
          <cx:pt idx="1388">0</cx:pt>
          <cx:pt idx="1389">2</cx:pt>
          <cx:pt idx="1390">0</cx:pt>
          <cx:pt idx="1391">1</cx:pt>
          <cx:pt idx="1392">2</cx:pt>
          <cx:pt idx="1393">2</cx:pt>
          <cx:pt idx="1394">0</cx:pt>
          <cx:pt idx="1395">2</cx:pt>
          <cx:pt idx="1396">1</cx:pt>
          <cx:pt idx="1397">2</cx:pt>
          <cx:pt idx="1398">0</cx:pt>
          <cx:pt idx="1399">0</cx:pt>
          <cx:pt idx="1400">1</cx:pt>
          <cx:pt idx="1401">0</cx:pt>
          <cx:pt idx="1402">2</cx:pt>
          <cx:pt idx="1403">2</cx:pt>
          <cx:pt idx="1404">0</cx:pt>
          <cx:pt idx="1405">0</cx:pt>
          <cx:pt idx="1406">2</cx:pt>
          <cx:pt idx="1407">2</cx:pt>
          <cx:pt idx="1408">2</cx:pt>
          <cx:pt idx="1409">2</cx:pt>
          <cx:pt idx="1410">2</cx:pt>
          <cx:pt idx="1411">0</cx:pt>
          <cx:pt idx="1412">2</cx:pt>
          <cx:pt idx="1413">1</cx:pt>
          <cx:pt idx="1414">2</cx:pt>
          <cx:pt idx="1415">0</cx:pt>
          <cx:pt idx="1416">0</cx:pt>
          <cx:pt idx="1417">2</cx:pt>
          <cx:pt idx="1418">0</cx:pt>
          <cx:pt idx="1419">1</cx:pt>
          <cx:pt idx="1420">0</cx:pt>
          <cx:pt idx="1421">0</cx:pt>
          <cx:pt idx="1422">2</cx:pt>
          <cx:pt idx="1423">0</cx:pt>
          <cx:pt idx="1424">0</cx:pt>
          <cx:pt idx="1425">2</cx:pt>
          <cx:pt idx="1426">2</cx:pt>
          <cx:pt idx="1427">0</cx:pt>
          <cx:pt idx="1428">1</cx:pt>
          <cx:pt idx="1429">2</cx:pt>
          <cx:pt idx="1430">0</cx:pt>
          <cx:pt idx="1431">2</cx:pt>
          <cx:pt idx="1432">2</cx:pt>
          <cx:pt idx="1433">1</cx:pt>
          <cx:pt idx="1434">0</cx:pt>
          <cx:pt idx="1435">2</cx:pt>
          <cx:pt idx="1436">1</cx:pt>
          <cx:pt idx="1437">0</cx:pt>
          <cx:pt idx="1438">1</cx:pt>
          <cx:pt idx="1439">0</cx:pt>
          <cx:pt idx="1440">1</cx:pt>
          <cx:pt idx="1441">1</cx:pt>
          <cx:pt idx="1442">0</cx:pt>
          <cx:pt idx="1443">0</cx:pt>
          <cx:pt idx="1444">2</cx:pt>
          <cx:pt idx="1445">2</cx:pt>
          <cx:pt idx="1446">1</cx:pt>
          <cx:pt idx="1447">0</cx:pt>
          <cx:pt idx="1448">0</cx:pt>
          <cx:pt idx="1449">1</cx:pt>
          <cx:pt idx="1450">1</cx:pt>
          <cx:pt idx="1451">0</cx:pt>
          <cx:pt idx="1452">2</cx:pt>
          <cx:pt idx="1453">1</cx:pt>
          <cx:pt idx="1454">0</cx:pt>
          <cx:pt idx="1455">0</cx:pt>
          <cx:pt idx="1456">1</cx:pt>
          <cx:pt idx="1457">0</cx:pt>
          <cx:pt idx="1458">1</cx:pt>
          <cx:pt idx="1459">0</cx:pt>
          <cx:pt idx="1460">2</cx:pt>
          <cx:pt idx="1461">1</cx:pt>
          <cx:pt idx="1462">1</cx:pt>
          <cx:pt idx="1463">1</cx:pt>
          <cx:pt idx="1464">2</cx:pt>
          <cx:pt idx="1465">1</cx:pt>
          <cx:pt idx="1466">2</cx:pt>
          <cx:pt idx="1467">1</cx:pt>
          <cx:pt idx="1468">0</cx:pt>
          <cx:pt idx="1469">2</cx:pt>
          <cx:pt idx="1470">0</cx:pt>
          <cx:pt idx="1471">0</cx:pt>
          <cx:pt idx="1472">1</cx:pt>
          <cx:pt idx="1473">1</cx:pt>
          <cx:pt idx="1474">0</cx:pt>
          <cx:pt idx="1475">2</cx:pt>
          <cx:pt idx="1476">0</cx:pt>
          <cx:pt idx="1477">2</cx:pt>
          <cx:pt idx="1478">0</cx:pt>
          <cx:pt idx="1479">2</cx:pt>
          <cx:pt idx="1480">0</cx:pt>
          <cx:pt idx="1481">2</cx:pt>
          <cx:pt idx="1482">0</cx:pt>
          <cx:pt idx="1483">1</cx:pt>
          <cx:pt idx="1484">0</cx:pt>
          <cx:pt idx="1485">2</cx:pt>
          <cx:pt idx="1486">1</cx:pt>
          <cx:pt idx="1487">1</cx:pt>
          <cx:pt idx="1488">1</cx:pt>
          <cx:pt idx="1489">2</cx:pt>
          <cx:pt idx="1490">1</cx:pt>
          <cx:pt idx="1491">2</cx:pt>
          <cx:pt idx="1492">2</cx:pt>
          <cx:pt idx="1493">1</cx:pt>
          <cx:pt idx="1494">1</cx:pt>
          <cx:pt idx="1495">1</cx:pt>
          <cx:pt idx="1496">0</cx:pt>
          <cx:pt idx="1497">2</cx:pt>
          <cx:pt idx="1498">2</cx:pt>
          <cx:pt idx="1499">1</cx:pt>
          <cx:pt idx="1500">2</cx:pt>
          <cx:pt idx="1501">0</cx:pt>
          <cx:pt idx="1502">0</cx:pt>
          <cx:pt idx="1503">0</cx:pt>
          <cx:pt idx="1504">2</cx:pt>
          <cx:pt idx="1505">2</cx:pt>
          <cx:pt idx="1506">1</cx:pt>
          <cx:pt idx="1507">0</cx:pt>
          <cx:pt idx="1508">0</cx:pt>
          <cx:pt idx="1509">0</cx:pt>
          <cx:pt idx="1510">1</cx:pt>
          <cx:pt idx="1511">0</cx:pt>
          <cx:pt idx="1512">2</cx:pt>
          <cx:pt idx="1513">0</cx:pt>
          <cx:pt idx="1514">1</cx:pt>
          <cx:pt idx="1515">0</cx:pt>
          <cx:pt idx="1516">0</cx:pt>
          <cx:pt idx="1517">0</cx:pt>
          <cx:pt idx="1518">2</cx:pt>
          <cx:pt idx="1519">2</cx:pt>
          <cx:pt idx="1520">2</cx:pt>
          <cx:pt idx="1521">1</cx:pt>
          <cx:pt idx="1522">2</cx:pt>
          <cx:pt idx="1523">2</cx:pt>
          <cx:pt idx="1524">2</cx:pt>
          <cx:pt idx="1525">0</cx:pt>
          <cx:pt idx="1526">1</cx:pt>
          <cx:pt idx="1527">1</cx:pt>
          <cx:pt idx="1528">2</cx:pt>
          <cx:pt idx="1529">0</cx:pt>
          <cx:pt idx="1530">2</cx:pt>
          <cx:pt idx="1531">2</cx:pt>
          <cx:pt idx="1532">1</cx:pt>
          <cx:pt idx="1533">0</cx:pt>
          <cx:pt idx="1534">2</cx:pt>
          <cx:pt idx="1535">0</cx:pt>
          <cx:pt idx="1536">2</cx:pt>
          <cx:pt idx="1537">2</cx:pt>
          <cx:pt idx="1538">2</cx:pt>
          <cx:pt idx="1539">2</cx:pt>
          <cx:pt idx="1540">2</cx:pt>
          <cx:pt idx="1541">0</cx:pt>
          <cx:pt idx="1542">0</cx:pt>
          <cx:pt idx="1543">1</cx:pt>
          <cx:pt idx="1544">0</cx:pt>
          <cx:pt idx="1545">2</cx:pt>
          <cx:pt idx="1546">2</cx:pt>
          <cx:pt idx="1547">2</cx:pt>
          <cx:pt idx="1548">0</cx:pt>
          <cx:pt idx="1549">1</cx:pt>
          <cx:pt idx="1550">2</cx:pt>
          <cx:pt idx="1551">2</cx:pt>
          <cx:pt idx="1552">0</cx:pt>
          <cx:pt idx="1553">0</cx:pt>
          <cx:pt idx="1554">2</cx:pt>
          <cx:pt idx="1555">0</cx:pt>
          <cx:pt idx="1556">0</cx:pt>
          <cx:pt idx="1557">1</cx:pt>
          <cx:pt idx="1558">1</cx:pt>
          <cx:pt idx="1559">1</cx:pt>
          <cx:pt idx="1560">0</cx:pt>
          <cx:pt idx="1561">0</cx:pt>
          <cx:pt idx="1562">0</cx:pt>
          <cx:pt idx="1563">1</cx:pt>
          <cx:pt idx="1564">0</cx:pt>
          <cx:pt idx="1565">2</cx:pt>
          <cx:pt idx="1566">1</cx:pt>
          <cx:pt idx="1567">1</cx:pt>
          <cx:pt idx="1568">0</cx:pt>
          <cx:pt idx="1569">1</cx:pt>
          <cx:pt idx="1570">2</cx:pt>
          <cx:pt idx="1571">2</cx:pt>
          <cx:pt idx="1572">0</cx:pt>
          <cx:pt idx="1573">0</cx:pt>
          <cx:pt idx="1574">1</cx:pt>
          <cx:pt idx="1575">0</cx:pt>
          <cx:pt idx="1576">0</cx:pt>
          <cx:pt idx="1577">2</cx:pt>
          <cx:pt idx="1578">2</cx:pt>
          <cx:pt idx="1579">1</cx:pt>
          <cx:pt idx="1580">2</cx:pt>
          <cx:pt idx="1581">2</cx:pt>
          <cx:pt idx="1582">1</cx:pt>
          <cx:pt idx="1583">0</cx:pt>
          <cx:pt idx="1584">1</cx:pt>
          <cx:pt idx="1585">1</cx:pt>
          <cx:pt idx="1586">2</cx:pt>
          <cx:pt idx="1587">2</cx:pt>
          <cx:pt idx="1588">2</cx:pt>
          <cx:pt idx="1589">2</cx:pt>
          <cx:pt idx="1590">0</cx:pt>
          <cx:pt idx="1591">2</cx:pt>
          <cx:pt idx="1592">1</cx:pt>
          <cx:pt idx="1593">1</cx:pt>
          <cx:pt idx="1594">2</cx:pt>
          <cx:pt idx="1595">1</cx:pt>
          <cx:pt idx="1596">0</cx:pt>
          <cx:pt idx="1597">2</cx:pt>
          <cx:pt idx="1598">2</cx:pt>
          <cx:pt idx="1599">0</cx:pt>
          <cx:pt idx="1600">1</cx:pt>
          <cx:pt idx="1601">2</cx:pt>
          <cx:pt idx="1602">0</cx:pt>
          <cx:pt idx="1603">1</cx:pt>
          <cx:pt idx="1604">0</cx:pt>
          <cx:pt idx="1605">2</cx:pt>
          <cx:pt idx="1606">2</cx:pt>
          <cx:pt idx="1607">0</cx:pt>
          <cx:pt idx="1608">2</cx:pt>
          <cx:pt idx="1609">1</cx:pt>
          <cx:pt idx="1610">1</cx:pt>
          <cx:pt idx="1611">2</cx:pt>
          <cx:pt idx="1612">1</cx:pt>
          <cx:pt idx="1613">0</cx:pt>
          <cx:pt idx="1614">2</cx:pt>
          <cx:pt idx="1615">0</cx:pt>
          <cx:pt idx="1616">2</cx:pt>
          <cx:pt idx="1617">2</cx:pt>
          <cx:pt idx="1618">0</cx:pt>
          <cx:pt idx="1619">1</cx:pt>
          <cx:pt idx="1620">2</cx:pt>
          <cx:pt idx="1621">0</cx:pt>
          <cx:pt idx="1622">2</cx:pt>
          <cx:pt idx="1623">2</cx:pt>
          <cx:pt idx="1624">0</cx:pt>
          <cx:pt idx="1625">1</cx:pt>
          <cx:pt idx="1626">1</cx:pt>
          <cx:pt idx="1627">1</cx:pt>
          <cx:pt idx="1628">2</cx:pt>
          <cx:pt idx="1629">0</cx:pt>
          <cx:pt idx="1630">0</cx:pt>
          <cx:pt idx="1631">2</cx:pt>
          <cx:pt idx="1632">1</cx:pt>
          <cx:pt idx="1633">0</cx:pt>
          <cx:pt idx="1634">0</cx:pt>
          <cx:pt idx="1635">0</cx:pt>
          <cx:pt idx="1636">1</cx:pt>
          <cx:pt idx="1637">0</cx:pt>
          <cx:pt idx="1638">1</cx:pt>
          <cx:pt idx="1639">1</cx:pt>
          <cx:pt idx="1640">1</cx:pt>
          <cx:pt idx="1641">2</cx:pt>
          <cx:pt idx="1642">2</cx:pt>
          <cx:pt idx="1643">2</cx:pt>
          <cx:pt idx="1644">0</cx:pt>
          <cx:pt idx="1645">2</cx:pt>
          <cx:pt idx="1646">0</cx:pt>
          <cx:pt idx="1647">0</cx:pt>
          <cx:pt idx="1648">1</cx:pt>
          <cx:pt idx="1649">0</cx:pt>
          <cx:pt idx="1650">2</cx:pt>
          <cx:pt idx="1651">0</cx:pt>
          <cx:pt idx="1652">0</cx:pt>
          <cx:pt idx="1653">0</cx:pt>
          <cx:pt idx="1654">2</cx:pt>
          <cx:pt idx="1655">2</cx:pt>
          <cx:pt idx="1656">1</cx:pt>
          <cx:pt idx="1657">1</cx:pt>
          <cx:pt idx="1658">0</cx:pt>
          <cx:pt idx="1659">0</cx:pt>
          <cx:pt idx="1660">2</cx:pt>
          <cx:pt idx="1661">0</cx:pt>
          <cx:pt idx="1662">1</cx:pt>
          <cx:pt idx="1663">0</cx:pt>
          <cx:pt idx="1664">0</cx:pt>
          <cx:pt idx="1665">2</cx:pt>
          <cx:pt idx="1666">1</cx:pt>
          <cx:pt idx="1667">1</cx:pt>
          <cx:pt idx="1668">1</cx:pt>
          <cx:pt idx="1669">0</cx:pt>
          <cx:pt idx="1670">0</cx:pt>
          <cx:pt idx="1671">2</cx:pt>
          <cx:pt idx="1672">2</cx:pt>
          <cx:pt idx="1673">2</cx:pt>
          <cx:pt idx="1674">2</cx:pt>
          <cx:pt idx="1675">0</cx:pt>
          <cx:pt idx="1676">1</cx:pt>
          <cx:pt idx="1677">2</cx:pt>
          <cx:pt idx="1678">1</cx:pt>
          <cx:pt idx="1679">2</cx:pt>
          <cx:pt idx="1680">2</cx:pt>
          <cx:pt idx="1681">0</cx:pt>
          <cx:pt idx="1682">0</cx:pt>
          <cx:pt idx="1683">0</cx:pt>
          <cx:pt idx="1684">2</cx:pt>
          <cx:pt idx="1685">1</cx:pt>
          <cx:pt idx="1686">2</cx:pt>
          <cx:pt idx="1687">1</cx:pt>
          <cx:pt idx="1688">2</cx:pt>
          <cx:pt idx="1689">1</cx:pt>
          <cx:pt idx="1690">1</cx:pt>
          <cx:pt idx="1691">1</cx:pt>
          <cx:pt idx="1692">1</cx:pt>
          <cx:pt idx="1693">0</cx:pt>
          <cx:pt idx="1694">0</cx:pt>
          <cx:pt idx="1695">2</cx:pt>
          <cx:pt idx="1696">2</cx:pt>
          <cx:pt idx="1697">2</cx:pt>
          <cx:pt idx="1698">0</cx:pt>
          <cx:pt idx="1699">0</cx:pt>
          <cx:pt idx="1700">1</cx:pt>
          <cx:pt idx="1701">0</cx:pt>
          <cx:pt idx="1702">0</cx:pt>
          <cx:pt idx="1703">2</cx:pt>
          <cx:pt idx="1704">2</cx:pt>
          <cx:pt idx="1705">2</cx:pt>
          <cx:pt idx="1706">2</cx:pt>
          <cx:pt idx="1707">1</cx:pt>
          <cx:pt idx="1708">2</cx:pt>
          <cx:pt idx="1709">1</cx:pt>
          <cx:pt idx="1710">0</cx:pt>
          <cx:pt idx="1711">2</cx:pt>
          <cx:pt idx="1712">0</cx:pt>
          <cx:pt idx="1713">1</cx:pt>
          <cx:pt idx="1714">2</cx:pt>
          <cx:pt idx="1715">0</cx:pt>
          <cx:pt idx="1716">2</cx:pt>
          <cx:pt idx="1717">2</cx:pt>
          <cx:pt idx="1718">0</cx:pt>
          <cx:pt idx="1719">0</cx:pt>
          <cx:pt idx="1720">2</cx:pt>
          <cx:pt idx="1721">0</cx:pt>
          <cx:pt idx="1722">1</cx:pt>
          <cx:pt idx="1723">2</cx:pt>
          <cx:pt idx="1724">1</cx:pt>
          <cx:pt idx="1725">2</cx:pt>
          <cx:pt idx="1726">2</cx:pt>
          <cx:pt idx="1727">1</cx:pt>
          <cx:pt idx="1728">2</cx:pt>
          <cx:pt idx="1729">2</cx:pt>
          <cx:pt idx="1730">2</cx:pt>
          <cx:pt idx="1731">0</cx:pt>
          <cx:pt idx="1732">1</cx:pt>
          <cx:pt idx="1733">2</cx:pt>
          <cx:pt idx="1734">0</cx:pt>
          <cx:pt idx="1735">0</cx:pt>
          <cx:pt idx="1736">0</cx:pt>
          <cx:pt idx="1737">0</cx:pt>
          <cx:pt idx="1738">1</cx:pt>
          <cx:pt idx="1739">2</cx:pt>
          <cx:pt idx="1740">2</cx:pt>
          <cx:pt idx="1741">0</cx:pt>
          <cx:pt idx="1742">1</cx:pt>
          <cx:pt idx="1743">0</cx:pt>
          <cx:pt idx="1744">1</cx:pt>
          <cx:pt idx="1745">2</cx:pt>
          <cx:pt idx="1746">0</cx:pt>
          <cx:pt idx="1747">0</cx:pt>
          <cx:pt idx="1748">0</cx:pt>
          <cx:pt idx="1749">2</cx:pt>
          <cx:pt idx="1750">2</cx:pt>
          <cx:pt idx="1751">2</cx:pt>
          <cx:pt idx="1752">1</cx:pt>
          <cx:pt idx="1753">2</cx:pt>
          <cx:pt idx="1754">1</cx:pt>
          <cx:pt idx="1755">2</cx:pt>
          <cx:pt idx="1756">1</cx:pt>
          <cx:pt idx="1757">0</cx:pt>
          <cx:pt idx="1758">2</cx:pt>
          <cx:pt idx="1759">1</cx:pt>
          <cx:pt idx="1760">0</cx:pt>
          <cx:pt idx="1761">1</cx:pt>
          <cx:pt idx="1762">2</cx:pt>
          <cx:pt idx="1763">2</cx:pt>
          <cx:pt idx="1764">1</cx:pt>
          <cx:pt idx="1765">2</cx:pt>
          <cx:pt idx="1766">0</cx:pt>
          <cx:pt idx="1767">0</cx:pt>
          <cx:pt idx="1768">0</cx:pt>
          <cx:pt idx="1769">1</cx:pt>
          <cx:pt idx="1770">1</cx:pt>
          <cx:pt idx="1771">2</cx:pt>
          <cx:pt idx="1772">1</cx:pt>
          <cx:pt idx="1773">1</cx:pt>
          <cx:pt idx="1774">2</cx:pt>
          <cx:pt idx="1775">0</cx:pt>
          <cx:pt idx="1776">2</cx:pt>
          <cx:pt idx="1777">0</cx:pt>
          <cx:pt idx="1778">1</cx:pt>
          <cx:pt idx="1779">0</cx:pt>
          <cx:pt idx="1780">0</cx:pt>
          <cx:pt idx="1781">0</cx:pt>
          <cx:pt idx="1782">2</cx:pt>
          <cx:pt idx="1783">2</cx:pt>
          <cx:pt idx="1784">2</cx:pt>
          <cx:pt idx="1785">1</cx:pt>
          <cx:pt idx="1786">1</cx:pt>
          <cx:pt idx="1787">1</cx:pt>
          <cx:pt idx="1788">0</cx:pt>
          <cx:pt idx="1789">0</cx:pt>
          <cx:pt idx="1790">1</cx:pt>
          <cx:pt idx="1791">1</cx:pt>
          <cx:pt idx="1792">2</cx:pt>
          <cx:pt idx="1793">0</cx:pt>
          <cx:pt idx="1794">2</cx:pt>
          <cx:pt idx="1795">2</cx:pt>
          <cx:pt idx="1796">0</cx:pt>
          <cx:pt idx="1797">2</cx:pt>
          <cx:pt idx="1798">1</cx:pt>
          <cx:pt idx="1799">0</cx:pt>
          <cx:pt idx="1800">0</cx:pt>
          <cx:pt idx="1801">1</cx:pt>
          <cx:pt idx="1802">1</cx:pt>
          <cx:pt idx="1803">0</cx:pt>
          <cx:pt idx="1804">0</cx:pt>
          <cx:pt idx="1805">2</cx:pt>
          <cx:pt idx="1806">2</cx:pt>
          <cx:pt idx="1807">2</cx:pt>
          <cx:pt idx="1808">0</cx:pt>
          <cx:pt idx="1809">1</cx:pt>
          <cx:pt idx="1810">1</cx:pt>
          <cx:pt idx="1811">0</cx:pt>
          <cx:pt idx="1812">2</cx:pt>
          <cx:pt idx="1813">2</cx:pt>
          <cx:pt idx="1814">0</cx:pt>
          <cx:pt idx="1815">1</cx:pt>
          <cx:pt idx="1816">2</cx:pt>
          <cx:pt idx="1817">0</cx:pt>
          <cx:pt idx="1818">2</cx:pt>
          <cx:pt idx="1819">0</cx:pt>
          <cx:pt idx="1820">0</cx:pt>
          <cx:pt idx="1821">1</cx:pt>
          <cx:pt idx="1822">2</cx:pt>
          <cx:pt idx="1823">1</cx:pt>
          <cx:pt idx="1824">2</cx:pt>
          <cx:pt idx="1825">1</cx:pt>
          <cx:pt idx="1826">1</cx:pt>
          <cx:pt idx="1827">2</cx:pt>
          <cx:pt idx="1828">0</cx:pt>
          <cx:pt idx="1829">2</cx:pt>
          <cx:pt idx="1830">1</cx:pt>
          <cx:pt idx="1831">1</cx:pt>
          <cx:pt idx="1832">2</cx:pt>
          <cx:pt idx="1833">0</cx:pt>
          <cx:pt idx="1834">2</cx:pt>
          <cx:pt idx="1835">2</cx:pt>
          <cx:pt idx="1836">0</cx:pt>
          <cx:pt idx="1837">0</cx:pt>
          <cx:pt idx="1838">0</cx:pt>
          <cx:pt idx="1839">1</cx:pt>
          <cx:pt idx="1840">0</cx:pt>
          <cx:pt idx="1841">2</cx:pt>
          <cx:pt idx="1842">1</cx:pt>
          <cx:pt idx="1843">0</cx:pt>
          <cx:pt idx="1844">0</cx:pt>
          <cx:pt idx="1845">0</cx:pt>
          <cx:pt idx="1846">2</cx:pt>
          <cx:pt idx="1847">2</cx:pt>
          <cx:pt idx="1848">0</cx:pt>
          <cx:pt idx="1849">0</cx:pt>
          <cx:pt idx="1850">0</cx:pt>
          <cx:pt idx="1851">1</cx:pt>
          <cx:pt idx="1852">1</cx:pt>
          <cx:pt idx="1853">0</cx:pt>
          <cx:pt idx="1854">1</cx:pt>
          <cx:pt idx="1855">1</cx:pt>
          <cx:pt idx="1856">1</cx:pt>
          <cx:pt idx="1857">0</cx:pt>
          <cx:pt idx="1858">1</cx:pt>
          <cx:pt idx="1859">1</cx:pt>
          <cx:pt idx="1860">0</cx:pt>
          <cx:pt idx="1861">2</cx:pt>
          <cx:pt idx="1862">1</cx:pt>
          <cx:pt idx="1863">1</cx:pt>
          <cx:pt idx="1864">0</cx:pt>
          <cx:pt idx="1865">1</cx:pt>
          <cx:pt idx="1866">2</cx:pt>
          <cx:pt idx="1867">1</cx:pt>
          <cx:pt idx="1868">1</cx:pt>
          <cx:pt idx="1869">0</cx:pt>
          <cx:pt idx="1870">2</cx:pt>
          <cx:pt idx="1871">2</cx:pt>
          <cx:pt idx="1872">2</cx:pt>
          <cx:pt idx="1873">1</cx:pt>
          <cx:pt idx="1874">2</cx:pt>
          <cx:pt idx="1875">0</cx:pt>
          <cx:pt idx="1876">1</cx:pt>
          <cx:pt idx="1877">1</cx:pt>
          <cx:pt idx="1878">1</cx:pt>
          <cx:pt idx="1879">2</cx:pt>
          <cx:pt idx="1880">2</cx:pt>
          <cx:pt idx="1881">2</cx:pt>
          <cx:pt idx="1882">0</cx:pt>
          <cx:pt idx="1883">1</cx:pt>
          <cx:pt idx="1884">2</cx:pt>
          <cx:pt idx="1885">1</cx:pt>
          <cx:pt idx="1886">1</cx:pt>
          <cx:pt idx="1887">1</cx:pt>
          <cx:pt idx="1888">1</cx:pt>
          <cx:pt idx="1889">0</cx:pt>
          <cx:pt idx="1890">2</cx:pt>
          <cx:pt idx="1891">0</cx:pt>
          <cx:pt idx="1892">0</cx:pt>
          <cx:pt idx="1893">2</cx:pt>
          <cx:pt idx="1894">0</cx:pt>
          <cx:pt idx="1895">0</cx:pt>
          <cx:pt idx="1896">0</cx:pt>
          <cx:pt idx="1897">1</cx:pt>
          <cx:pt idx="1898">0</cx:pt>
          <cx:pt idx="1899">1</cx:pt>
          <cx:pt idx="1900">1</cx:pt>
          <cx:pt idx="1901">2</cx:pt>
          <cx:pt idx="1902">2</cx:pt>
          <cx:pt idx="1903">0</cx:pt>
          <cx:pt idx="1904">1</cx:pt>
          <cx:pt idx="1905">0</cx:pt>
          <cx:pt idx="1906">2</cx:pt>
          <cx:pt idx="1907">2</cx:pt>
          <cx:pt idx="1908">0</cx:pt>
          <cx:pt idx="1909">0</cx:pt>
          <cx:pt idx="1910">2</cx:pt>
          <cx:pt idx="1911">1</cx:pt>
          <cx:pt idx="1912">0</cx:pt>
          <cx:pt idx="1913">0</cx:pt>
          <cx:pt idx="1914">1</cx:pt>
          <cx:pt idx="1915">0</cx:pt>
          <cx:pt idx="1916">2</cx:pt>
          <cx:pt idx="1917">1</cx:pt>
          <cx:pt idx="1918">2</cx:pt>
          <cx:pt idx="1919">0</cx:pt>
          <cx:pt idx="1920">2</cx:pt>
          <cx:pt idx="1921">0</cx:pt>
          <cx:pt idx="1922">0</cx:pt>
          <cx:pt idx="1923">1</cx:pt>
          <cx:pt idx="1924">0</cx:pt>
          <cx:pt idx="1925">0</cx:pt>
          <cx:pt idx="1926">1</cx:pt>
          <cx:pt idx="1927">1</cx:pt>
          <cx:pt idx="1928">0</cx:pt>
          <cx:pt idx="1929">0</cx:pt>
          <cx:pt idx="1930">2</cx:pt>
          <cx:pt idx="1931">2</cx:pt>
          <cx:pt idx="1932">2</cx:pt>
          <cx:pt idx="1933">1</cx:pt>
          <cx:pt idx="1934">0</cx:pt>
          <cx:pt idx="1935">2</cx:pt>
          <cx:pt idx="1936">2</cx:pt>
          <cx:pt idx="1937">0</cx:pt>
          <cx:pt idx="1938">0</cx:pt>
          <cx:pt idx="1939">0</cx:pt>
          <cx:pt idx="1940">0</cx:pt>
          <cx:pt idx="1941">0</cx:pt>
          <cx:pt idx="1942">0</cx:pt>
          <cx:pt idx="1943">2</cx:pt>
          <cx:pt idx="1944">1</cx:pt>
          <cx:pt idx="1945">0</cx:pt>
          <cx:pt idx="1946">1</cx:pt>
          <cx:pt idx="1947">1</cx:pt>
          <cx:pt idx="1948">2</cx:pt>
          <cx:pt idx="1949">1</cx:pt>
          <cx:pt idx="1950">0</cx:pt>
          <cx:pt idx="1951">2</cx:pt>
          <cx:pt idx="1952">2</cx:pt>
          <cx:pt idx="1953">2</cx:pt>
          <cx:pt idx="1954">2</cx:pt>
          <cx:pt idx="1955">1</cx:pt>
          <cx:pt idx="1956">1</cx:pt>
          <cx:pt idx="1957">0</cx:pt>
          <cx:pt idx="1958">2</cx:pt>
          <cx:pt idx="1959">1</cx:pt>
          <cx:pt idx="1960">1</cx:pt>
          <cx:pt idx="1961">2</cx:pt>
          <cx:pt idx="1962">0</cx:pt>
          <cx:pt idx="1963">2</cx:pt>
          <cx:pt idx="1964">2</cx:pt>
          <cx:pt idx="1965">0</cx:pt>
          <cx:pt idx="1966">1</cx:pt>
          <cx:pt idx="1967">0</cx:pt>
          <cx:pt idx="1968">0</cx:pt>
          <cx:pt idx="1969">1</cx:pt>
          <cx:pt idx="1970">1</cx:pt>
          <cx:pt idx="1971">0</cx:pt>
          <cx:pt idx="1972">0</cx:pt>
          <cx:pt idx="1973">1</cx:pt>
          <cx:pt idx="1974">2</cx:pt>
          <cx:pt idx="1975">2</cx:pt>
          <cx:pt idx="1976">2</cx:pt>
          <cx:pt idx="1977">1</cx:pt>
          <cx:pt idx="1978">2</cx:pt>
          <cx:pt idx="1979">1</cx:pt>
          <cx:pt idx="1980">1</cx:pt>
          <cx:pt idx="1981">0</cx:pt>
          <cx:pt idx="1982">1</cx:pt>
          <cx:pt idx="1983">0</cx:pt>
          <cx:pt idx="1984">2</cx:pt>
          <cx:pt idx="1985">1</cx:pt>
          <cx:pt idx="1986">2</cx:pt>
          <cx:pt idx="1987">1</cx:pt>
          <cx:pt idx="1988">2</cx:pt>
          <cx:pt idx="1989">1</cx:pt>
          <cx:pt idx="1990">1</cx:pt>
          <cx:pt idx="1991">0</cx:pt>
          <cx:pt idx="1992">0</cx:pt>
          <cx:pt idx="1993">2</cx:pt>
          <cx:pt idx="1994">0</cx:pt>
          <cx:pt idx="1995">0</cx:pt>
          <cx:pt idx="1996">2</cx:pt>
          <cx:pt idx="1997">0</cx:pt>
          <cx:pt idx="1998">2</cx:pt>
          <cx:pt idx="1999">2</cx:pt>
          <cx:pt idx="2000">2</cx:pt>
          <cx:pt idx="2001">1</cx:pt>
          <cx:pt idx="2002">2</cx:pt>
          <cx:pt idx="2003">0</cx:pt>
          <cx:pt idx="2004">1</cx:pt>
          <cx:pt idx="2005">0</cx:pt>
          <cx:pt idx="2006">2</cx:pt>
          <cx:pt idx="2007">2</cx:pt>
          <cx:pt idx="2008">2</cx:pt>
          <cx:pt idx="2009">2</cx:pt>
          <cx:pt idx="2010">0</cx:pt>
          <cx:pt idx="2011">0</cx:pt>
          <cx:pt idx="2012">0</cx:pt>
          <cx:pt idx="2013">0</cx:pt>
          <cx:pt idx="2014">0</cx:pt>
          <cx:pt idx="2015">0</cx:pt>
          <cx:pt idx="2016">2</cx:pt>
          <cx:pt idx="2017">1</cx:pt>
          <cx:pt idx="2018">2</cx:pt>
          <cx:pt idx="2019">1</cx:pt>
          <cx:pt idx="2020">0</cx:pt>
          <cx:pt idx="2021">2</cx:pt>
          <cx:pt idx="2022">0</cx:pt>
          <cx:pt idx="2023">2</cx:pt>
          <cx:pt idx="2024">2</cx:pt>
          <cx:pt idx="2025">1</cx:pt>
          <cx:pt idx="2026">1</cx:pt>
          <cx:pt idx="2027">0</cx:pt>
          <cx:pt idx="2028">0</cx:pt>
          <cx:pt idx="2029">0</cx:pt>
          <cx:pt idx="2030">2</cx:pt>
          <cx:pt idx="2031">1</cx:pt>
          <cx:pt idx="2032">2</cx:pt>
          <cx:pt idx="2033">0</cx:pt>
          <cx:pt idx="2034">1</cx:pt>
          <cx:pt idx="2035">1</cx:pt>
          <cx:pt idx="2036">1</cx:pt>
          <cx:pt idx="2037">1</cx:pt>
          <cx:pt idx="2038">1</cx:pt>
          <cx:pt idx="2039">1</cx:pt>
          <cx:pt idx="2040">1</cx:pt>
          <cx:pt idx="2041">0</cx:pt>
          <cx:pt idx="2042">2</cx:pt>
          <cx:pt idx="2043">1</cx:pt>
          <cx:pt idx="2044">2</cx:pt>
          <cx:pt idx="2045">1</cx:pt>
          <cx:pt idx="2046">0</cx:pt>
          <cx:pt idx="2047">2</cx:pt>
          <cx:pt idx="2048">0</cx:pt>
          <cx:pt idx="2049">1</cx:pt>
          <cx:pt idx="2050">2</cx:pt>
          <cx:pt idx="2051">1</cx:pt>
          <cx:pt idx="2052">1</cx:pt>
          <cx:pt idx="2053">2</cx:pt>
          <cx:pt idx="2054">2</cx:pt>
          <cx:pt idx="2055">0</cx:pt>
          <cx:pt idx="2056">1</cx:pt>
          <cx:pt idx="2057">2</cx:pt>
          <cx:pt idx="2058">1</cx:pt>
          <cx:pt idx="2059">0</cx:pt>
          <cx:pt idx="2060">2</cx:pt>
          <cx:pt idx="2061">1</cx:pt>
          <cx:pt idx="2062">2</cx:pt>
          <cx:pt idx="2063">2</cx:pt>
          <cx:pt idx="2064">2</cx:pt>
          <cx:pt idx="2065">2</cx:pt>
          <cx:pt idx="2066">0</cx:pt>
          <cx:pt idx="2067">0</cx:pt>
          <cx:pt idx="2068">0</cx:pt>
          <cx:pt idx="2069">2</cx:pt>
          <cx:pt idx="2070">1</cx:pt>
          <cx:pt idx="2071">1</cx:pt>
          <cx:pt idx="2072">2</cx:pt>
          <cx:pt idx="2073">2</cx:pt>
          <cx:pt idx="2074">2</cx:pt>
          <cx:pt idx="2075">1</cx:pt>
          <cx:pt idx="2076">0</cx:pt>
          <cx:pt idx="2077">1</cx:pt>
          <cx:pt idx="2078">1</cx:pt>
          <cx:pt idx="2079">1</cx:pt>
          <cx:pt idx="2080">0</cx:pt>
          <cx:pt idx="2081">2</cx:pt>
          <cx:pt idx="2082">0</cx:pt>
          <cx:pt idx="2083">0</cx:pt>
          <cx:pt idx="2084">2</cx:pt>
          <cx:pt idx="2085">0</cx:pt>
          <cx:pt idx="2086">0</cx:pt>
          <cx:pt idx="2087">2</cx:pt>
          <cx:pt idx="2088">2</cx:pt>
          <cx:pt idx="2089">0</cx:pt>
          <cx:pt idx="2090">0</cx:pt>
          <cx:pt idx="2091">0</cx:pt>
          <cx:pt idx="2092">1</cx:pt>
          <cx:pt idx="2093">1</cx:pt>
          <cx:pt idx="2094">0</cx:pt>
          <cx:pt idx="2095">0</cx:pt>
          <cx:pt idx="2096">2</cx:pt>
          <cx:pt idx="2097">2</cx:pt>
          <cx:pt idx="2098">0</cx:pt>
          <cx:pt idx="2099">1</cx:pt>
          <cx:pt idx="2100">2</cx:pt>
          <cx:pt idx="2101">1</cx:pt>
          <cx:pt idx="2102">2</cx:pt>
          <cx:pt idx="2103">2</cx:pt>
          <cx:pt idx="2104">0</cx:pt>
          <cx:pt idx="2105">0</cx:pt>
          <cx:pt idx="2106">0</cx:pt>
          <cx:pt idx="2107">2</cx:pt>
          <cx:pt idx="2108">2</cx:pt>
          <cx:pt idx="2109">2</cx:pt>
          <cx:pt idx="2110">1</cx:pt>
          <cx:pt idx="2111">1</cx:pt>
          <cx:pt idx="2112">1</cx:pt>
          <cx:pt idx="2113">1</cx:pt>
          <cx:pt idx="2114">2</cx:pt>
          <cx:pt idx="2115">1</cx:pt>
          <cx:pt idx="2116">1</cx:pt>
          <cx:pt idx="2117">0</cx:pt>
          <cx:pt idx="2118">2</cx:pt>
          <cx:pt idx="2119">0</cx:pt>
          <cx:pt idx="2120">0</cx:pt>
          <cx:pt idx="2121">2</cx:pt>
          <cx:pt idx="2122">1</cx:pt>
          <cx:pt idx="2123">1</cx:pt>
          <cx:pt idx="2124">1</cx:pt>
          <cx:pt idx="2125">0</cx:pt>
          <cx:pt idx="2126">1</cx:pt>
          <cx:pt idx="2127">2</cx:pt>
          <cx:pt idx="2128">2</cx:pt>
          <cx:pt idx="2129">2</cx:pt>
          <cx:pt idx="2130">0</cx:pt>
          <cx:pt idx="2131">0</cx:pt>
          <cx:pt idx="2132">1</cx:pt>
          <cx:pt idx="2133">1</cx:pt>
          <cx:pt idx="2134">1</cx:pt>
          <cx:pt idx="2135">2</cx:pt>
          <cx:pt idx="2136">0</cx:pt>
          <cx:pt idx="2137">2</cx:pt>
          <cx:pt idx="2138">1</cx:pt>
          <cx:pt idx="2139">1</cx:pt>
          <cx:pt idx="2140">1</cx:pt>
          <cx:pt idx="2141">1</cx:pt>
          <cx:pt idx="2142">0</cx:pt>
          <cx:pt idx="2143">2</cx:pt>
          <cx:pt idx="2144">1</cx:pt>
          <cx:pt idx="2145">2</cx:pt>
          <cx:pt idx="2146">2</cx:pt>
          <cx:pt idx="2147">2</cx:pt>
          <cx:pt idx="2148">2</cx:pt>
          <cx:pt idx="2149">1</cx:pt>
          <cx:pt idx="2150">0</cx:pt>
          <cx:pt idx="2151">1</cx:pt>
          <cx:pt idx="2152">2</cx:pt>
          <cx:pt idx="2153">0</cx:pt>
          <cx:pt idx="2154">2</cx:pt>
          <cx:pt idx="2155">2</cx:pt>
          <cx:pt idx="2156">2</cx:pt>
          <cx:pt idx="2157">0</cx:pt>
          <cx:pt idx="2158">2</cx:pt>
          <cx:pt idx="2159">1</cx:pt>
          <cx:pt idx="2160">2</cx:pt>
          <cx:pt idx="2161">0</cx:pt>
          <cx:pt idx="2162">1</cx:pt>
          <cx:pt idx="2163">2</cx:pt>
          <cx:pt idx="2164">0</cx:pt>
          <cx:pt idx="2165">0</cx:pt>
          <cx:pt idx="2166">2</cx:pt>
          <cx:pt idx="2167">0</cx:pt>
          <cx:pt idx="2168">0</cx:pt>
          <cx:pt idx="2169">0</cx:pt>
          <cx:pt idx="2170">0</cx:pt>
          <cx:pt idx="2171">0</cx:pt>
          <cx:pt idx="2172">1</cx:pt>
          <cx:pt idx="2173">1</cx:pt>
          <cx:pt idx="2174">0</cx:pt>
          <cx:pt idx="2175">2</cx:pt>
          <cx:pt idx="2176">1</cx:pt>
          <cx:pt idx="2177">1</cx:pt>
          <cx:pt idx="2178">1</cx:pt>
          <cx:pt idx="2179">2</cx:pt>
          <cx:pt idx="2180">2</cx:pt>
          <cx:pt idx="2181">0</cx:pt>
          <cx:pt idx="2182">0</cx:pt>
          <cx:pt idx="2183">0</cx:pt>
          <cx:pt idx="2184">0</cx:pt>
          <cx:pt idx="2185">1</cx:pt>
          <cx:pt idx="2186">0</cx:pt>
          <cx:pt idx="2187">1</cx:pt>
          <cx:pt idx="2188">2</cx:pt>
          <cx:pt idx="2189">2</cx:pt>
          <cx:pt idx="2190">1</cx:pt>
          <cx:pt idx="2191">0</cx:pt>
          <cx:pt idx="2192">0</cx:pt>
          <cx:pt idx="2193">0</cx:pt>
          <cx:pt idx="2194">2</cx:pt>
          <cx:pt idx="2195">1</cx:pt>
          <cx:pt idx="2196">1</cx:pt>
          <cx:pt idx="2197">1</cx:pt>
          <cx:pt idx="2198">1</cx:pt>
          <cx:pt idx="2199">1</cx:pt>
          <cx:pt idx="2200">1</cx:pt>
          <cx:pt idx="2201">0</cx:pt>
          <cx:pt idx="2202">0</cx:pt>
          <cx:pt idx="2203">1</cx:pt>
          <cx:pt idx="2204">1</cx:pt>
          <cx:pt idx="2205">0</cx:pt>
          <cx:pt idx="2206">0</cx:pt>
          <cx:pt idx="2207">1</cx:pt>
          <cx:pt idx="2208">0</cx:pt>
          <cx:pt idx="2209">2</cx:pt>
          <cx:pt idx="2210">1</cx:pt>
          <cx:pt idx="2211">1</cx:pt>
          <cx:pt idx="2212">0</cx:pt>
          <cx:pt idx="2213">0</cx:pt>
          <cx:pt idx="2214">1</cx:pt>
          <cx:pt idx="2215">2</cx:pt>
          <cx:pt idx="2216">0</cx:pt>
          <cx:pt idx="2217">1</cx:pt>
          <cx:pt idx="2218">2</cx:pt>
          <cx:pt idx="2219">2</cx:pt>
          <cx:pt idx="2220">1</cx:pt>
          <cx:pt idx="2221">0</cx:pt>
          <cx:pt idx="2222">2</cx:pt>
          <cx:pt idx="2223">2</cx:pt>
          <cx:pt idx="2224">0</cx:pt>
          <cx:pt idx="2225">1</cx:pt>
          <cx:pt idx="2226">1</cx:pt>
          <cx:pt idx="2227">2</cx:pt>
          <cx:pt idx="2228">1</cx:pt>
          <cx:pt idx="2229">1</cx:pt>
          <cx:pt idx="2230">1</cx:pt>
          <cx:pt idx="2231">1</cx:pt>
          <cx:pt idx="2232">0</cx:pt>
          <cx:pt idx="2233">1</cx:pt>
          <cx:pt idx="2234">1</cx:pt>
          <cx:pt idx="2235">2</cx:pt>
          <cx:pt idx="2236">0</cx:pt>
          <cx:pt idx="2237">2</cx:pt>
          <cx:pt idx="2238">2</cx:pt>
          <cx:pt idx="2239">2</cx:pt>
          <cx:pt idx="2240">1</cx:pt>
          <cx:pt idx="2241">1</cx:pt>
          <cx:pt idx="2242">1</cx:pt>
          <cx:pt idx="2243">1</cx:pt>
          <cx:pt idx="2244">1</cx:pt>
          <cx:pt idx="2245">0</cx:pt>
          <cx:pt idx="2246">2</cx:pt>
          <cx:pt idx="2247">2</cx:pt>
          <cx:pt idx="2248">0</cx:pt>
          <cx:pt idx="2249">2</cx:pt>
          <cx:pt idx="2250">1</cx:pt>
          <cx:pt idx="2251">0</cx:pt>
          <cx:pt idx="2252">2</cx:pt>
          <cx:pt idx="2253">2</cx:pt>
          <cx:pt idx="2254">1</cx:pt>
          <cx:pt idx="2255">2</cx:pt>
          <cx:pt idx="2256">1</cx:pt>
          <cx:pt idx="2257">0</cx:pt>
          <cx:pt idx="2258">0</cx:pt>
          <cx:pt idx="2259">1</cx:pt>
          <cx:pt idx="2260">0</cx:pt>
          <cx:pt idx="2261">2</cx:pt>
          <cx:pt idx="2262">1</cx:pt>
          <cx:pt idx="2263">1</cx:pt>
          <cx:pt idx="2264">2</cx:pt>
          <cx:pt idx="2265">2</cx:pt>
          <cx:pt idx="2266">1</cx:pt>
          <cx:pt idx="2267">0</cx:pt>
          <cx:pt idx="2268">1</cx:pt>
          <cx:pt idx="2269">1</cx:pt>
          <cx:pt idx="2270">0</cx:pt>
          <cx:pt idx="2271">0</cx:pt>
          <cx:pt idx="2272">0</cx:pt>
          <cx:pt idx="2273">2</cx:pt>
          <cx:pt idx="2274">2</cx:pt>
          <cx:pt idx="2275">2</cx:pt>
          <cx:pt idx="2276">0</cx:pt>
          <cx:pt idx="2277">2</cx:pt>
          <cx:pt idx="2278">0</cx:pt>
          <cx:pt idx="2279">2</cx:pt>
          <cx:pt idx="2280">1</cx:pt>
          <cx:pt idx="2281">2</cx:pt>
          <cx:pt idx="2282">0</cx:pt>
          <cx:pt idx="2283">1</cx:pt>
          <cx:pt idx="2284">2</cx:pt>
          <cx:pt idx="2285">0</cx:pt>
          <cx:pt idx="2286">1</cx:pt>
          <cx:pt idx="2287">0</cx:pt>
          <cx:pt idx="2288">2</cx:pt>
          <cx:pt idx="2289">0</cx:pt>
          <cx:pt idx="2290">1</cx:pt>
          <cx:pt idx="2291">1</cx:pt>
          <cx:pt idx="2292">2</cx:pt>
          <cx:pt idx="2293">2</cx:pt>
          <cx:pt idx="2294">0</cx:pt>
          <cx:pt idx="2295">2</cx:pt>
          <cx:pt idx="2296">0</cx:pt>
          <cx:pt idx="2297">2</cx:pt>
          <cx:pt idx="2298">1</cx:pt>
          <cx:pt idx="2299">2</cx:pt>
          <cx:pt idx="2300">2</cx:pt>
          <cx:pt idx="2301">2</cx:pt>
          <cx:pt idx="2302">2</cx:pt>
          <cx:pt idx="2303">0</cx:pt>
          <cx:pt idx="2304">0</cx:pt>
          <cx:pt idx="2305">2</cx:pt>
          <cx:pt idx="2306">2</cx:pt>
          <cx:pt idx="2307">1</cx:pt>
          <cx:pt idx="2308">0</cx:pt>
          <cx:pt idx="2309">0</cx:pt>
          <cx:pt idx="2310">1</cx:pt>
          <cx:pt idx="2311">0</cx:pt>
          <cx:pt idx="2312">2</cx:pt>
          <cx:pt idx="2313">0</cx:pt>
          <cx:pt idx="2314">0</cx:pt>
          <cx:pt idx="2315">2</cx:pt>
          <cx:pt idx="2316">0</cx:pt>
          <cx:pt idx="2317">1</cx:pt>
          <cx:pt idx="2318">1</cx:pt>
          <cx:pt idx="2319">2</cx:pt>
          <cx:pt idx="2320">0</cx:pt>
          <cx:pt idx="2321">2</cx:pt>
          <cx:pt idx="2322">2</cx:pt>
          <cx:pt idx="2323">1</cx:pt>
          <cx:pt idx="2324">2</cx:pt>
          <cx:pt idx="2325">2</cx:pt>
          <cx:pt idx="2326">2</cx:pt>
          <cx:pt idx="2327">0</cx:pt>
          <cx:pt idx="2328">1</cx:pt>
          <cx:pt idx="2329">1</cx:pt>
          <cx:pt idx="2330">0</cx:pt>
          <cx:pt idx="2331">1</cx:pt>
          <cx:pt idx="2332">0</cx:pt>
          <cx:pt idx="2333">2</cx:pt>
          <cx:pt idx="2334">2</cx:pt>
          <cx:pt idx="2335">0</cx:pt>
          <cx:pt idx="2336">2</cx:pt>
          <cx:pt idx="2337">0</cx:pt>
          <cx:pt idx="2338">0</cx:pt>
          <cx:pt idx="2339">0</cx:pt>
          <cx:pt idx="2340">1</cx:pt>
          <cx:pt idx="2341">1</cx:pt>
          <cx:pt idx="2342">2</cx:pt>
          <cx:pt idx="2343">1</cx:pt>
          <cx:pt idx="2344">1</cx:pt>
          <cx:pt idx="2345">1</cx:pt>
          <cx:pt idx="2346">2</cx:pt>
          <cx:pt idx="2347">0</cx:pt>
          <cx:pt idx="2348">0</cx:pt>
          <cx:pt idx="2349">2</cx:pt>
          <cx:pt idx="2350">2</cx:pt>
          <cx:pt idx="2351">0</cx:pt>
          <cx:pt idx="2352">0</cx:pt>
          <cx:pt idx="2353">0</cx:pt>
          <cx:pt idx="2354">0</cx:pt>
          <cx:pt idx="2355">0</cx:pt>
          <cx:pt idx="2356">0</cx:pt>
          <cx:pt idx="2357">0</cx:pt>
          <cx:pt idx="2358">2</cx:pt>
          <cx:pt idx="2359">1</cx:pt>
          <cx:pt idx="2360">0</cx:pt>
          <cx:pt idx="2361">0</cx:pt>
          <cx:pt idx="2362">0</cx:pt>
          <cx:pt idx="2363">0</cx:pt>
          <cx:pt idx="2364">2</cx:pt>
          <cx:pt idx="2365">1</cx:pt>
          <cx:pt idx="2366">2</cx:pt>
          <cx:pt idx="2367">1</cx:pt>
          <cx:pt idx="2368">2</cx:pt>
          <cx:pt idx="2369">1</cx:pt>
          <cx:pt idx="2370">2</cx:pt>
          <cx:pt idx="2371">1</cx:pt>
          <cx:pt idx="2372">2</cx:pt>
          <cx:pt idx="2373">2</cx:pt>
          <cx:pt idx="2374">1</cx:pt>
          <cx:pt idx="2375">2</cx:pt>
          <cx:pt idx="2376">0</cx:pt>
          <cx:pt idx="2377">0</cx:pt>
          <cx:pt idx="2378">2</cx:pt>
          <cx:pt idx="2379">2</cx:pt>
          <cx:pt idx="2380">1</cx:pt>
          <cx:pt idx="2381">2</cx:pt>
          <cx:pt idx="2382">0</cx:pt>
          <cx:pt idx="2383">0</cx:pt>
          <cx:pt idx="2384">1</cx:pt>
          <cx:pt idx="2385">2</cx:pt>
          <cx:pt idx="2386">0</cx:pt>
          <cx:pt idx="2387">1</cx:pt>
          <cx:pt idx="2388">0</cx:pt>
          <cx:pt idx="2389">1</cx:pt>
          <cx:pt idx="2390">2</cx:pt>
          <cx:pt idx="2391">0</cx:pt>
          <cx:pt idx="2392">1</cx:pt>
          <cx:pt idx="2393">0</cx:pt>
          <cx:pt idx="2394">2</cx:pt>
          <cx:pt idx="2395">0</cx:pt>
          <cx:pt idx="2396">1</cx:pt>
          <cx:pt idx="2397">0</cx:pt>
          <cx:pt idx="2398">1</cx:pt>
          <cx:pt idx="2399">0</cx:pt>
          <cx:pt idx="2400">1</cx:pt>
          <cx:pt idx="2401">0</cx:pt>
          <cx:pt idx="2402">0</cx:pt>
          <cx:pt idx="2403">1</cx:pt>
          <cx:pt idx="2404">1</cx:pt>
          <cx:pt idx="2405">0</cx:pt>
          <cx:pt idx="2406">1</cx:pt>
          <cx:pt idx="2407">2</cx:pt>
          <cx:pt idx="2408">1</cx:pt>
          <cx:pt idx="2409">2</cx:pt>
          <cx:pt idx="2410">2</cx:pt>
          <cx:pt idx="2411">2</cx:pt>
          <cx:pt idx="2412">1</cx:pt>
          <cx:pt idx="2413">1</cx:pt>
          <cx:pt idx="2414">1</cx:pt>
          <cx:pt idx="2415">1</cx:pt>
          <cx:pt idx="2416">1</cx:pt>
          <cx:pt idx="2417">2</cx:pt>
          <cx:pt idx="2418">2</cx:pt>
          <cx:pt idx="2419">1</cx:pt>
          <cx:pt idx="2420">1</cx:pt>
          <cx:pt idx="2421">2</cx:pt>
          <cx:pt idx="2422">0</cx:pt>
          <cx:pt idx="2423">2</cx:pt>
          <cx:pt idx="2424">2</cx:pt>
          <cx:pt idx="2425">1</cx:pt>
          <cx:pt idx="2426">1</cx:pt>
          <cx:pt idx="2427">0</cx:pt>
          <cx:pt idx="2428">2</cx:pt>
          <cx:pt idx="2429">1</cx:pt>
          <cx:pt idx="2430">2</cx:pt>
          <cx:pt idx="2431">1</cx:pt>
          <cx:pt idx="2432">0</cx:pt>
          <cx:pt idx="2433">0</cx:pt>
          <cx:pt idx="2434">0</cx:pt>
          <cx:pt idx="2435">2</cx:pt>
          <cx:pt idx="2436">1</cx:pt>
          <cx:pt idx="2437">0</cx:pt>
          <cx:pt idx="2438">1</cx:pt>
          <cx:pt idx="2439">0</cx:pt>
          <cx:pt idx="2440">2</cx:pt>
          <cx:pt idx="2441">2</cx:pt>
          <cx:pt idx="2442">2</cx:pt>
          <cx:pt idx="2443">2</cx:pt>
          <cx:pt idx="2444">1</cx:pt>
          <cx:pt idx="2445">0</cx:pt>
          <cx:pt idx="2446">2</cx:pt>
          <cx:pt idx="2447">2</cx:pt>
          <cx:pt idx="2448">2</cx:pt>
          <cx:pt idx="2449">1</cx:pt>
          <cx:pt idx="2450">2</cx:pt>
          <cx:pt idx="2451">0</cx:pt>
          <cx:pt idx="2452">1</cx:pt>
          <cx:pt idx="2453">2</cx:pt>
          <cx:pt idx="2454">2</cx:pt>
          <cx:pt idx="2455">2</cx:pt>
          <cx:pt idx="2456">2</cx:pt>
          <cx:pt idx="2457">1</cx:pt>
          <cx:pt idx="2458">0</cx:pt>
          <cx:pt idx="2459">1</cx:pt>
          <cx:pt idx="2460">1</cx:pt>
          <cx:pt idx="2461">2</cx:pt>
          <cx:pt idx="2462">1</cx:pt>
          <cx:pt idx="2463">1</cx:pt>
          <cx:pt idx="2464">2</cx:pt>
          <cx:pt idx="2465">0</cx:pt>
          <cx:pt idx="2466">1</cx:pt>
          <cx:pt idx="2467">1</cx:pt>
          <cx:pt idx="2468">2</cx:pt>
          <cx:pt idx="2469">2</cx:pt>
          <cx:pt idx="2470">2</cx:pt>
          <cx:pt idx="2471">2</cx:pt>
          <cx:pt idx="2472">1</cx:pt>
          <cx:pt idx="2473">0</cx:pt>
          <cx:pt idx="2474">0</cx:pt>
          <cx:pt idx="2475">2</cx:pt>
          <cx:pt idx="2476">0</cx:pt>
          <cx:pt idx="2477">2</cx:pt>
          <cx:pt idx="2478">1</cx:pt>
          <cx:pt idx="2479">1</cx:pt>
          <cx:pt idx="2480">0</cx:pt>
          <cx:pt idx="2481">0</cx:pt>
          <cx:pt idx="2482">1</cx:pt>
          <cx:pt idx="2483">0</cx:pt>
          <cx:pt idx="2484">0</cx:pt>
          <cx:pt idx="2485">0</cx:pt>
          <cx:pt idx="2486">1</cx:pt>
          <cx:pt idx="2487">0</cx:pt>
          <cx:pt idx="2488">1</cx:pt>
          <cx:pt idx="2489">0</cx:pt>
          <cx:pt idx="2490">2</cx:pt>
          <cx:pt idx="2491">1</cx:pt>
          <cx:pt idx="2492">1</cx:pt>
          <cx:pt idx="2493">1</cx:pt>
          <cx:pt idx="2494">0</cx:pt>
          <cx:pt idx="2495">2</cx:pt>
          <cx:pt idx="2496">0</cx:pt>
          <cx:pt idx="2497">0</cx:pt>
          <cx:pt idx="2498">1</cx:pt>
          <cx:pt idx="2499">0</cx:pt>
          <cx:pt idx="2500">1</cx:pt>
          <cx:pt idx="2501">2</cx:pt>
          <cx:pt idx="2502">1</cx:pt>
          <cx:pt idx="2503">1</cx:pt>
          <cx:pt idx="2504">2</cx:pt>
          <cx:pt idx="2505">1</cx:pt>
          <cx:pt idx="2506">0</cx:pt>
          <cx:pt idx="2507">1</cx:pt>
          <cx:pt idx="2508">1</cx:pt>
          <cx:pt idx="2509">2</cx:pt>
          <cx:pt idx="2510">0</cx:pt>
          <cx:pt idx="2511">1</cx:pt>
          <cx:pt idx="2512">2</cx:pt>
          <cx:pt idx="2513">2</cx:pt>
          <cx:pt idx="2514">1</cx:pt>
          <cx:pt idx="2515">2</cx:pt>
          <cx:pt idx="2516">2</cx:pt>
          <cx:pt idx="2517">0</cx:pt>
          <cx:pt idx="2518">0</cx:pt>
          <cx:pt idx="2519">1</cx:pt>
          <cx:pt idx="2520">0</cx:pt>
          <cx:pt idx="2521">1</cx:pt>
          <cx:pt idx="2522">2</cx:pt>
          <cx:pt idx="2523">2</cx:pt>
          <cx:pt idx="2524">2</cx:pt>
          <cx:pt idx="2525">0</cx:pt>
          <cx:pt idx="2526">2</cx:pt>
          <cx:pt idx="2527">0</cx:pt>
          <cx:pt idx="2528">1</cx:pt>
          <cx:pt idx="2529">1</cx:pt>
          <cx:pt idx="2530">2</cx:pt>
          <cx:pt idx="2531">2</cx:pt>
          <cx:pt idx="2532">0</cx:pt>
          <cx:pt idx="2533">0</cx:pt>
          <cx:pt idx="2534">0</cx:pt>
          <cx:pt idx="2535">1</cx:pt>
          <cx:pt idx="2536">1</cx:pt>
          <cx:pt idx="2537">1</cx:pt>
          <cx:pt idx="2538">0</cx:pt>
          <cx:pt idx="2539">2</cx:pt>
          <cx:pt idx="2540">2</cx:pt>
          <cx:pt idx="2541">0</cx:pt>
          <cx:pt idx="2542">1</cx:pt>
          <cx:pt idx="2543">1</cx:pt>
          <cx:pt idx="2544">2</cx:pt>
          <cx:pt idx="2545">2</cx:pt>
          <cx:pt idx="2546">0</cx:pt>
          <cx:pt idx="2547">1</cx:pt>
          <cx:pt idx="2548">1</cx:pt>
          <cx:pt idx="2549">0</cx:pt>
          <cx:pt idx="2550">2</cx:pt>
          <cx:pt idx="2551">2</cx:pt>
          <cx:pt idx="2552">2</cx:pt>
          <cx:pt idx="2553">0</cx:pt>
          <cx:pt idx="2554">0</cx:pt>
          <cx:pt idx="2555">2</cx:pt>
          <cx:pt idx="2556">2</cx:pt>
          <cx:pt idx="2557">0</cx:pt>
          <cx:pt idx="2558">1</cx:pt>
          <cx:pt idx="2559">1</cx:pt>
          <cx:pt idx="2560">2</cx:pt>
          <cx:pt idx="2561">0</cx:pt>
          <cx:pt idx="2562">2</cx:pt>
          <cx:pt idx="2563">1</cx:pt>
          <cx:pt idx="2564">2</cx:pt>
          <cx:pt idx="2565">1</cx:pt>
          <cx:pt idx="2566">2</cx:pt>
          <cx:pt idx="2567">2</cx:pt>
          <cx:pt idx="2568">1</cx:pt>
          <cx:pt idx="2569">1</cx:pt>
          <cx:pt idx="2570">1</cx:pt>
          <cx:pt idx="2571">1</cx:pt>
          <cx:pt idx="2572">2</cx:pt>
          <cx:pt idx="2573">2</cx:pt>
          <cx:pt idx="2574">0</cx:pt>
          <cx:pt idx="2575">1</cx:pt>
          <cx:pt idx="2576">2</cx:pt>
          <cx:pt idx="2577">0</cx:pt>
          <cx:pt idx="2578">1</cx:pt>
          <cx:pt idx="2579">2</cx:pt>
          <cx:pt idx="2580">0</cx:pt>
          <cx:pt idx="2581">1</cx:pt>
          <cx:pt idx="2582">0</cx:pt>
          <cx:pt idx="2583">1</cx:pt>
          <cx:pt idx="2584">0</cx:pt>
          <cx:pt idx="2585">0</cx:pt>
          <cx:pt idx="2586">2</cx:pt>
          <cx:pt idx="2587">1</cx:pt>
          <cx:pt idx="2588">0</cx:pt>
          <cx:pt idx="2589">1</cx:pt>
          <cx:pt idx="2590">1</cx:pt>
          <cx:pt idx="2591">1</cx:pt>
          <cx:pt idx="2592">2</cx:pt>
          <cx:pt idx="2593">0</cx:pt>
          <cx:pt idx="2594">0</cx:pt>
          <cx:pt idx="2595">0</cx:pt>
          <cx:pt idx="2596">0</cx:pt>
          <cx:pt idx="2597">2</cx:pt>
          <cx:pt idx="2598">1</cx:pt>
          <cx:pt idx="2599">2</cx:pt>
          <cx:pt idx="2600">2</cx:pt>
          <cx:pt idx="2601">1</cx:pt>
          <cx:pt idx="2602">0</cx:pt>
          <cx:pt idx="2603">1</cx:pt>
          <cx:pt idx="2604">0</cx:pt>
          <cx:pt idx="2605">0</cx:pt>
          <cx:pt idx="2606">1</cx:pt>
          <cx:pt idx="2607">1</cx:pt>
          <cx:pt idx="2608">0</cx:pt>
          <cx:pt idx="2609">2</cx:pt>
          <cx:pt idx="2610">1</cx:pt>
          <cx:pt idx="2611">0</cx:pt>
          <cx:pt idx="2612">1</cx:pt>
          <cx:pt idx="2613">0</cx:pt>
          <cx:pt idx="2614">1</cx:pt>
          <cx:pt idx="2615">0</cx:pt>
          <cx:pt idx="2616">2</cx:pt>
          <cx:pt idx="2617">0</cx:pt>
          <cx:pt idx="2618">0</cx:pt>
          <cx:pt idx="2619">1</cx:pt>
          <cx:pt idx="2620">2</cx:pt>
          <cx:pt idx="2621">1</cx:pt>
          <cx:pt idx="2622">2</cx:pt>
          <cx:pt idx="2623">2</cx:pt>
          <cx:pt idx="2624">0</cx:pt>
          <cx:pt idx="2625">0</cx:pt>
          <cx:pt idx="2626">1</cx:pt>
          <cx:pt idx="2627">0</cx:pt>
          <cx:pt idx="2628">2</cx:pt>
          <cx:pt idx="2629">1</cx:pt>
          <cx:pt idx="2630">1</cx:pt>
          <cx:pt idx="2631">2</cx:pt>
          <cx:pt idx="2632">1</cx:pt>
          <cx:pt idx="2633">0</cx:pt>
          <cx:pt idx="2634">1</cx:pt>
          <cx:pt idx="2635">1</cx:pt>
          <cx:pt idx="2636">2</cx:pt>
          <cx:pt idx="2637">0</cx:pt>
          <cx:pt idx="2638">0</cx:pt>
          <cx:pt idx="2639">1</cx:pt>
          <cx:pt idx="2640">0</cx:pt>
          <cx:pt idx="2641">2</cx:pt>
          <cx:pt idx="2642">1</cx:pt>
          <cx:pt idx="2643">0</cx:pt>
          <cx:pt idx="2644">2</cx:pt>
          <cx:pt idx="2645">2</cx:pt>
          <cx:pt idx="2646">1</cx:pt>
          <cx:pt idx="2647">2</cx:pt>
          <cx:pt idx="2648">0</cx:pt>
          <cx:pt idx="2649">1</cx:pt>
          <cx:pt idx="2650">0</cx:pt>
          <cx:pt idx="2651">0</cx:pt>
          <cx:pt idx="2652">0</cx:pt>
          <cx:pt idx="2653">2</cx:pt>
          <cx:pt idx="2654">2</cx:pt>
          <cx:pt idx="2655">0</cx:pt>
          <cx:pt idx="2656">1</cx:pt>
          <cx:pt idx="2657">0</cx:pt>
          <cx:pt idx="2658">0</cx:pt>
          <cx:pt idx="2659">0</cx:pt>
          <cx:pt idx="2660">0</cx:pt>
          <cx:pt idx="2661">1</cx:pt>
          <cx:pt idx="2662">2</cx:pt>
          <cx:pt idx="2663">1</cx:pt>
          <cx:pt idx="2664">2</cx:pt>
          <cx:pt idx="2665">0</cx:pt>
          <cx:pt idx="2666">2</cx:pt>
          <cx:pt idx="2667">2</cx:pt>
          <cx:pt idx="2668">1</cx:pt>
          <cx:pt idx="2669">2</cx:pt>
          <cx:pt idx="2670">0</cx:pt>
          <cx:pt idx="2671">1</cx:pt>
          <cx:pt idx="2672">0</cx:pt>
          <cx:pt idx="2673">1</cx:pt>
          <cx:pt idx="2674">2</cx:pt>
          <cx:pt idx="2675">0</cx:pt>
          <cx:pt idx="2676">1</cx:pt>
          <cx:pt idx="2677">2</cx:pt>
          <cx:pt idx="2678">0</cx:pt>
          <cx:pt idx="2679">0</cx:pt>
          <cx:pt idx="2680">0</cx:pt>
          <cx:pt idx="2681">2</cx:pt>
          <cx:pt idx="2682">1</cx:pt>
          <cx:pt idx="2683">1</cx:pt>
          <cx:pt idx="2684">1</cx:pt>
          <cx:pt idx="2685">1</cx:pt>
          <cx:pt idx="2686">1</cx:pt>
          <cx:pt idx="2687">1</cx:pt>
          <cx:pt idx="2688">2</cx:pt>
          <cx:pt idx="2689">2</cx:pt>
          <cx:pt idx="2690">1</cx:pt>
          <cx:pt idx="2691">1</cx:pt>
          <cx:pt idx="2692">1</cx:pt>
          <cx:pt idx="2693">1</cx:pt>
          <cx:pt idx="2694">0</cx:pt>
          <cx:pt idx="2695">1</cx:pt>
          <cx:pt idx="2696">2</cx:pt>
          <cx:pt idx="2697">0</cx:pt>
          <cx:pt idx="2698">0</cx:pt>
          <cx:pt idx="2699">0</cx:pt>
          <cx:pt idx="2700">1</cx:pt>
          <cx:pt idx="2701">2</cx:pt>
          <cx:pt idx="2702">0</cx:pt>
          <cx:pt idx="2703">0</cx:pt>
          <cx:pt idx="2704">1</cx:pt>
          <cx:pt idx="2705">1</cx:pt>
          <cx:pt idx="2706">1</cx:pt>
          <cx:pt idx="2707">2</cx:pt>
          <cx:pt idx="2708">2</cx:pt>
          <cx:pt idx="2709">0</cx:pt>
          <cx:pt idx="2710">2</cx:pt>
          <cx:pt idx="2711">1</cx:pt>
          <cx:pt idx="2712">0</cx:pt>
          <cx:pt idx="2713">0</cx:pt>
          <cx:pt idx="2714">2</cx:pt>
          <cx:pt idx="2715">2</cx:pt>
          <cx:pt idx="2716">0</cx:pt>
          <cx:pt idx="2717">0</cx:pt>
          <cx:pt idx="2718">0</cx:pt>
          <cx:pt idx="2719">2</cx:pt>
          <cx:pt idx="2720">1</cx:pt>
          <cx:pt idx="2721">0</cx:pt>
          <cx:pt idx="2722">0</cx:pt>
          <cx:pt idx="2723">0</cx:pt>
          <cx:pt idx="2724">0</cx:pt>
          <cx:pt idx="2725">0</cx:pt>
          <cx:pt idx="2726">2</cx:pt>
          <cx:pt idx="2727">1</cx:pt>
          <cx:pt idx="2728">0</cx:pt>
          <cx:pt idx="2729">1</cx:pt>
          <cx:pt idx="2730">0</cx:pt>
          <cx:pt idx="2731">1</cx:pt>
          <cx:pt idx="2732">0</cx:pt>
          <cx:pt idx="2733">1</cx:pt>
          <cx:pt idx="2734">2</cx:pt>
          <cx:pt idx="2735">1</cx:pt>
          <cx:pt idx="2736">0</cx:pt>
          <cx:pt idx="2737">0</cx:pt>
          <cx:pt idx="2738">2</cx:pt>
          <cx:pt idx="2739">0</cx:pt>
          <cx:pt idx="2740">2</cx:pt>
          <cx:pt idx="2741">0</cx:pt>
          <cx:pt idx="2742">0</cx:pt>
          <cx:pt idx="2743">1</cx:pt>
          <cx:pt idx="2744">0</cx:pt>
          <cx:pt idx="2745">1</cx:pt>
          <cx:pt idx="2746">2</cx:pt>
          <cx:pt idx="2747">0</cx:pt>
          <cx:pt idx="2748">2</cx:pt>
          <cx:pt idx="2749">0</cx:pt>
          <cx:pt idx="2750">0</cx:pt>
          <cx:pt idx="2751">1</cx:pt>
          <cx:pt idx="2752">0</cx:pt>
          <cx:pt idx="2753">1</cx:pt>
          <cx:pt idx="2754">1</cx:pt>
          <cx:pt idx="2755">1</cx:pt>
          <cx:pt idx="2756">2</cx:pt>
          <cx:pt idx="2757">1</cx:pt>
          <cx:pt idx="2758">0</cx:pt>
          <cx:pt idx="2759">1</cx:pt>
          <cx:pt idx="2760">0</cx:pt>
          <cx:pt idx="2761">2</cx:pt>
          <cx:pt idx="2762">2</cx:pt>
          <cx:pt idx="2763">0</cx:pt>
          <cx:pt idx="2764">0</cx:pt>
          <cx:pt idx="2765">0</cx:pt>
          <cx:pt idx="2766">1</cx:pt>
          <cx:pt idx="2767">2</cx:pt>
          <cx:pt idx="2768">1</cx:pt>
          <cx:pt idx="2769">0</cx:pt>
          <cx:pt idx="2770">1</cx:pt>
          <cx:pt idx="2771">2</cx:pt>
          <cx:pt idx="2772">2</cx:pt>
          <cx:pt idx="2773">1</cx:pt>
          <cx:pt idx="2774">2</cx:pt>
          <cx:pt idx="2775">1</cx:pt>
          <cx:pt idx="2776">1</cx:pt>
          <cx:pt idx="2777">0</cx:pt>
          <cx:pt idx="2778">0</cx:pt>
          <cx:pt idx="2779">1</cx:pt>
          <cx:pt idx="2780">2</cx:pt>
          <cx:pt idx="2781">1</cx:pt>
          <cx:pt idx="2782">0</cx:pt>
          <cx:pt idx="2783">0</cx:pt>
          <cx:pt idx="2784">0</cx:pt>
          <cx:pt idx="2785">2</cx:pt>
          <cx:pt idx="2786">1</cx:pt>
          <cx:pt idx="2787">0</cx:pt>
          <cx:pt idx="2788">0</cx:pt>
          <cx:pt idx="2789">0</cx:pt>
          <cx:pt idx="2790">1</cx:pt>
          <cx:pt idx="2791">0</cx:pt>
          <cx:pt idx="2792">2</cx:pt>
          <cx:pt idx="2793">2</cx:pt>
          <cx:pt idx="2794">1</cx:pt>
          <cx:pt idx="2795">1</cx:pt>
          <cx:pt idx="2796">2</cx:pt>
          <cx:pt idx="2797">0</cx:pt>
          <cx:pt idx="2798">1</cx:pt>
          <cx:pt idx="2799">0</cx:pt>
          <cx:pt idx="2800">0</cx:pt>
          <cx:pt idx="2801">1</cx:pt>
          <cx:pt idx="2802">1</cx:pt>
          <cx:pt idx="2803">0</cx:pt>
          <cx:pt idx="2804">2</cx:pt>
          <cx:pt idx="2805">2</cx:pt>
          <cx:pt idx="2806">0</cx:pt>
          <cx:pt idx="2807">0</cx:pt>
          <cx:pt idx="2808">1</cx:pt>
          <cx:pt idx="2809">0</cx:pt>
          <cx:pt idx="2810">0</cx:pt>
          <cx:pt idx="2811">1</cx:pt>
          <cx:pt idx="2812">2</cx:pt>
          <cx:pt idx="2813">1</cx:pt>
          <cx:pt idx="2814">0</cx:pt>
          <cx:pt idx="2815">2</cx:pt>
          <cx:pt idx="2816">1</cx:pt>
          <cx:pt idx="2817">2</cx:pt>
          <cx:pt idx="2818">2</cx:pt>
          <cx:pt idx="2819">1</cx:pt>
          <cx:pt idx="2820">2</cx:pt>
          <cx:pt idx="2821">0</cx:pt>
          <cx:pt idx="2822">2</cx:pt>
          <cx:pt idx="2823">1</cx:pt>
          <cx:pt idx="2824">1</cx:pt>
          <cx:pt idx="2825">2</cx:pt>
          <cx:pt idx="2826">1</cx:pt>
          <cx:pt idx="2827">0</cx:pt>
          <cx:pt idx="2828">1</cx:pt>
          <cx:pt idx="2829">2</cx:pt>
          <cx:pt idx="2830">1</cx:pt>
          <cx:pt idx="2831">1</cx:pt>
          <cx:pt idx="2832">0</cx:pt>
          <cx:pt idx="2833">2</cx:pt>
          <cx:pt idx="2834">1</cx:pt>
          <cx:pt idx="2835">1</cx:pt>
          <cx:pt idx="2836">0</cx:pt>
          <cx:pt idx="2837">0</cx:pt>
          <cx:pt idx="2838">1</cx:pt>
          <cx:pt idx="2839">1</cx:pt>
          <cx:pt idx="2840">0</cx:pt>
          <cx:pt idx="2841">0</cx:pt>
          <cx:pt idx="2842">0</cx:pt>
          <cx:pt idx="2843">1</cx:pt>
          <cx:pt idx="2844">1</cx:pt>
          <cx:pt idx="2845">0</cx:pt>
          <cx:pt idx="2846">1</cx:pt>
          <cx:pt idx="2847">0</cx:pt>
          <cx:pt idx="2848">0</cx:pt>
          <cx:pt idx="2849">2</cx:pt>
          <cx:pt idx="2850">1</cx:pt>
          <cx:pt idx="2851">2</cx:pt>
          <cx:pt idx="2852">1</cx:pt>
          <cx:pt idx="2853">2</cx:pt>
          <cx:pt idx="2854">0</cx:pt>
          <cx:pt idx="2855">2</cx:pt>
          <cx:pt idx="2856">2</cx:pt>
          <cx:pt idx="2857">1</cx:pt>
          <cx:pt idx="2858">2</cx:pt>
          <cx:pt idx="2859">1</cx:pt>
          <cx:pt idx="2860">0</cx:pt>
          <cx:pt idx="2861">0</cx:pt>
          <cx:pt idx="2862">0</cx:pt>
          <cx:pt idx="2863">2</cx:pt>
          <cx:pt idx="2864">2</cx:pt>
          <cx:pt idx="2865">0</cx:pt>
          <cx:pt idx="2866">2</cx:pt>
          <cx:pt idx="2867">0</cx:pt>
          <cx:pt idx="2868">0</cx:pt>
          <cx:pt idx="2869">1</cx:pt>
          <cx:pt idx="2870">1</cx:pt>
          <cx:pt idx="2871">0</cx:pt>
          <cx:pt idx="2872">0</cx:pt>
          <cx:pt idx="2873">2</cx:pt>
          <cx:pt idx="2874">2</cx:pt>
          <cx:pt idx="2875">2</cx:pt>
          <cx:pt idx="2876">1</cx:pt>
          <cx:pt idx="2877">1</cx:pt>
          <cx:pt idx="2878">1</cx:pt>
          <cx:pt idx="2879">1</cx:pt>
          <cx:pt idx="2880">1</cx:pt>
          <cx:pt idx="2881">2</cx:pt>
          <cx:pt idx="2882">2</cx:pt>
          <cx:pt idx="2883">2</cx:pt>
          <cx:pt idx="2884">0</cx:pt>
          <cx:pt idx="2885">1</cx:pt>
          <cx:pt idx="2886">0</cx:pt>
          <cx:pt idx="2887">1</cx:pt>
          <cx:pt idx="2888">0</cx:pt>
          <cx:pt idx="2889">2</cx:pt>
          <cx:pt idx="2890">2</cx:pt>
          <cx:pt idx="2891">2</cx:pt>
          <cx:pt idx="2892">1</cx:pt>
          <cx:pt idx="2893">1</cx:pt>
          <cx:pt idx="2894">1</cx:pt>
          <cx:pt idx="2895">1</cx:pt>
          <cx:pt idx="2896">0</cx:pt>
          <cx:pt idx="2897">0</cx:pt>
          <cx:pt idx="2898">0</cx:pt>
          <cx:pt idx="2899">0</cx:pt>
          <cx:pt idx="2900">2</cx:pt>
          <cx:pt idx="2901">1</cx:pt>
          <cx:pt idx="2902">1</cx:pt>
          <cx:pt idx="2903">2</cx:pt>
          <cx:pt idx="2904">0</cx:pt>
          <cx:pt idx="2905">2</cx:pt>
          <cx:pt idx="2906">2</cx:pt>
          <cx:pt idx="2907">2</cx:pt>
          <cx:pt idx="2908">1</cx:pt>
          <cx:pt idx="2909">0</cx:pt>
          <cx:pt idx="2910">1</cx:pt>
          <cx:pt idx="2911">1</cx:pt>
          <cx:pt idx="2912">0</cx:pt>
          <cx:pt idx="2913">1</cx:pt>
          <cx:pt idx="2914">0</cx:pt>
          <cx:pt idx="2915">1</cx:pt>
          <cx:pt idx="2916">2</cx:pt>
          <cx:pt idx="2917">0</cx:pt>
          <cx:pt idx="2918">0</cx:pt>
          <cx:pt idx="2919">0</cx:pt>
          <cx:pt idx="2920">2</cx:pt>
          <cx:pt idx="2921">1</cx:pt>
          <cx:pt idx="2922">1</cx:pt>
          <cx:pt idx="2923">1</cx:pt>
          <cx:pt idx="2924">1</cx:pt>
          <cx:pt idx="2925">2</cx:pt>
          <cx:pt idx="2926">1</cx:pt>
          <cx:pt idx="2927">0</cx:pt>
          <cx:pt idx="2928">1</cx:pt>
          <cx:pt idx="2929">1</cx:pt>
          <cx:pt idx="2930">2</cx:pt>
          <cx:pt idx="2931">1</cx:pt>
          <cx:pt idx="2932">1</cx:pt>
          <cx:pt idx="2933">0</cx:pt>
          <cx:pt idx="2934">1</cx:pt>
          <cx:pt idx="2935">1</cx:pt>
          <cx:pt idx="2936">0</cx:pt>
          <cx:pt idx="2937">2</cx:pt>
          <cx:pt idx="2938">2</cx:pt>
          <cx:pt idx="2939">1</cx:pt>
          <cx:pt idx="2940">1</cx:pt>
          <cx:pt idx="2941">0</cx:pt>
          <cx:pt idx="2942">2</cx:pt>
          <cx:pt idx="2943">1</cx:pt>
          <cx:pt idx="2944">1</cx:pt>
          <cx:pt idx="2945">1</cx:pt>
          <cx:pt idx="2946">1</cx:pt>
          <cx:pt idx="2947">0</cx:pt>
          <cx:pt idx="2948">1</cx:pt>
          <cx:pt idx="2949">2</cx:pt>
          <cx:pt idx="2950">2</cx:pt>
          <cx:pt idx="2951">1</cx:pt>
          <cx:pt idx="2952">2</cx:pt>
          <cx:pt idx="2953">0</cx:pt>
          <cx:pt idx="2954">2</cx:pt>
          <cx:pt idx="2955">2</cx:pt>
          <cx:pt idx="2956">2</cx:pt>
          <cx:pt idx="2957">1</cx:pt>
          <cx:pt idx="2958">0</cx:pt>
          <cx:pt idx="2959">1</cx:pt>
          <cx:pt idx="2960">0</cx:pt>
          <cx:pt idx="2961">1</cx:pt>
          <cx:pt idx="2962">1</cx:pt>
          <cx:pt idx="2963">2</cx:pt>
          <cx:pt idx="2964">2</cx:pt>
          <cx:pt idx="2965">2</cx:pt>
          <cx:pt idx="2966">1</cx:pt>
          <cx:pt idx="2967">1</cx:pt>
          <cx:pt idx="2968">1</cx:pt>
          <cx:pt idx="2969">2</cx:pt>
          <cx:pt idx="2970">1</cx:pt>
          <cx:pt idx="2971">1</cx:pt>
          <cx:pt idx="2972">2</cx:pt>
          <cx:pt idx="2973">1</cx:pt>
          <cx:pt idx="2974">0</cx:pt>
          <cx:pt idx="2975">2</cx:pt>
          <cx:pt idx="2976">2</cx:pt>
          <cx:pt idx="2977">1</cx:pt>
          <cx:pt idx="2978">1</cx:pt>
          <cx:pt idx="2979">0</cx:pt>
          <cx:pt idx="2980">0</cx:pt>
          <cx:pt idx="2981">2</cx:pt>
          <cx:pt idx="2982">2</cx:pt>
          <cx:pt idx="2983">2</cx:pt>
          <cx:pt idx="2984">1</cx:pt>
          <cx:pt idx="2985">1</cx:pt>
          <cx:pt idx="2986">2</cx:pt>
          <cx:pt idx="2987">2</cx:pt>
          <cx:pt idx="2988">1</cx:pt>
          <cx:pt idx="2989">1</cx:pt>
          <cx:pt idx="2990">0</cx:pt>
          <cx:pt idx="2991">1</cx:pt>
          <cx:pt idx="2992">2</cx:pt>
          <cx:pt idx="2993">2</cx:pt>
          <cx:pt idx="2994">0</cx:pt>
          <cx:pt idx="2995">2</cx:pt>
          <cx:pt idx="2996">1</cx:pt>
          <cx:pt idx="2997">2</cx:pt>
          <cx:pt idx="2998">2</cx:pt>
          <cx:pt idx="2999">1</cx:pt>
          <cx:pt idx="3000">2</cx:pt>
          <cx:pt idx="3001">1</cx:pt>
          <cx:pt idx="3002">0</cx:pt>
          <cx:pt idx="3003">0</cx:pt>
          <cx:pt idx="3004">1</cx:pt>
          <cx:pt idx="3005">0</cx:pt>
          <cx:pt idx="3006">1</cx:pt>
          <cx:pt idx="3007">2</cx:pt>
          <cx:pt idx="3008">1</cx:pt>
          <cx:pt idx="3009">1</cx:pt>
          <cx:pt idx="3010">2</cx:pt>
          <cx:pt idx="3011">0</cx:pt>
          <cx:pt idx="3012">2</cx:pt>
          <cx:pt idx="3013">0</cx:pt>
          <cx:pt idx="3014">1</cx:pt>
          <cx:pt idx="3015">1</cx:pt>
          <cx:pt idx="3016">0</cx:pt>
          <cx:pt idx="3017">0</cx:pt>
          <cx:pt idx="3018">1</cx:pt>
          <cx:pt idx="3019">0</cx:pt>
          <cx:pt idx="3020">1</cx:pt>
          <cx:pt idx="3021">1</cx:pt>
          <cx:pt idx="3022">1</cx:pt>
          <cx:pt idx="3023">1</cx:pt>
          <cx:pt idx="3024">0</cx:pt>
          <cx:pt idx="3025">0</cx:pt>
          <cx:pt idx="3026">2</cx:pt>
          <cx:pt idx="3027">0</cx:pt>
          <cx:pt idx="3028">2</cx:pt>
          <cx:pt idx="3029">2</cx:pt>
          <cx:pt idx="3030">0</cx:pt>
          <cx:pt idx="3031">1</cx:pt>
          <cx:pt idx="3032">0</cx:pt>
          <cx:pt idx="3033">1</cx:pt>
          <cx:pt idx="3034">0</cx:pt>
          <cx:pt idx="3035">1</cx:pt>
          <cx:pt idx="3036">0</cx:pt>
          <cx:pt idx="3037">1</cx:pt>
          <cx:pt idx="3038">1</cx:pt>
          <cx:pt idx="3039">1</cx:pt>
          <cx:pt idx="3040">2</cx:pt>
          <cx:pt idx="3041">1</cx:pt>
          <cx:pt idx="3042">0</cx:pt>
          <cx:pt idx="3043">2</cx:pt>
          <cx:pt idx="3044">2</cx:pt>
          <cx:pt idx="3045">0</cx:pt>
          <cx:pt idx="3046">2</cx:pt>
          <cx:pt idx="3047">2</cx:pt>
          <cx:pt idx="3048">0</cx:pt>
          <cx:pt idx="3049">1</cx:pt>
          <cx:pt idx="3050">2</cx:pt>
          <cx:pt idx="3051">2</cx:pt>
          <cx:pt idx="3052">1</cx:pt>
          <cx:pt idx="3053">1</cx:pt>
          <cx:pt idx="3054">1</cx:pt>
          <cx:pt idx="3055">1</cx:pt>
          <cx:pt idx="3056">0</cx:pt>
          <cx:pt idx="3057">2</cx:pt>
          <cx:pt idx="3058">2</cx:pt>
          <cx:pt idx="3059">0</cx:pt>
          <cx:pt idx="3060">1</cx:pt>
          <cx:pt idx="3061">1</cx:pt>
          <cx:pt idx="3062">2</cx:pt>
          <cx:pt idx="3063">0</cx:pt>
          <cx:pt idx="3064">2</cx:pt>
          <cx:pt idx="3065">2</cx:pt>
          <cx:pt idx="3066">1</cx:pt>
          <cx:pt idx="3067">1</cx:pt>
          <cx:pt idx="3068">2</cx:pt>
          <cx:pt idx="3069">0</cx:pt>
          <cx:pt idx="3070">1</cx:pt>
          <cx:pt idx="3071">2</cx:pt>
          <cx:pt idx="3072">1</cx:pt>
          <cx:pt idx="3073">1</cx:pt>
          <cx:pt idx="3074">2</cx:pt>
          <cx:pt idx="3075">1</cx:pt>
          <cx:pt idx="3076">0</cx:pt>
          <cx:pt idx="3077">2</cx:pt>
          <cx:pt idx="3078">1</cx:pt>
          <cx:pt idx="3079">0</cx:pt>
          <cx:pt idx="3080">2</cx:pt>
          <cx:pt idx="3081">0</cx:pt>
          <cx:pt idx="3082">2</cx:pt>
          <cx:pt idx="3083">1</cx:pt>
          <cx:pt idx="3084">0</cx:pt>
          <cx:pt idx="3085">2</cx:pt>
          <cx:pt idx="3086">0</cx:pt>
          <cx:pt idx="3087">2</cx:pt>
          <cx:pt idx="3088">1</cx:pt>
          <cx:pt idx="3089">1</cx:pt>
          <cx:pt idx="3090">1</cx:pt>
          <cx:pt idx="3091">0</cx:pt>
          <cx:pt idx="3092">1</cx:pt>
          <cx:pt idx="3093">2</cx:pt>
          <cx:pt idx="3094">2</cx:pt>
          <cx:pt idx="3095">1</cx:pt>
          <cx:pt idx="3096">1</cx:pt>
          <cx:pt idx="3097">2</cx:pt>
          <cx:pt idx="3098">2</cx:pt>
          <cx:pt idx="3099">0</cx:pt>
          <cx:pt idx="3100">2</cx:pt>
          <cx:pt idx="3101">1</cx:pt>
          <cx:pt idx="3102">2</cx:pt>
          <cx:pt idx="3103">0</cx:pt>
          <cx:pt idx="3104">2</cx:pt>
          <cx:pt idx="3105">1</cx:pt>
          <cx:pt idx="3106">1</cx:pt>
          <cx:pt idx="3107">1</cx:pt>
          <cx:pt idx="3108">0</cx:pt>
          <cx:pt idx="3109">0</cx:pt>
          <cx:pt idx="3110">0</cx:pt>
          <cx:pt idx="3111">1</cx:pt>
          <cx:pt idx="3112">1</cx:pt>
          <cx:pt idx="3113">0</cx:pt>
          <cx:pt idx="3114">0</cx:pt>
          <cx:pt idx="3115">1</cx:pt>
          <cx:pt idx="3116">0</cx:pt>
          <cx:pt idx="3117">1</cx:pt>
          <cx:pt idx="3118">0</cx:pt>
          <cx:pt idx="3119">0</cx:pt>
          <cx:pt idx="3120">1</cx:pt>
          <cx:pt idx="3121">1</cx:pt>
          <cx:pt idx="3122">2</cx:pt>
          <cx:pt idx="3123">2</cx:pt>
          <cx:pt idx="3124">0</cx:pt>
          <cx:pt idx="3125">2</cx:pt>
          <cx:pt idx="3126">2</cx:pt>
          <cx:pt idx="3127">0</cx:pt>
          <cx:pt idx="3128">0</cx:pt>
          <cx:pt idx="3129">0</cx:pt>
          <cx:pt idx="3130">0</cx:pt>
          <cx:pt idx="3131">1</cx:pt>
          <cx:pt idx="3132">1</cx:pt>
          <cx:pt idx="3133">2</cx:pt>
          <cx:pt idx="3134">2</cx:pt>
          <cx:pt idx="3135">0</cx:pt>
          <cx:pt idx="3136">2</cx:pt>
          <cx:pt idx="3137">0</cx:pt>
          <cx:pt idx="3138">2</cx:pt>
          <cx:pt idx="3139">2</cx:pt>
          <cx:pt idx="3140">1</cx:pt>
          <cx:pt idx="3141">2</cx:pt>
          <cx:pt idx="3142">2</cx:pt>
          <cx:pt idx="3143">2</cx:pt>
          <cx:pt idx="3144">0</cx:pt>
          <cx:pt idx="3145">0</cx:pt>
          <cx:pt idx="3146">1</cx:pt>
          <cx:pt idx="3147">2</cx:pt>
          <cx:pt idx="3148">1</cx:pt>
          <cx:pt idx="3149">0</cx:pt>
          <cx:pt idx="3150">0</cx:pt>
          <cx:pt idx="3151">2</cx:pt>
          <cx:pt idx="3152">0</cx:pt>
          <cx:pt idx="3153">1</cx:pt>
          <cx:pt idx="3154">2</cx:pt>
          <cx:pt idx="3155">0</cx:pt>
          <cx:pt idx="3156">0</cx:pt>
          <cx:pt idx="3157">0</cx:pt>
          <cx:pt idx="3158">1</cx:pt>
          <cx:pt idx="3159">0</cx:pt>
          <cx:pt idx="3160">0</cx:pt>
          <cx:pt idx="3161">0</cx:pt>
          <cx:pt idx="3162">2</cx:pt>
          <cx:pt idx="3163">1</cx:pt>
          <cx:pt idx="3164">2</cx:pt>
          <cx:pt idx="3165">2</cx:pt>
          <cx:pt idx="3166">2</cx:pt>
          <cx:pt idx="3167">1</cx:pt>
          <cx:pt idx="3168">2</cx:pt>
          <cx:pt idx="3169">0</cx:pt>
          <cx:pt idx="3170">2</cx:pt>
          <cx:pt idx="3171">0</cx:pt>
          <cx:pt idx="3172">0</cx:pt>
          <cx:pt idx="3173">1</cx:pt>
          <cx:pt idx="3174">2</cx:pt>
          <cx:pt idx="3175">0</cx:pt>
          <cx:pt idx="3176">2</cx:pt>
          <cx:pt idx="3177">2</cx:pt>
          <cx:pt idx="3178">2</cx:pt>
          <cx:pt idx="3179">1</cx:pt>
          <cx:pt idx="3180">1</cx:pt>
          <cx:pt idx="3181">2</cx:pt>
          <cx:pt idx="3182">0</cx:pt>
          <cx:pt idx="3183">0</cx:pt>
          <cx:pt idx="3184">1</cx:pt>
          <cx:pt idx="3185">2</cx:pt>
          <cx:pt idx="3186">1</cx:pt>
          <cx:pt idx="3187">2</cx:pt>
          <cx:pt idx="3188">2</cx:pt>
          <cx:pt idx="3189">2</cx:pt>
          <cx:pt idx="3190">2</cx:pt>
          <cx:pt idx="3191">2</cx:pt>
          <cx:pt idx="3192">1</cx:pt>
          <cx:pt idx="3193">2</cx:pt>
          <cx:pt idx="3194">2</cx:pt>
          <cx:pt idx="3195">2</cx:pt>
          <cx:pt idx="3196">1</cx:pt>
          <cx:pt idx="3197">1</cx:pt>
          <cx:pt idx="3198">1</cx:pt>
          <cx:pt idx="3199">2</cx:pt>
          <cx:pt idx="3200">2</cx:pt>
          <cx:pt idx="3201">0</cx:pt>
          <cx:pt idx="3202">0</cx:pt>
          <cx:pt idx="3203">1</cx:pt>
          <cx:pt idx="3204">1</cx:pt>
          <cx:pt idx="3205">0</cx:pt>
          <cx:pt idx="3206">1</cx:pt>
          <cx:pt idx="3207">1</cx:pt>
          <cx:pt idx="3208">2</cx:pt>
          <cx:pt idx="3209">2</cx:pt>
          <cx:pt idx="3210">2</cx:pt>
          <cx:pt idx="3211">1</cx:pt>
          <cx:pt idx="3212">0</cx:pt>
          <cx:pt idx="3213">2</cx:pt>
          <cx:pt idx="3214">2</cx:pt>
          <cx:pt idx="3215">0</cx:pt>
          <cx:pt idx="3216">0</cx:pt>
          <cx:pt idx="3217">1</cx:pt>
          <cx:pt idx="3218">2</cx:pt>
          <cx:pt idx="3219">0</cx:pt>
          <cx:pt idx="3220">1</cx:pt>
          <cx:pt idx="3221">1</cx:pt>
          <cx:pt idx="3222">2</cx:pt>
          <cx:pt idx="3223">2</cx:pt>
          <cx:pt idx="3224">0</cx:pt>
          <cx:pt idx="3225">1</cx:pt>
          <cx:pt idx="3226">2</cx:pt>
          <cx:pt idx="3227">1</cx:pt>
          <cx:pt idx="3228">0</cx:pt>
          <cx:pt idx="3229">2</cx:pt>
          <cx:pt idx="3230">1</cx:pt>
          <cx:pt idx="3231">2</cx:pt>
          <cx:pt idx="3232">1</cx:pt>
          <cx:pt idx="3233">2</cx:pt>
          <cx:pt idx="3234">1</cx:pt>
          <cx:pt idx="3235">0</cx:pt>
          <cx:pt idx="3236">0</cx:pt>
          <cx:pt idx="3237">1</cx:pt>
          <cx:pt idx="3238">2</cx:pt>
          <cx:pt idx="3239">2</cx:pt>
          <cx:pt idx="3240">2</cx:pt>
          <cx:pt idx="3241">0</cx:pt>
          <cx:pt idx="3242">2</cx:pt>
          <cx:pt idx="3243">1</cx:pt>
          <cx:pt idx="3244">1</cx:pt>
          <cx:pt idx="3245">0</cx:pt>
          <cx:pt idx="3246">2</cx:pt>
          <cx:pt idx="3247">2</cx:pt>
          <cx:pt idx="3248">2</cx:pt>
          <cx:pt idx="3249">2</cx:pt>
          <cx:pt idx="3250">0</cx:pt>
          <cx:pt idx="3251">0</cx:pt>
          <cx:pt idx="3252">2</cx:pt>
          <cx:pt idx="3253">2</cx:pt>
          <cx:pt idx="3254">0</cx:pt>
          <cx:pt idx="3255">1</cx:pt>
          <cx:pt idx="3256">2</cx:pt>
          <cx:pt idx="3257">0</cx:pt>
          <cx:pt idx="3258">2</cx:pt>
          <cx:pt idx="3259">2</cx:pt>
          <cx:pt idx="3260">0</cx:pt>
          <cx:pt idx="3261">1</cx:pt>
          <cx:pt idx="3262">2</cx:pt>
          <cx:pt idx="3263">2</cx:pt>
          <cx:pt idx="3264">0</cx:pt>
          <cx:pt idx="3265">0</cx:pt>
          <cx:pt idx="3266">2</cx:pt>
          <cx:pt idx="3267">1</cx:pt>
          <cx:pt idx="3268">0</cx:pt>
          <cx:pt idx="3269">1</cx:pt>
          <cx:pt idx="3270">0</cx:pt>
          <cx:pt idx="3271">0</cx:pt>
          <cx:pt idx="3272">2</cx:pt>
          <cx:pt idx="3273">2</cx:pt>
          <cx:pt idx="3274">2</cx:pt>
          <cx:pt idx="3275">0</cx:pt>
          <cx:pt idx="3276">2</cx:pt>
          <cx:pt idx="3277">0</cx:pt>
          <cx:pt idx="3278">1</cx:pt>
          <cx:pt idx="3279">1</cx:pt>
          <cx:pt idx="3280">2</cx:pt>
          <cx:pt idx="3281">1</cx:pt>
          <cx:pt idx="3282">1</cx:pt>
          <cx:pt idx="3283">0</cx:pt>
          <cx:pt idx="3284">0</cx:pt>
          <cx:pt idx="3285">0</cx:pt>
          <cx:pt idx="3286">0</cx:pt>
          <cx:pt idx="3287">1</cx:pt>
          <cx:pt idx="3288">2</cx:pt>
          <cx:pt idx="3289">0</cx:pt>
          <cx:pt idx="3290">0</cx:pt>
          <cx:pt idx="3291">2</cx:pt>
          <cx:pt idx="3292">1</cx:pt>
          <cx:pt idx="3293">2</cx:pt>
          <cx:pt idx="3294">1</cx:pt>
          <cx:pt idx="3295">2</cx:pt>
          <cx:pt idx="3296">0</cx:pt>
          <cx:pt idx="3297">2</cx:pt>
          <cx:pt idx="3298">2</cx:pt>
          <cx:pt idx="3299">0</cx:pt>
          <cx:pt idx="3300">2</cx:pt>
          <cx:pt idx="3301">0</cx:pt>
          <cx:pt idx="3302">2</cx:pt>
          <cx:pt idx="3303">1</cx:pt>
          <cx:pt idx="3304">2</cx:pt>
          <cx:pt idx="3305">2</cx:pt>
          <cx:pt idx="3306">2</cx:pt>
          <cx:pt idx="3307">0</cx:pt>
          <cx:pt idx="3308">2</cx:pt>
          <cx:pt idx="3309">0</cx:pt>
          <cx:pt idx="3310">2</cx:pt>
          <cx:pt idx="3311">1</cx:pt>
          <cx:pt idx="3312">2</cx:pt>
          <cx:pt idx="3313">2</cx:pt>
          <cx:pt idx="3314">0</cx:pt>
          <cx:pt idx="3315">1</cx:pt>
          <cx:pt idx="3316">0</cx:pt>
          <cx:pt idx="3317">1</cx:pt>
          <cx:pt idx="3318">0</cx:pt>
          <cx:pt idx="3319">1</cx:pt>
          <cx:pt idx="3320">0</cx:pt>
          <cx:pt idx="3321">2</cx:pt>
          <cx:pt idx="3322">0</cx:pt>
          <cx:pt idx="3323">2</cx:pt>
          <cx:pt idx="3324">1</cx:pt>
          <cx:pt idx="3325">2</cx:pt>
          <cx:pt idx="3326">2</cx:pt>
          <cx:pt idx="3327">0</cx:pt>
          <cx:pt idx="3328">2</cx:pt>
          <cx:pt idx="3329">0</cx:pt>
          <cx:pt idx="3330">1</cx:pt>
          <cx:pt idx="3331">0</cx:pt>
          <cx:pt idx="3332">1</cx:pt>
          <cx:pt idx="3333">0</cx:pt>
          <cx:pt idx="3334">2</cx:pt>
          <cx:pt idx="3335">1</cx:pt>
          <cx:pt idx="3336">1</cx:pt>
          <cx:pt idx="3337">0</cx:pt>
          <cx:pt idx="3338">2</cx:pt>
          <cx:pt idx="3339">2</cx:pt>
          <cx:pt idx="3340">2</cx:pt>
          <cx:pt idx="3341">2</cx:pt>
          <cx:pt idx="3342">2</cx:pt>
          <cx:pt idx="3343">2</cx:pt>
          <cx:pt idx="3344">2</cx:pt>
          <cx:pt idx="3345">2</cx:pt>
          <cx:pt idx="3346">0</cx:pt>
          <cx:pt idx="3347">2</cx:pt>
          <cx:pt idx="3348">1</cx:pt>
          <cx:pt idx="3349">2</cx:pt>
          <cx:pt idx="3350">1</cx:pt>
          <cx:pt idx="3351">2</cx:pt>
          <cx:pt idx="3352">1</cx:pt>
          <cx:pt idx="3353">0</cx:pt>
          <cx:pt idx="3354">2</cx:pt>
          <cx:pt idx="3355">2</cx:pt>
          <cx:pt idx="3356">0</cx:pt>
          <cx:pt idx="3357">0</cx:pt>
          <cx:pt idx="3358">1</cx:pt>
          <cx:pt idx="3359">2</cx:pt>
          <cx:pt idx="3360">2</cx:pt>
          <cx:pt idx="3361">2</cx:pt>
          <cx:pt idx="3362">2</cx:pt>
          <cx:pt idx="3363">1</cx:pt>
          <cx:pt idx="3364">1</cx:pt>
          <cx:pt idx="3365">1</cx:pt>
          <cx:pt idx="3366">1</cx:pt>
          <cx:pt idx="3367">1</cx:pt>
          <cx:pt idx="3368">0</cx:pt>
          <cx:pt idx="3369">0</cx:pt>
          <cx:pt idx="3370">0</cx:pt>
          <cx:pt idx="3371">0</cx:pt>
          <cx:pt idx="3372">0</cx:pt>
          <cx:pt idx="3373">1</cx:pt>
          <cx:pt idx="3374">1</cx:pt>
          <cx:pt idx="3375">2</cx:pt>
          <cx:pt idx="3376">2</cx:pt>
          <cx:pt idx="3377">2</cx:pt>
          <cx:pt idx="3378">2</cx:pt>
          <cx:pt idx="3379">1</cx:pt>
          <cx:pt idx="3380">2</cx:pt>
          <cx:pt idx="3381">0</cx:pt>
          <cx:pt idx="3382">1</cx:pt>
          <cx:pt idx="3383">2</cx:pt>
          <cx:pt idx="3384">1</cx:pt>
          <cx:pt idx="3385">2</cx:pt>
          <cx:pt idx="3386">1</cx:pt>
          <cx:pt idx="3387">1</cx:pt>
          <cx:pt idx="3388">2</cx:pt>
          <cx:pt idx="3389">1</cx:pt>
          <cx:pt idx="3390">1</cx:pt>
          <cx:pt idx="3391">2</cx:pt>
          <cx:pt idx="3392">1</cx:pt>
          <cx:pt idx="3393">0</cx:pt>
          <cx:pt idx="3394">1</cx:pt>
          <cx:pt idx="3395">2</cx:pt>
          <cx:pt idx="3396">1</cx:pt>
          <cx:pt idx="3397">0</cx:pt>
          <cx:pt idx="3398">0</cx:pt>
          <cx:pt idx="3399">2</cx:pt>
          <cx:pt idx="3400">1</cx:pt>
          <cx:pt idx="3401">2</cx:pt>
          <cx:pt idx="3402">1</cx:pt>
          <cx:pt idx="3403">2</cx:pt>
          <cx:pt idx="3404">0</cx:pt>
          <cx:pt idx="3405">2</cx:pt>
          <cx:pt idx="3406">2</cx:pt>
          <cx:pt idx="3407">1</cx:pt>
          <cx:pt idx="3408">1</cx:pt>
          <cx:pt idx="3409">0</cx:pt>
          <cx:pt idx="3410">2</cx:pt>
          <cx:pt idx="3411">0</cx:pt>
          <cx:pt idx="3412">1</cx:pt>
          <cx:pt idx="3413">0</cx:pt>
          <cx:pt idx="3414">2</cx:pt>
          <cx:pt idx="3415">1</cx:pt>
          <cx:pt idx="3416">0</cx:pt>
          <cx:pt idx="3417">1</cx:pt>
          <cx:pt idx="3418">0</cx:pt>
          <cx:pt idx="3419">1</cx:pt>
          <cx:pt idx="3420">0</cx:pt>
          <cx:pt idx="3421">1</cx:pt>
          <cx:pt idx="3422">0</cx:pt>
          <cx:pt idx="3423">2</cx:pt>
          <cx:pt idx="3424">1</cx:pt>
          <cx:pt idx="3425">2</cx:pt>
          <cx:pt idx="3426">2</cx:pt>
          <cx:pt idx="3427">2</cx:pt>
          <cx:pt idx="3428">2</cx:pt>
          <cx:pt idx="3429">0</cx:pt>
          <cx:pt idx="3430">0</cx:pt>
          <cx:pt idx="3431">0</cx:pt>
          <cx:pt idx="3432">1</cx:pt>
          <cx:pt idx="3433">0</cx:pt>
          <cx:pt idx="3434">2</cx:pt>
          <cx:pt idx="3435">2</cx:pt>
          <cx:pt idx="3436">0</cx:pt>
          <cx:pt idx="3437">2</cx:pt>
          <cx:pt idx="3438">0</cx:pt>
          <cx:pt idx="3439">0</cx:pt>
          <cx:pt idx="3440">1</cx:pt>
          <cx:pt idx="3441">1</cx:pt>
          <cx:pt idx="3442">1</cx:pt>
          <cx:pt idx="3443">2</cx:pt>
          <cx:pt idx="3444">2</cx:pt>
          <cx:pt idx="3445">2</cx:pt>
          <cx:pt idx="3446">1</cx:pt>
          <cx:pt idx="3447">0</cx:pt>
          <cx:pt idx="3448">0</cx:pt>
          <cx:pt idx="3449">2</cx:pt>
          <cx:pt idx="3450">1</cx:pt>
          <cx:pt idx="3451">2</cx:pt>
          <cx:pt idx="3452">0</cx:pt>
          <cx:pt idx="3453">1</cx:pt>
          <cx:pt idx="3454">1</cx:pt>
          <cx:pt idx="3455">2</cx:pt>
          <cx:pt idx="3456">2</cx:pt>
          <cx:pt idx="3457">0</cx:pt>
          <cx:pt idx="3458">2</cx:pt>
          <cx:pt idx="3459">0</cx:pt>
          <cx:pt idx="3460">2</cx:pt>
          <cx:pt idx="3461">1</cx:pt>
          <cx:pt idx="3462">0</cx:pt>
          <cx:pt idx="3463">2</cx:pt>
          <cx:pt idx="3464">2</cx:pt>
          <cx:pt idx="3465">2</cx:pt>
          <cx:pt idx="3466">2</cx:pt>
          <cx:pt idx="3467">1</cx:pt>
          <cx:pt idx="3468">2</cx:pt>
          <cx:pt idx="3469">0</cx:pt>
          <cx:pt idx="3470">1</cx:pt>
          <cx:pt idx="3471">2</cx:pt>
          <cx:pt idx="3472">1</cx:pt>
          <cx:pt idx="3473">0</cx:pt>
          <cx:pt idx="3474">1</cx:pt>
          <cx:pt idx="3475">1</cx:pt>
          <cx:pt idx="3476">0</cx:pt>
          <cx:pt idx="3477">1</cx:pt>
          <cx:pt idx="3478">2</cx:pt>
          <cx:pt idx="3479">0</cx:pt>
          <cx:pt idx="3480">0</cx:pt>
          <cx:pt idx="3481">2</cx:pt>
          <cx:pt idx="3482">1</cx:pt>
          <cx:pt idx="3483">0</cx:pt>
          <cx:pt idx="3484">0</cx:pt>
          <cx:pt idx="3485">1</cx:pt>
          <cx:pt idx="3486">1</cx:pt>
          <cx:pt idx="3487">1</cx:pt>
          <cx:pt idx="3488">2</cx:pt>
          <cx:pt idx="3489">2</cx:pt>
          <cx:pt idx="3490">0</cx:pt>
          <cx:pt idx="3491">0</cx:pt>
          <cx:pt idx="3492">0</cx:pt>
          <cx:pt idx="3493">0</cx:pt>
          <cx:pt idx="3494">2</cx:pt>
          <cx:pt idx="3495">1</cx:pt>
          <cx:pt idx="3496">2</cx:pt>
          <cx:pt idx="3497">1</cx:pt>
          <cx:pt idx="3498">2</cx:pt>
          <cx:pt idx="3499">1</cx:pt>
          <cx:pt idx="3500">1</cx:pt>
          <cx:pt idx="3501">1</cx:pt>
          <cx:pt idx="3502">0</cx:pt>
          <cx:pt idx="3503">2</cx:pt>
          <cx:pt idx="3504">0</cx:pt>
          <cx:pt idx="3505">1</cx:pt>
          <cx:pt idx="3506">0</cx:pt>
          <cx:pt idx="3507">1</cx:pt>
          <cx:pt idx="3508">2</cx:pt>
          <cx:pt idx="3509">1</cx:pt>
          <cx:pt idx="3510">2</cx:pt>
          <cx:pt idx="3511">0</cx:pt>
          <cx:pt idx="3512">2</cx:pt>
          <cx:pt idx="3513">2</cx:pt>
          <cx:pt idx="3514">0</cx:pt>
          <cx:pt idx="3515">1</cx:pt>
          <cx:pt idx="3516">2</cx:pt>
          <cx:pt idx="3517">0</cx:pt>
          <cx:pt idx="3518">2</cx:pt>
          <cx:pt idx="3519">1</cx:pt>
          <cx:pt idx="3520">0</cx:pt>
          <cx:pt idx="3521">1</cx:pt>
          <cx:pt idx="3522">2</cx:pt>
          <cx:pt idx="3523">0</cx:pt>
          <cx:pt idx="3524">0</cx:pt>
          <cx:pt idx="3525">1</cx:pt>
          <cx:pt idx="3526">2</cx:pt>
          <cx:pt idx="3527">0</cx:pt>
          <cx:pt idx="3528">2</cx:pt>
          <cx:pt idx="3529">0</cx:pt>
          <cx:pt idx="3530">0</cx:pt>
          <cx:pt idx="3531">1</cx:pt>
          <cx:pt idx="3532">2</cx:pt>
          <cx:pt idx="3533">2</cx:pt>
          <cx:pt idx="3534">1</cx:pt>
          <cx:pt idx="3535">0</cx:pt>
          <cx:pt idx="3536">1</cx:pt>
          <cx:pt idx="3537">0</cx:pt>
          <cx:pt idx="3538">0</cx:pt>
          <cx:pt idx="3539">1</cx:pt>
          <cx:pt idx="3540">2</cx:pt>
          <cx:pt idx="3541">2</cx:pt>
          <cx:pt idx="3542">1</cx:pt>
          <cx:pt idx="3543">2</cx:pt>
          <cx:pt idx="3544">1</cx:pt>
          <cx:pt idx="3545">2</cx:pt>
          <cx:pt idx="3546">0</cx:pt>
          <cx:pt idx="3547">1</cx:pt>
          <cx:pt idx="3548">0</cx:pt>
          <cx:pt idx="3549">2</cx:pt>
          <cx:pt idx="3550">1</cx:pt>
          <cx:pt idx="3551">1</cx:pt>
          <cx:pt idx="3552">2</cx:pt>
          <cx:pt idx="3553">1</cx:pt>
          <cx:pt idx="3554">2</cx:pt>
          <cx:pt idx="3555">1</cx:pt>
          <cx:pt idx="3556">1</cx:pt>
          <cx:pt idx="3557">2</cx:pt>
          <cx:pt idx="3558">2</cx:pt>
          <cx:pt idx="3559">1</cx:pt>
          <cx:pt idx="3560">1</cx:pt>
          <cx:pt idx="3561">2</cx:pt>
          <cx:pt idx="3562">0</cx:pt>
          <cx:pt idx="3563">0</cx:pt>
          <cx:pt idx="3564">1</cx:pt>
          <cx:pt idx="3565">0</cx:pt>
          <cx:pt idx="3566">2</cx:pt>
          <cx:pt idx="3567">2</cx:pt>
          <cx:pt idx="3568">0</cx:pt>
          <cx:pt idx="3569">2</cx:pt>
          <cx:pt idx="3570">0</cx:pt>
          <cx:pt idx="3571">1</cx:pt>
          <cx:pt idx="3572">2</cx:pt>
          <cx:pt idx="3573">1</cx:pt>
          <cx:pt idx="3574">1</cx:pt>
          <cx:pt idx="3575">2</cx:pt>
          <cx:pt idx="3576">0</cx:pt>
          <cx:pt idx="3577">2</cx:pt>
          <cx:pt idx="3578">2</cx:pt>
          <cx:pt idx="3579">1</cx:pt>
          <cx:pt idx="3580">0</cx:pt>
          <cx:pt idx="3581">0</cx:pt>
          <cx:pt idx="3582">1</cx:pt>
          <cx:pt idx="3583">1</cx:pt>
          <cx:pt idx="3584">2</cx:pt>
          <cx:pt idx="3585">2</cx:pt>
          <cx:pt idx="3586">2</cx:pt>
          <cx:pt idx="3587">0</cx:pt>
          <cx:pt idx="3588">0</cx:pt>
          <cx:pt idx="3589">1</cx:pt>
          <cx:pt idx="3590">2</cx:pt>
          <cx:pt idx="3591">2</cx:pt>
          <cx:pt idx="3592">2</cx:pt>
          <cx:pt idx="3593">2</cx:pt>
          <cx:pt idx="3594">2</cx:pt>
          <cx:pt idx="3595">1</cx:pt>
          <cx:pt idx="3596">2</cx:pt>
          <cx:pt idx="3597">2</cx:pt>
          <cx:pt idx="3598">0</cx:pt>
          <cx:pt idx="3599">2</cx:pt>
          <cx:pt idx="3600">0</cx:pt>
          <cx:pt idx="3601">2</cx:pt>
          <cx:pt idx="3602">0</cx:pt>
          <cx:pt idx="3603">2</cx:pt>
          <cx:pt idx="3604">1</cx:pt>
          <cx:pt idx="3605">0</cx:pt>
          <cx:pt idx="3606">2</cx:pt>
          <cx:pt idx="3607">0</cx:pt>
          <cx:pt idx="3608">2</cx:pt>
          <cx:pt idx="3609">2</cx:pt>
          <cx:pt idx="3610">0</cx:pt>
          <cx:pt idx="3611">0</cx:pt>
          <cx:pt idx="3612">1</cx:pt>
          <cx:pt idx="3613">2</cx:pt>
          <cx:pt idx="3614">2</cx:pt>
          <cx:pt idx="3615">1</cx:pt>
          <cx:pt idx="3616">1</cx:pt>
          <cx:pt idx="3617">2</cx:pt>
          <cx:pt idx="3618">1</cx:pt>
          <cx:pt idx="3619">2</cx:pt>
          <cx:pt idx="3620">0</cx:pt>
          <cx:pt idx="3621">2</cx:pt>
          <cx:pt idx="3622">2</cx:pt>
          <cx:pt idx="3623">1</cx:pt>
          <cx:pt idx="3624">2</cx:pt>
          <cx:pt idx="3625">1</cx:pt>
          <cx:pt idx="3626">1</cx:pt>
          <cx:pt idx="3627">1</cx:pt>
          <cx:pt idx="3628">1</cx:pt>
          <cx:pt idx="3629">1</cx:pt>
          <cx:pt idx="3630">2</cx:pt>
          <cx:pt idx="3631">0</cx:pt>
          <cx:pt idx="3632">1</cx:pt>
          <cx:pt idx="3633">2</cx:pt>
          <cx:pt idx="3634">2</cx:pt>
          <cx:pt idx="3635">0</cx:pt>
          <cx:pt idx="3636">1</cx:pt>
          <cx:pt idx="3637">1</cx:pt>
          <cx:pt idx="3638">1</cx:pt>
          <cx:pt idx="3639">0</cx:pt>
          <cx:pt idx="3640">1</cx:pt>
          <cx:pt idx="3641">0</cx:pt>
          <cx:pt idx="3642">0</cx:pt>
          <cx:pt idx="3643">2</cx:pt>
          <cx:pt idx="3644">1</cx:pt>
          <cx:pt idx="3645">1</cx:pt>
          <cx:pt idx="3646">1</cx:pt>
          <cx:pt idx="3647">2</cx:pt>
          <cx:pt idx="3648">0</cx:pt>
          <cx:pt idx="3649">2</cx:pt>
          <cx:pt idx="3650">0</cx:pt>
          <cx:pt idx="3651">1</cx:pt>
          <cx:pt idx="3652">1</cx:pt>
          <cx:pt idx="3653">1</cx:pt>
          <cx:pt idx="3654">2</cx:pt>
          <cx:pt idx="3655">0</cx:pt>
          <cx:pt idx="3656">0</cx:pt>
          <cx:pt idx="3657">2</cx:pt>
          <cx:pt idx="3658">0</cx:pt>
          <cx:pt idx="3659">0</cx:pt>
          <cx:pt idx="3660">2</cx:pt>
          <cx:pt idx="3661">1</cx:pt>
          <cx:pt idx="3662">1</cx:pt>
          <cx:pt idx="3663">0</cx:pt>
          <cx:pt idx="3664">2</cx:pt>
          <cx:pt idx="3665">2</cx:pt>
          <cx:pt idx="3666">0</cx:pt>
          <cx:pt idx="3667">1</cx:pt>
          <cx:pt idx="3668">2</cx:pt>
          <cx:pt idx="3669">0</cx:pt>
          <cx:pt idx="3670">2</cx:pt>
          <cx:pt idx="3671">1</cx:pt>
          <cx:pt idx="3672">1</cx:pt>
          <cx:pt idx="3673">1</cx:pt>
          <cx:pt idx="3674">0</cx:pt>
          <cx:pt idx="3675">2</cx:pt>
          <cx:pt idx="3676">2</cx:pt>
          <cx:pt idx="3677">0</cx:pt>
          <cx:pt idx="3678">1</cx:pt>
          <cx:pt idx="3679">0</cx:pt>
          <cx:pt idx="3680">1</cx:pt>
          <cx:pt idx="3681">2</cx:pt>
          <cx:pt idx="3682">2</cx:pt>
          <cx:pt idx="3683">1</cx:pt>
          <cx:pt idx="3684">0</cx:pt>
          <cx:pt idx="3685">2</cx:pt>
          <cx:pt idx="3686">2</cx:pt>
          <cx:pt idx="3687">1</cx:pt>
          <cx:pt idx="3688">2</cx:pt>
          <cx:pt idx="3689">1</cx:pt>
          <cx:pt idx="3690">1</cx:pt>
          <cx:pt idx="3691">0</cx:pt>
          <cx:pt idx="3692">1</cx:pt>
          <cx:pt idx="3693">0</cx:pt>
          <cx:pt idx="3694">0</cx:pt>
          <cx:pt idx="3695">0</cx:pt>
          <cx:pt idx="3696">1</cx:pt>
          <cx:pt idx="3697">2</cx:pt>
          <cx:pt idx="3698">0</cx:pt>
          <cx:pt idx="3699">1</cx:pt>
          <cx:pt idx="3700">0</cx:pt>
          <cx:pt idx="3701">0</cx:pt>
          <cx:pt idx="3702">2</cx:pt>
          <cx:pt idx="3703">0</cx:pt>
          <cx:pt idx="3704">1</cx:pt>
          <cx:pt idx="3705">1</cx:pt>
          <cx:pt idx="3706">0</cx:pt>
          <cx:pt idx="3707">2</cx:pt>
          <cx:pt idx="3708">2</cx:pt>
          <cx:pt idx="3709">0</cx:pt>
          <cx:pt idx="3710">2</cx:pt>
          <cx:pt idx="3711">1</cx:pt>
          <cx:pt idx="3712">1</cx:pt>
          <cx:pt idx="3713">0</cx:pt>
          <cx:pt idx="3714">2</cx:pt>
          <cx:pt idx="3715">1</cx:pt>
          <cx:pt idx="3716">0</cx:pt>
          <cx:pt idx="3717">1</cx:pt>
          <cx:pt idx="3718">1</cx:pt>
          <cx:pt idx="3719">2</cx:pt>
          <cx:pt idx="3720">1</cx:pt>
          <cx:pt idx="3721">1</cx:pt>
          <cx:pt idx="3722">1</cx:pt>
          <cx:pt idx="3723">0</cx:pt>
          <cx:pt idx="3724">2</cx:pt>
          <cx:pt idx="3725">2</cx:pt>
          <cx:pt idx="3726">0</cx:pt>
          <cx:pt idx="3727">0</cx:pt>
          <cx:pt idx="3728">2</cx:pt>
          <cx:pt idx="3729">1</cx:pt>
          <cx:pt idx="3730">0</cx:pt>
          <cx:pt idx="3731">1</cx:pt>
          <cx:pt idx="3732">0</cx:pt>
          <cx:pt idx="3733">0</cx:pt>
          <cx:pt idx="3734">2</cx:pt>
          <cx:pt idx="3735">0</cx:pt>
          <cx:pt idx="3736">1</cx:pt>
          <cx:pt idx="3737">2</cx:pt>
          <cx:pt idx="3738">1</cx:pt>
          <cx:pt idx="3739">2</cx:pt>
          <cx:pt idx="3740">1</cx:pt>
          <cx:pt idx="3741">2</cx:pt>
          <cx:pt idx="3742">1</cx:pt>
          <cx:pt idx="3743">2</cx:pt>
          <cx:pt idx="3744">0</cx:pt>
          <cx:pt idx="3745">0</cx:pt>
          <cx:pt idx="3746">1</cx:pt>
          <cx:pt idx="3747">2</cx:pt>
          <cx:pt idx="3748">1</cx:pt>
          <cx:pt idx="3749">2</cx:pt>
          <cx:pt idx="3750">1</cx:pt>
          <cx:pt idx="3751">2</cx:pt>
          <cx:pt idx="3752">0</cx:pt>
          <cx:pt idx="3753">1</cx:pt>
          <cx:pt idx="3754">1</cx:pt>
          <cx:pt idx="3755">1</cx:pt>
          <cx:pt idx="3756">1</cx:pt>
          <cx:pt idx="3757">2</cx:pt>
          <cx:pt idx="3758">0</cx:pt>
          <cx:pt idx="3759">0</cx:pt>
          <cx:pt idx="3760">1</cx:pt>
          <cx:pt idx="3761">1</cx:pt>
          <cx:pt idx="3762">2</cx:pt>
          <cx:pt idx="3763">0</cx:pt>
          <cx:pt idx="3764">0</cx:pt>
          <cx:pt idx="3765">1</cx:pt>
          <cx:pt idx="3766">2</cx:pt>
          <cx:pt idx="3767">1</cx:pt>
          <cx:pt idx="3768">2</cx:pt>
          <cx:pt idx="3769">0</cx:pt>
          <cx:pt idx="3770">0</cx:pt>
          <cx:pt idx="3771">1</cx:pt>
          <cx:pt idx="3772">2</cx:pt>
          <cx:pt idx="3773">2</cx:pt>
          <cx:pt idx="3774">0</cx:pt>
          <cx:pt idx="3775">2</cx:pt>
          <cx:pt idx="3776">0</cx:pt>
          <cx:pt idx="3777">1</cx:pt>
          <cx:pt idx="3778">2</cx:pt>
          <cx:pt idx="3779">1</cx:pt>
          <cx:pt idx="3780">2</cx:pt>
          <cx:pt idx="3781">2</cx:pt>
          <cx:pt idx="3782">2</cx:pt>
          <cx:pt idx="3783">0</cx:pt>
          <cx:pt idx="3784">1</cx:pt>
          <cx:pt idx="3785">0</cx:pt>
          <cx:pt idx="3786">2</cx:pt>
          <cx:pt idx="3787">1</cx:pt>
          <cx:pt idx="3788">2</cx:pt>
          <cx:pt idx="3789">2</cx:pt>
          <cx:pt idx="3790">1</cx:pt>
          <cx:pt idx="3791">1</cx:pt>
          <cx:pt idx="3792">1</cx:pt>
          <cx:pt idx="3793">0</cx:pt>
          <cx:pt idx="3794">1</cx:pt>
          <cx:pt idx="3795">1</cx:pt>
          <cx:pt idx="3796">2</cx:pt>
          <cx:pt idx="3797">1</cx:pt>
          <cx:pt idx="3798">0</cx:pt>
          <cx:pt idx="3799">0</cx:pt>
          <cx:pt idx="3800">0</cx:pt>
          <cx:pt idx="3801">1</cx:pt>
          <cx:pt idx="3802">1</cx:pt>
          <cx:pt idx="3803">1</cx:pt>
          <cx:pt idx="3804">0</cx:pt>
          <cx:pt idx="3805">2</cx:pt>
          <cx:pt idx="3806">2</cx:pt>
          <cx:pt idx="3807">0</cx:pt>
          <cx:pt idx="3808">1</cx:pt>
          <cx:pt idx="3809">2</cx:pt>
          <cx:pt idx="3810">0</cx:pt>
          <cx:pt idx="3811">1</cx:pt>
          <cx:pt idx="3812">2</cx:pt>
          <cx:pt idx="3813">1</cx:pt>
          <cx:pt idx="3814">2</cx:pt>
          <cx:pt idx="3815">0</cx:pt>
          <cx:pt idx="3816">2</cx:pt>
          <cx:pt idx="3817">1</cx:pt>
          <cx:pt idx="3818">2</cx:pt>
          <cx:pt idx="3819">0</cx:pt>
          <cx:pt idx="3820">2</cx:pt>
          <cx:pt idx="3821">1</cx:pt>
          <cx:pt idx="3822">2</cx:pt>
          <cx:pt idx="3823">2</cx:pt>
          <cx:pt idx="3824">2</cx:pt>
          <cx:pt idx="3825">0</cx:pt>
          <cx:pt idx="3826">2</cx:pt>
          <cx:pt idx="3827">1</cx:pt>
          <cx:pt idx="3828">1</cx:pt>
          <cx:pt idx="3829">0</cx:pt>
          <cx:pt idx="3830">2</cx:pt>
          <cx:pt idx="3831">2</cx:pt>
          <cx:pt idx="3832">1</cx:pt>
          <cx:pt idx="3833">0</cx:pt>
          <cx:pt idx="3834">2</cx:pt>
          <cx:pt idx="3835">1</cx:pt>
          <cx:pt idx="3836">0</cx:pt>
          <cx:pt idx="3837">2</cx:pt>
          <cx:pt idx="3838">2</cx:pt>
          <cx:pt idx="3839">1</cx:pt>
          <cx:pt idx="3840">0</cx:pt>
          <cx:pt idx="3841">2</cx:pt>
          <cx:pt idx="3842">1</cx:pt>
          <cx:pt idx="3843">2</cx:pt>
          <cx:pt idx="3844">2</cx:pt>
          <cx:pt idx="3845">1</cx:pt>
          <cx:pt idx="3846">1</cx:pt>
          <cx:pt idx="3847">0</cx:pt>
          <cx:pt idx="3848">1</cx:pt>
          <cx:pt idx="3849">1</cx:pt>
          <cx:pt idx="3850">2</cx:pt>
          <cx:pt idx="3851">2</cx:pt>
          <cx:pt idx="3852">0</cx:pt>
          <cx:pt idx="3853">2</cx:pt>
          <cx:pt idx="3854">0</cx:pt>
          <cx:pt idx="3855">2</cx:pt>
          <cx:pt idx="3856">0</cx:pt>
          <cx:pt idx="3857">1</cx:pt>
          <cx:pt idx="3858">2</cx:pt>
          <cx:pt idx="3859">0</cx:pt>
          <cx:pt idx="3860">0</cx:pt>
          <cx:pt idx="3861">0</cx:pt>
          <cx:pt idx="3862">0</cx:pt>
          <cx:pt idx="3863">0</cx:pt>
          <cx:pt idx="3864">2</cx:pt>
          <cx:pt idx="3865">0</cx:pt>
          <cx:pt idx="3866">0</cx:pt>
          <cx:pt idx="3867">2</cx:pt>
          <cx:pt idx="3868">1</cx:pt>
          <cx:pt idx="3869">0</cx:pt>
          <cx:pt idx="3870">0</cx:pt>
          <cx:pt idx="3871">2</cx:pt>
          <cx:pt idx="3872">1</cx:pt>
          <cx:pt idx="3873">1</cx:pt>
          <cx:pt idx="3874">0</cx:pt>
          <cx:pt idx="3875">2</cx:pt>
          <cx:pt idx="3876">0</cx:pt>
          <cx:pt idx="3877">2</cx:pt>
          <cx:pt idx="3878">0</cx:pt>
          <cx:pt idx="3879">0</cx:pt>
          <cx:pt idx="3880">2</cx:pt>
          <cx:pt idx="3881">2</cx:pt>
          <cx:pt idx="3882">2</cx:pt>
          <cx:pt idx="3883">0</cx:pt>
          <cx:pt idx="3884">1</cx:pt>
          <cx:pt idx="3885">2</cx:pt>
          <cx:pt idx="3886">2</cx:pt>
          <cx:pt idx="3887">0</cx:pt>
          <cx:pt idx="3888">1</cx:pt>
          <cx:pt idx="3889">1</cx:pt>
          <cx:pt idx="3890">2</cx:pt>
          <cx:pt idx="3891">0</cx:pt>
          <cx:pt idx="3892">2</cx:pt>
          <cx:pt idx="3893">0</cx:pt>
          <cx:pt idx="3894">1</cx:pt>
          <cx:pt idx="3895">0</cx:pt>
          <cx:pt idx="3896">2</cx:pt>
          <cx:pt idx="3897">2</cx:pt>
          <cx:pt idx="3898">2</cx:pt>
          <cx:pt idx="3899">2</cx:pt>
          <cx:pt idx="3900">0</cx:pt>
          <cx:pt idx="3901">1</cx:pt>
          <cx:pt idx="3902">0</cx:pt>
          <cx:pt idx="3903">2</cx:pt>
          <cx:pt idx="3904">2</cx:pt>
          <cx:pt idx="3905">2</cx:pt>
          <cx:pt idx="3906">2</cx:pt>
          <cx:pt idx="3907">2</cx:pt>
          <cx:pt idx="3908">2</cx:pt>
          <cx:pt idx="3909">0</cx:pt>
          <cx:pt idx="3910">0</cx:pt>
          <cx:pt idx="3911">0</cx:pt>
          <cx:pt idx="3912">1</cx:pt>
          <cx:pt idx="3913">1</cx:pt>
          <cx:pt idx="3914">2</cx:pt>
          <cx:pt idx="3915">1</cx:pt>
          <cx:pt idx="3916">1</cx:pt>
          <cx:pt idx="3917">0</cx:pt>
          <cx:pt idx="3918">0</cx:pt>
          <cx:pt idx="3919">2</cx:pt>
          <cx:pt idx="3920">2</cx:pt>
          <cx:pt idx="3921">0</cx:pt>
          <cx:pt idx="3922">0</cx:pt>
          <cx:pt idx="3923">1</cx:pt>
          <cx:pt idx="3924">1</cx:pt>
          <cx:pt idx="3925">0</cx:pt>
          <cx:pt idx="3926">0</cx:pt>
          <cx:pt idx="3927">0</cx:pt>
          <cx:pt idx="3928">1</cx:pt>
          <cx:pt idx="3929">2</cx:pt>
          <cx:pt idx="3930">2</cx:pt>
          <cx:pt idx="3931">0</cx:pt>
          <cx:pt idx="3932">2</cx:pt>
          <cx:pt idx="3933">1</cx:pt>
          <cx:pt idx="3934">1</cx:pt>
          <cx:pt idx="3935">1</cx:pt>
          <cx:pt idx="3936">1</cx:pt>
          <cx:pt idx="3937">2</cx:pt>
          <cx:pt idx="3938">0</cx:pt>
          <cx:pt idx="3939">2</cx:pt>
          <cx:pt idx="3940">2</cx:pt>
          <cx:pt idx="3941">2</cx:pt>
          <cx:pt idx="3942">0</cx:pt>
          <cx:pt idx="3943">2</cx:pt>
          <cx:pt idx="3944">2</cx:pt>
          <cx:pt idx="3945">1</cx:pt>
          <cx:pt idx="3946">1</cx:pt>
          <cx:pt idx="3947">1</cx:pt>
          <cx:pt idx="3948">0</cx:pt>
          <cx:pt idx="3949">0</cx:pt>
          <cx:pt idx="3950">1</cx:pt>
          <cx:pt idx="3951">1</cx:pt>
          <cx:pt idx="3952">0</cx:pt>
          <cx:pt idx="3953">1</cx:pt>
          <cx:pt idx="3954">1</cx:pt>
          <cx:pt idx="3955">2</cx:pt>
          <cx:pt idx="3956">2</cx:pt>
          <cx:pt idx="3957">0</cx:pt>
          <cx:pt idx="3958">1</cx:pt>
          <cx:pt idx="3959">1</cx:pt>
          <cx:pt idx="3960">0</cx:pt>
          <cx:pt idx="3961">1</cx:pt>
          <cx:pt idx="3962">0</cx:pt>
          <cx:pt idx="3963">2</cx:pt>
          <cx:pt idx="3964">2</cx:pt>
          <cx:pt idx="3965">2</cx:pt>
          <cx:pt idx="3966">0</cx:pt>
          <cx:pt idx="3967">2</cx:pt>
          <cx:pt idx="3968">0</cx:pt>
          <cx:pt idx="3969">2</cx:pt>
          <cx:pt idx="3970">0</cx:pt>
          <cx:pt idx="3971">0</cx:pt>
          <cx:pt idx="3972">2</cx:pt>
          <cx:pt idx="3973">0</cx:pt>
          <cx:pt idx="3974">1</cx:pt>
          <cx:pt idx="3975">0</cx:pt>
          <cx:pt idx="3976">1</cx:pt>
          <cx:pt idx="3977">0</cx:pt>
          <cx:pt idx="3978">1</cx:pt>
          <cx:pt idx="3979">1</cx:pt>
          <cx:pt idx="3980">0</cx:pt>
          <cx:pt idx="3981">2</cx:pt>
          <cx:pt idx="3982">2</cx:pt>
          <cx:pt idx="3983">2</cx:pt>
          <cx:pt idx="3984">2</cx:pt>
          <cx:pt idx="3985">0</cx:pt>
          <cx:pt idx="3986">0</cx:pt>
          <cx:pt idx="3987">0</cx:pt>
          <cx:pt idx="3988">0</cx:pt>
          <cx:pt idx="3989">2</cx:pt>
          <cx:pt idx="3990">1</cx:pt>
          <cx:pt idx="3991">0</cx:pt>
          <cx:pt idx="3992">2</cx:pt>
          <cx:pt idx="3993">0</cx:pt>
          <cx:pt idx="3994">2</cx:pt>
          <cx:pt idx="3995">2</cx:pt>
          <cx:pt idx="3996">2</cx:pt>
          <cx:pt idx="3997">2</cx:pt>
          <cx:pt idx="3998">1</cx:pt>
          <cx:pt idx="3999">0</cx:pt>
          <cx:pt idx="4000">0</cx:pt>
          <cx:pt idx="4001">1</cx:pt>
          <cx:pt idx="4002">2</cx:pt>
          <cx:pt idx="4003">1</cx:pt>
          <cx:pt idx="4004">2</cx:pt>
          <cx:pt idx="4005">0</cx:pt>
          <cx:pt idx="4006">0</cx:pt>
          <cx:pt idx="4007">2</cx:pt>
          <cx:pt idx="4008">1</cx:pt>
          <cx:pt idx="4009">0</cx:pt>
          <cx:pt idx="4010">2</cx:pt>
          <cx:pt idx="4011">1</cx:pt>
          <cx:pt idx="4012">2</cx:pt>
          <cx:pt idx="4013">0</cx:pt>
          <cx:pt idx="4014">0</cx:pt>
          <cx:pt idx="4015">1</cx:pt>
          <cx:pt idx="4016">2</cx:pt>
          <cx:pt idx="4017">2</cx:pt>
          <cx:pt idx="4018">0</cx:pt>
          <cx:pt idx="4019">0</cx:pt>
          <cx:pt idx="4020">0</cx:pt>
          <cx:pt idx="4021">0</cx:pt>
          <cx:pt idx="4022">2</cx:pt>
          <cx:pt idx="4023">2</cx:pt>
          <cx:pt idx="4024">1</cx:pt>
          <cx:pt idx="4025">0</cx:pt>
          <cx:pt idx="4026">2</cx:pt>
          <cx:pt idx="4027">1</cx:pt>
          <cx:pt idx="4028">1</cx:pt>
          <cx:pt idx="4029">0</cx:pt>
          <cx:pt idx="4030">1</cx:pt>
          <cx:pt idx="4031">2</cx:pt>
          <cx:pt idx="4032">0</cx:pt>
          <cx:pt idx="4033">1</cx:pt>
          <cx:pt idx="4034">0</cx:pt>
          <cx:pt idx="4035">1</cx:pt>
          <cx:pt idx="4036">2</cx:pt>
          <cx:pt idx="4037">1</cx:pt>
          <cx:pt idx="4038">1</cx:pt>
          <cx:pt idx="4039">1</cx:pt>
          <cx:pt idx="4040">0</cx:pt>
          <cx:pt idx="4041">0</cx:pt>
          <cx:pt idx="4042">1</cx:pt>
          <cx:pt idx="4043">2</cx:pt>
          <cx:pt idx="4044">2</cx:pt>
          <cx:pt idx="4045">2</cx:pt>
          <cx:pt idx="4046">2</cx:pt>
          <cx:pt idx="4047">2</cx:pt>
          <cx:pt idx="4048">1</cx:pt>
          <cx:pt idx="4049">2</cx:pt>
          <cx:pt idx="4050">2</cx:pt>
          <cx:pt idx="4051">2</cx:pt>
          <cx:pt idx="4052">2</cx:pt>
          <cx:pt idx="4053">1</cx:pt>
          <cx:pt idx="4054">2</cx:pt>
          <cx:pt idx="4055">2</cx:pt>
          <cx:pt idx="4056">0</cx:pt>
          <cx:pt idx="4057">1</cx:pt>
          <cx:pt idx="4058">0</cx:pt>
          <cx:pt idx="4059">1</cx:pt>
          <cx:pt idx="4060">1</cx:pt>
          <cx:pt idx="4061">0</cx:pt>
          <cx:pt idx="4062">0</cx:pt>
          <cx:pt idx="4063">0</cx:pt>
          <cx:pt idx="4064">0</cx:pt>
          <cx:pt idx="4065">0</cx:pt>
          <cx:pt idx="4066">2</cx:pt>
          <cx:pt idx="4067">2</cx:pt>
          <cx:pt idx="4068">0</cx:pt>
          <cx:pt idx="4069">1</cx:pt>
          <cx:pt idx="4070">2</cx:pt>
          <cx:pt idx="4071">0</cx:pt>
          <cx:pt idx="4072">2</cx:pt>
          <cx:pt idx="4073">0</cx:pt>
          <cx:pt idx="4074">2</cx:pt>
          <cx:pt idx="4075">1</cx:pt>
          <cx:pt idx="4076">1</cx:pt>
          <cx:pt idx="4077">1</cx:pt>
          <cx:pt idx="4078">2</cx:pt>
          <cx:pt idx="4079">2</cx:pt>
          <cx:pt idx="4080">1</cx:pt>
          <cx:pt idx="4081">2</cx:pt>
          <cx:pt idx="4082">1</cx:pt>
          <cx:pt idx="4083">1</cx:pt>
          <cx:pt idx="4084">0</cx:pt>
          <cx:pt idx="4085">1</cx:pt>
          <cx:pt idx="4086">2</cx:pt>
          <cx:pt idx="4087">0</cx:pt>
          <cx:pt idx="4088">2</cx:pt>
          <cx:pt idx="4089">0</cx:pt>
          <cx:pt idx="4090">1</cx:pt>
          <cx:pt idx="4091">0</cx:pt>
          <cx:pt idx="4092">2</cx:pt>
          <cx:pt idx="4093">0</cx:pt>
          <cx:pt idx="4094">1</cx:pt>
          <cx:pt idx="4095">0</cx:pt>
          <cx:pt idx="4096">1</cx:pt>
          <cx:pt idx="4097">2</cx:pt>
          <cx:pt idx="4098">0</cx:pt>
          <cx:pt idx="4099">2</cx:pt>
          <cx:pt idx="4100">2</cx:pt>
          <cx:pt idx="4101">2</cx:pt>
          <cx:pt idx="4102">2</cx:pt>
          <cx:pt idx="4103">1</cx:pt>
          <cx:pt idx="4104">1</cx:pt>
          <cx:pt idx="4105">0</cx:pt>
          <cx:pt idx="4106">1</cx:pt>
          <cx:pt idx="4107">0</cx:pt>
          <cx:pt idx="4108">0</cx:pt>
          <cx:pt idx="4109">1</cx:pt>
          <cx:pt idx="4110">2</cx:pt>
          <cx:pt idx="4111">1</cx:pt>
          <cx:pt idx="4112">2</cx:pt>
          <cx:pt idx="4113">0</cx:pt>
          <cx:pt idx="4114">2</cx:pt>
          <cx:pt idx="4115">0</cx:pt>
          <cx:pt idx="4116">0</cx:pt>
          <cx:pt idx="4117">1</cx:pt>
          <cx:pt idx="4118">2</cx:pt>
          <cx:pt idx="4119">2</cx:pt>
          <cx:pt idx="4120">2</cx:pt>
          <cx:pt idx="4121">2</cx:pt>
          <cx:pt idx="4122">1</cx:pt>
          <cx:pt idx="4123">1</cx:pt>
          <cx:pt idx="4124">1</cx:pt>
          <cx:pt idx="4125">0</cx:pt>
          <cx:pt idx="4126">0</cx:pt>
          <cx:pt idx="4127">2</cx:pt>
          <cx:pt idx="4128">2</cx:pt>
          <cx:pt idx="4129">1</cx:pt>
          <cx:pt idx="4130">2</cx:pt>
          <cx:pt idx="4131">2</cx:pt>
          <cx:pt idx="4132">2</cx:pt>
          <cx:pt idx="4133">2</cx:pt>
          <cx:pt idx="4134">2</cx:pt>
          <cx:pt idx="4135">1</cx:pt>
          <cx:pt idx="4136">0</cx:pt>
          <cx:pt idx="4137">1</cx:pt>
          <cx:pt idx="4138">2</cx:pt>
          <cx:pt idx="4139">0</cx:pt>
          <cx:pt idx="4140">1</cx:pt>
          <cx:pt idx="4141">0</cx:pt>
          <cx:pt idx="4142">2</cx:pt>
          <cx:pt idx="4143">1</cx:pt>
          <cx:pt idx="4144">0</cx:pt>
          <cx:pt idx="4145">0</cx:pt>
          <cx:pt idx="4146">2</cx:pt>
          <cx:pt idx="4147">0</cx:pt>
          <cx:pt idx="4148">0</cx:pt>
          <cx:pt idx="4149">2</cx:pt>
          <cx:pt idx="4150">2</cx:pt>
          <cx:pt idx="4151">1</cx:pt>
          <cx:pt idx="4152">1</cx:pt>
          <cx:pt idx="4153">0</cx:pt>
          <cx:pt idx="4154">0</cx:pt>
          <cx:pt idx="4155">0</cx:pt>
          <cx:pt idx="4156">1</cx:pt>
          <cx:pt idx="4157">1</cx:pt>
          <cx:pt idx="4158">0</cx:pt>
          <cx:pt idx="4159">1</cx:pt>
          <cx:pt idx="4160">0</cx:pt>
          <cx:pt idx="4161">1</cx:pt>
          <cx:pt idx="4162">0</cx:pt>
          <cx:pt idx="4163">0</cx:pt>
          <cx:pt idx="4164">2</cx:pt>
          <cx:pt idx="4165">1</cx:pt>
          <cx:pt idx="4166">1</cx:pt>
          <cx:pt idx="4167">0</cx:pt>
          <cx:pt idx="4168">2</cx:pt>
          <cx:pt idx="4169">2</cx:pt>
          <cx:pt idx="4170">0</cx:pt>
          <cx:pt idx="4171">1</cx:pt>
          <cx:pt idx="4172">0</cx:pt>
          <cx:pt idx="4173">1</cx:pt>
          <cx:pt idx="4174">0</cx:pt>
          <cx:pt idx="4175">0</cx:pt>
          <cx:pt idx="4176">0</cx:pt>
          <cx:pt idx="4177">2</cx:pt>
          <cx:pt idx="4178">0</cx:pt>
          <cx:pt idx="4179">2</cx:pt>
          <cx:pt idx="4180">2</cx:pt>
          <cx:pt idx="4181">1</cx:pt>
          <cx:pt idx="4182">0</cx:pt>
          <cx:pt idx="4183">2</cx:pt>
          <cx:pt idx="4184">2</cx:pt>
          <cx:pt idx="4185">2</cx:pt>
          <cx:pt idx="4186">2</cx:pt>
          <cx:pt idx="4187">2</cx:pt>
          <cx:pt idx="4188">1</cx:pt>
          <cx:pt idx="4189">0</cx:pt>
          <cx:pt idx="4190">2</cx:pt>
          <cx:pt idx="4191">2</cx:pt>
          <cx:pt idx="4192">1</cx:pt>
          <cx:pt idx="4193">1</cx:pt>
          <cx:pt idx="4194">2</cx:pt>
          <cx:pt idx="4195">0</cx:pt>
          <cx:pt idx="4196">0</cx:pt>
          <cx:pt idx="4197">0</cx:pt>
          <cx:pt idx="4198">0</cx:pt>
          <cx:pt idx="4199">1</cx:pt>
          <cx:pt idx="4200">1</cx:pt>
          <cx:pt idx="4201">0</cx:pt>
          <cx:pt idx="4202">2</cx:pt>
          <cx:pt idx="4203">0</cx:pt>
          <cx:pt idx="4204">1</cx:pt>
          <cx:pt idx="4205">2</cx:pt>
          <cx:pt idx="4206">0</cx:pt>
          <cx:pt idx="4207">1</cx:pt>
          <cx:pt idx="4208">2</cx:pt>
          <cx:pt idx="4209">1</cx:pt>
          <cx:pt idx="4210">0</cx:pt>
          <cx:pt idx="4211">2</cx:pt>
          <cx:pt idx="4212">0</cx:pt>
          <cx:pt idx="4213">0</cx:pt>
          <cx:pt idx="4214">0</cx:pt>
          <cx:pt idx="4215">2</cx:pt>
          <cx:pt idx="4216">0</cx:pt>
          <cx:pt idx="4217">1</cx:pt>
          <cx:pt idx="4218">1</cx:pt>
          <cx:pt idx="4219">2</cx:pt>
          <cx:pt idx="4220">0</cx:pt>
          <cx:pt idx="4221">0</cx:pt>
          <cx:pt idx="4222">1</cx:pt>
          <cx:pt idx="4223">2</cx:pt>
          <cx:pt idx="4224">0</cx:pt>
          <cx:pt idx="4225">0</cx:pt>
          <cx:pt idx="4226">1</cx:pt>
          <cx:pt idx="4227">2</cx:pt>
          <cx:pt idx="4228">1</cx:pt>
          <cx:pt idx="4229">2</cx:pt>
          <cx:pt idx="4230">1</cx:pt>
          <cx:pt idx="4231">1</cx:pt>
          <cx:pt idx="4232">1</cx:pt>
          <cx:pt idx="4233">1</cx:pt>
          <cx:pt idx="4234">0</cx:pt>
          <cx:pt idx="4235">1</cx:pt>
          <cx:pt idx="4236">1</cx:pt>
          <cx:pt idx="4237">2</cx:pt>
          <cx:pt idx="4238">0</cx:pt>
          <cx:pt idx="4239">0</cx:pt>
          <cx:pt idx="4240">1</cx:pt>
          <cx:pt idx="4241">0</cx:pt>
          <cx:pt idx="4242">2</cx:pt>
          <cx:pt idx="4243">0</cx:pt>
          <cx:pt idx="4244">0</cx:pt>
          <cx:pt idx="4245">0</cx:pt>
          <cx:pt idx="4246">2</cx:pt>
          <cx:pt idx="4247">1</cx:pt>
          <cx:pt idx="4248">2</cx:pt>
          <cx:pt idx="4249">1</cx:pt>
          <cx:pt idx="4250">1</cx:pt>
          <cx:pt idx="4251">2</cx:pt>
          <cx:pt idx="4252">1</cx:pt>
          <cx:pt idx="4253">2</cx:pt>
          <cx:pt idx="4254">0</cx:pt>
          <cx:pt idx="4255">1</cx:pt>
          <cx:pt idx="4256">1</cx:pt>
          <cx:pt idx="4257">0</cx:pt>
          <cx:pt idx="4258">0</cx:pt>
          <cx:pt idx="4259">1</cx:pt>
          <cx:pt idx="4260">0</cx:pt>
          <cx:pt idx="4261">1</cx:pt>
          <cx:pt idx="4262">0</cx:pt>
          <cx:pt idx="4263">1</cx:pt>
          <cx:pt idx="4264">0</cx:pt>
          <cx:pt idx="4265">1</cx:pt>
          <cx:pt idx="4266">2</cx:pt>
          <cx:pt idx="4267">1</cx:pt>
          <cx:pt idx="4268">0</cx:pt>
          <cx:pt idx="4269">1</cx:pt>
          <cx:pt idx="4270">0</cx:pt>
          <cx:pt idx="4271">2</cx:pt>
          <cx:pt idx="4272">2</cx:pt>
          <cx:pt idx="4273">1</cx:pt>
          <cx:pt idx="4274">0</cx:pt>
          <cx:pt idx="4275">0</cx:pt>
          <cx:pt idx="4276">0</cx:pt>
          <cx:pt idx="4277">2</cx:pt>
          <cx:pt idx="4278">2</cx:pt>
          <cx:pt idx="4279">1</cx:pt>
          <cx:pt idx="4280">2</cx:pt>
          <cx:pt idx="4281">2</cx:pt>
          <cx:pt idx="4282">0</cx:pt>
          <cx:pt idx="4283">1</cx:pt>
          <cx:pt idx="4284">1</cx:pt>
          <cx:pt idx="4285">0</cx:pt>
          <cx:pt idx="4286">1</cx:pt>
          <cx:pt idx="4287">2</cx:pt>
          <cx:pt idx="4288">0</cx:pt>
          <cx:pt idx="4289">2</cx:pt>
          <cx:pt idx="4290">0</cx:pt>
          <cx:pt idx="4291">1</cx:pt>
          <cx:pt idx="4292">1</cx:pt>
          <cx:pt idx="4293">2</cx:pt>
          <cx:pt idx="4294">1</cx:pt>
          <cx:pt idx="4295">1</cx:pt>
          <cx:pt idx="4296">0</cx:pt>
          <cx:pt idx="4297">2</cx:pt>
          <cx:pt idx="4298">1</cx:pt>
          <cx:pt idx="4299">0</cx:pt>
          <cx:pt idx="4300">2</cx:pt>
          <cx:pt idx="4301">0</cx:pt>
          <cx:pt idx="4302">2</cx:pt>
          <cx:pt idx="4303">0</cx:pt>
          <cx:pt idx="4304">1</cx:pt>
          <cx:pt idx="4305">1</cx:pt>
          <cx:pt idx="4306">2</cx:pt>
          <cx:pt idx="4307">2</cx:pt>
          <cx:pt idx="4308">1</cx:pt>
          <cx:pt idx="4309">1</cx:pt>
          <cx:pt idx="4310">2</cx:pt>
          <cx:pt idx="4311">0</cx:pt>
          <cx:pt idx="4312">2</cx:pt>
          <cx:pt idx="4313">2</cx:pt>
          <cx:pt idx="4314">2</cx:pt>
          <cx:pt idx="4315">2</cx:pt>
          <cx:pt idx="4316">0</cx:pt>
          <cx:pt idx="4317">2</cx:pt>
          <cx:pt idx="4318">0</cx:pt>
          <cx:pt idx="4319">0</cx:pt>
          <cx:pt idx="4320">1</cx:pt>
          <cx:pt idx="4321">2</cx:pt>
          <cx:pt idx="4322">2</cx:pt>
          <cx:pt idx="4323">1</cx:pt>
          <cx:pt idx="4324">0</cx:pt>
          <cx:pt idx="4325">0</cx:pt>
          <cx:pt idx="4326">2</cx:pt>
          <cx:pt idx="4327">2</cx:pt>
          <cx:pt idx="4328">1</cx:pt>
          <cx:pt idx="4329">1</cx:pt>
          <cx:pt idx="4330">1</cx:pt>
          <cx:pt idx="4331">1</cx:pt>
          <cx:pt idx="4332">0</cx:pt>
          <cx:pt idx="4333">0</cx:pt>
          <cx:pt idx="4334">2</cx:pt>
          <cx:pt idx="4335">1</cx:pt>
          <cx:pt idx="4336">0</cx:pt>
          <cx:pt idx="4337">2</cx:pt>
          <cx:pt idx="4338">2</cx:pt>
          <cx:pt idx="4339">2</cx:pt>
          <cx:pt idx="4340">0</cx:pt>
          <cx:pt idx="4341">0</cx:pt>
          <cx:pt idx="4342">1</cx:pt>
          <cx:pt idx="4343">2</cx:pt>
          <cx:pt idx="4344">1</cx:pt>
          <cx:pt idx="4345">1</cx:pt>
          <cx:pt idx="4346">0</cx:pt>
          <cx:pt idx="4347">1</cx:pt>
          <cx:pt idx="4348">2</cx:pt>
          <cx:pt idx="4349">2</cx:pt>
          <cx:pt idx="4350">0</cx:pt>
          <cx:pt idx="4351">0</cx:pt>
          <cx:pt idx="4352">1</cx:pt>
          <cx:pt idx="4353">2</cx:pt>
          <cx:pt idx="4354">1</cx:pt>
          <cx:pt idx="4355">1</cx:pt>
          <cx:pt idx="4356">1</cx:pt>
          <cx:pt idx="4357">0</cx:pt>
          <cx:pt idx="4358">0</cx:pt>
          <cx:pt idx="4359">2</cx:pt>
          <cx:pt idx="4360">2</cx:pt>
          <cx:pt idx="4361">2</cx:pt>
          <cx:pt idx="4362">2</cx:pt>
          <cx:pt idx="4363">2</cx:pt>
          <cx:pt idx="4364">1</cx:pt>
          <cx:pt idx="4365">0</cx:pt>
          <cx:pt idx="4366">0</cx:pt>
          <cx:pt idx="4367">2</cx:pt>
          <cx:pt idx="4368">1</cx:pt>
          <cx:pt idx="4369">2</cx:pt>
          <cx:pt idx="4370">0</cx:pt>
          <cx:pt idx="4371">0</cx:pt>
          <cx:pt idx="4372">2</cx:pt>
          <cx:pt idx="4373">1</cx:pt>
          <cx:pt idx="4374">0</cx:pt>
          <cx:pt idx="4375">0</cx:pt>
          <cx:pt idx="4376">0</cx:pt>
          <cx:pt idx="4377">0</cx:pt>
          <cx:pt idx="4378">2</cx:pt>
          <cx:pt idx="4379">0</cx:pt>
          <cx:pt idx="4380">1</cx:pt>
          <cx:pt idx="4381">2</cx:pt>
          <cx:pt idx="4382">0</cx:pt>
          <cx:pt idx="4383">1</cx:pt>
          <cx:pt idx="4384">0</cx:pt>
          <cx:pt idx="4385">0</cx:pt>
          <cx:pt idx="4386">1</cx:pt>
          <cx:pt idx="4387">2</cx:pt>
          <cx:pt idx="4388">2</cx:pt>
          <cx:pt idx="4389">1</cx:pt>
          <cx:pt idx="4390">1</cx:pt>
          <cx:pt idx="4391">2</cx:pt>
          <cx:pt idx="4392">2</cx:pt>
          <cx:pt idx="4393">1</cx:pt>
          <cx:pt idx="4394">2</cx:pt>
          <cx:pt idx="4395">1</cx:pt>
          <cx:pt idx="4396">1</cx:pt>
          <cx:pt idx="4397">2</cx:pt>
          <cx:pt idx="4398">2</cx:pt>
          <cx:pt idx="4399">2</cx:pt>
          <cx:pt idx="4400">0</cx:pt>
          <cx:pt idx="4401">2</cx:pt>
          <cx:pt idx="4402">2</cx:pt>
          <cx:pt idx="4403">0</cx:pt>
          <cx:pt idx="4404">2</cx:pt>
          <cx:pt idx="4405">1</cx:pt>
          <cx:pt idx="4406">2</cx:pt>
          <cx:pt idx="4407">0</cx:pt>
          <cx:pt idx="4408">1</cx:pt>
          <cx:pt idx="4409">2</cx:pt>
          <cx:pt idx="4410">1</cx:pt>
          <cx:pt idx="4411">2</cx:pt>
          <cx:pt idx="4412">1</cx:pt>
          <cx:pt idx="4413">2</cx:pt>
          <cx:pt idx="4414">2</cx:pt>
          <cx:pt idx="4415">2</cx:pt>
          <cx:pt idx="4416">0</cx:pt>
          <cx:pt idx="4417">2</cx:pt>
          <cx:pt idx="4418">2</cx:pt>
          <cx:pt idx="4419">0</cx:pt>
          <cx:pt idx="4420">1</cx:pt>
          <cx:pt idx="4421">1</cx:pt>
          <cx:pt idx="4422">0</cx:pt>
          <cx:pt idx="4423">2</cx:pt>
          <cx:pt idx="4424">2</cx:pt>
          <cx:pt idx="4425">0</cx:pt>
          <cx:pt idx="4426">2</cx:pt>
          <cx:pt idx="4427">1</cx:pt>
          <cx:pt idx="4428">2</cx:pt>
          <cx:pt idx="4429">2</cx:pt>
          <cx:pt idx="4430">2</cx:pt>
          <cx:pt idx="4431">2</cx:pt>
          <cx:pt idx="4432">2</cx:pt>
          <cx:pt idx="4433">0</cx:pt>
          <cx:pt idx="4434">2</cx:pt>
          <cx:pt idx="4435">0</cx:pt>
          <cx:pt idx="4436">2</cx:pt>
          <cx:pt idx="4437">2</cx:pt>
          <cx:pt idx="4438">1</cx:pt>
          <cx:pt idx="4439">2</cx:pt>
          <cx:pt idx="4440">0</cx:pt>
          <cx:pt idx="4441">0</cx:pt>
          <cx:pt idx="4442">0</cx:pt>
          <cx:pt idx="4443">0</cx:pt>
          <cx:pt idx="4444">1</cx:pt>
          <cx:pt idx="4445">1</cx:pt>
          <cx:pt idx="4446">2</cx:pt>
          <cx:pt idx="4447">1</cx:pt>
          <cx:pt idx="4448">0</cx:pt>
          <cx:pt idx="4449">0</cx:pt>
          <cx:pt idx="4450">1</cx:pt>
          <cx:pt idx="4451">0</cx:pt>
          <cx:pt idx="4452">1</cx:pt>
          <cx:pt idx="4453">0</cx:pt>
          <cx:pt idx="4454">2</cx:pt>
          <cx:pt idx="4455">0</cx:pt>
          <cx:pt idx="4456">2</cx:pt>
          <cx:pt idx="4457">2</cx:pt>
          <cx:pt idx="4458">0</cx:pt>
          <cx:pt idx="4459">2</cx:pt>
          <cx:pt idx="4460">2</cx:pt>
          <cx:pt idx="4461">2</cx:pt>
          <cx:pt idx="4462">0</cx:pt>
          <cx:pt idx="4463">0</cx:pt>
          <cx:pt idx="4464">2</cx:pt>
          <cx:pt idx="4465">2</cx:pt>
          <cx:pt idx="4466">1</cx:pt>
          <cx:pt idx="4467">2</cx:pt>
          <cx:pt idx="4468">1</cx:pt>
          <cx:pt idx="4469">1</cx:pt>
          <cx:pt idx="4470">1</cx:pt>
          <cx:pt idx="4471">2</cx:pt>
          <cx:pt idx="4472">0</cx:pt>
          <cx:pt idx="4473">1</cx:pt>
          <cx:pt idx="4474">1</cx:pt>
          <cx:pt idx="4475">1</cx:pt>
          <cx:pt idx="4476">0</cx:pt>
          <cx:pt idx="4477">0</cx:pt>
          <cx:pt idx="4478">1</cx:pt>
          <cx:pt idx="4479">2</cx:pt>
          <cx:pt idx="4480">1</cx:pt>
          <cx:pt idx="4481">0</cx:pt>
          <cx:pt idx="4482">1</cx:pt>
          <cx:pt idx="4483">1</cx:pt>
          <cx:pt idx="4484">0</cx:pt>
          <cx:pt idx="4485">1</cx:pt>
          <cx:pt idx="4486">0</cx:pt>
          <cx:pt idx="4487">0</cx:pt>
          <cx:pt idx="4488">0</cx:pt>
          <cx:pt idx="4489">1</cx:pt>
          <cx:pt idx="4490">1</cx:pt>
          <cx:pt idx="4491">2</cx:pt>
          <cx:pt idx="4492">1</cx:pt>
          <cx:pt idx="4493">0</cx:pt>
          <cx:pt idx="4494">1</cx:pt>
          <cx:pt idx="4495">0</cx:pt>
          <cx:pt idx="4496">2</cx:pt>
          <cx:pt idx="4497">0</cx:pt>
          <cx:pt idx="4498">2</cx:pt>
          <cx:pt idx="4499">2</cx:pt>
          <cx:pt idx="4500">0</cx:pt>
          <cx:pt idx="4501">1</cx:pt>
          <cx:pt idx="4502">0</cx:pt>
          <cx:pt idx="4503">1</cx:pt>
          <cx:pt idx="4504">1</cx:pt>
          <cx:pt idx="4505">1</cx:pt>
          <cx:pt idx="4506">0</cx:pt>
          <cx:pt idx="4507">1</cx:pt>
          <cx:pt idx="4508">2</cx:pt>
          <cx:pt idx="4509">2</cx:pt>
          <cx:pt idx="4510">0</cx:pt>
          <cx:pt idx="4511">2</cx:pt>
          <cx:pt idx="4512">2</cx:pt>
          <cx:pt idx="4513">1</cx:pt>
          <cx:pt idx="4514">1</cx:pt>
          <cx:pt idx="4515">0</cx:pt>
          <cx:pt idx="4516">1</cx:pt>
          <cx:pt idx="4517">2</cx:pt>
          <cx:pt idx="4518">1</cx:pt>
          <cx:pt idx="4519">0</cx:pt>
          <cx:pt idx="4520">0</cx:pt>
          <cx:pt idx="4521">1</cx:pt>
          <cx:pt idx="4522">0</cx:pt>
          <cx:pt idx="4523">1</cx:pt>
          <cx:pt idx="4524">2</cx:pt>
          <cx:pt idx="4525">1</cx:pt>
          <cx:pt idx="4526">2</cx:pt>
          <cx:pt idx="4527">1</cx:pt>
          <cx:pt idx="4528">2</cx:pt>
          <cx:pt idx="4529">0</cx:pt>
          <cx:pt idx="4530">2</cx:pt>
          <cx:pt idx="4531">0</cx:pt>
          <cx:pt idx="4532">0</cx:pt>
          <cx:pt idx="4533">0</cx:pt>
          <cx:pt idx="4534">0</cx:pt>
          <cx:pt idx="4535">0</cx:pt>
          <cx:pt idx="4536">0</cx:pt>
          <cx:pt idx="4537">0</cx:pt>
          <cx:pt idx="4538">2</cx:pt>
          <cx:pt idx="4539">2</cx:pt>
          <cx:pt idx="4540">0</cx:pt>
          <cx:pt idx="4541">0</cx:pt>
          <cx:pt idx="4542">1</cx:pt>
          <cx:pt idx="4543">1</cx:pt>
          <cx:pt idx="4544">0</cx:pt>
          <cx:pt idx="4545">2</cx:pt>
          <cx:pt idx="4546">2</cx:pt>
          <cx:pt idx="4547">1</cx:pt>
          <cx:pt idx="4548">0</cx:pt>
          <cx:pt idx="4549">1</cx:pt>
          <cx:pt idx="4550">1</cx:pt>
          <cx:pt idx="4551">0</cx:pt>
          <cx:pt idx="4552">0</cx:pt>
          <cx:pt idx="4553">1</cx:pt>
          <cx:pt idx="4554">0</cx:pt>
          <cx:pt idx="4555">2</cx:pt>
          <cx:pt idx="4556">1</cx:pt>
          <cx:pt idx="4557">2</cx:pt>
          <cx:pt idx="4558">0</cx:pt>
          <cx:pt idx="4559">2</cx:pt>
          <cx:pt idx="4560">2</cx:pt>
          <cx:pt idx="4561">1</cx:pt>
          <cx:pt idx="4562">0</cx:pt>
          <cx:pt idx="4563">2</cx:pt>
          <cx:pt idx="4564">2</cx:pt>
          <cx:pt idx="4565">1</cx:pt>
          <cx:pt idx="4566">0</cx:pt>
          <cx:pt idx="4567">1</cx:pt>
          <cx:pt idx="4568">0</cx:pt>
          <cx:pt idx="4569">0</cx:pt>
          <cx:pt idx="4570">1</cx:pt>
          <cx:pt idx="4571">0</cx:pt>
          <cx:pt idx="4572">0</cx:pt>
          <cx:pt idx="4573">0</cx:pt>
          <cx:pt idx="4574">1</cx:pt>
          <cx:pt idx="4575">2</cx:pt>
          <cx:pt idx="4576">0</cx:pt>
          <cx:pt idx="4577">0</cx:pt>
          <cx:pt idx="4578">1</cx:pt>
          <cx:pt idx="4579">0</cx:pt>
          <cx:pt idx="4580">1</cx:pt>
          <cx:pt idx="4581">1</cx:pt>
          <cx:pt idx="4582">1</cx:pt>
          <cx:pt idx="4583">2</cx:pt>
          <cx:pt idx="4584">0</cx:pt>
          <cx:pt idx="4585">0</cx:pt>
          <cx:pt idx="4586">1</cx:pt>
          <cx:pt idx="4587">0</cx:pt>
          <cx:pt idx="4588">1</cx:pt>
          <cx:pt idx="4589">0</cx:pt>
          <cx:pt idx="4590">2</cx:pt>
          <cx:pt idx="4591">2</cx:pt>
          <cx:pt idx="4592">0</cx:pt>
          <cx:pt idx="4593">1</cx:pt>
          <cx:pt idx="4594">1</cx:pt>
          <cx:pt idx="4595">2</cx:pt>
          <cx:pt idx="4596">2</cx:pt>
          <cx:pt idx="4597">1</cx:pt>
          <cx:pt idx="4598">0</cx:pt>
          <cx:pt idx="4599">0</cx:pt>
          <cx:pt idx="4600">2</cx:pt>
          <cx:pt idx="4601">0</cx:pt>
          <cx:pt idx="4602">2</cx:pt>
          <cx:pt idx="4603">2</cx:pt>
          <cx:pt idx="4604">0</cx:pt>
          <cx:pt idx="4605">1</cx:pt>
          <cx:pt idx="4606">2</cx:pt>
          <cx:pt idx="4607">2</cx:pt>
          <cx:pt idx="4608">2</cx:pt>
          <cx:pt idx="4609">1</cx:pt>
          <cx:pt idx="4610">2</cx:pt>
          <cx:pt idx="4611">0</cx:pt>
          <cx:pt idx="4612">1</cx:pt>
          <cx:pt idx="4613">0</cx:pt>
          <cx:pt idx="4614">0</cx:pt>
          <cx:pt idx="4615">0</cx:pt>
          <cx:pt idx="4616">2</cx:pt>
          <cx:pt idx="4617">1</cx:pt>
          <cx:pt idx="4618">0</cx:pt>
          <cx:pt idx="4619">1</cx:pt>
          <cx:pt idx="4620">1</cx:pt>
          <cx:pt idx="4621">0</cx:pt>
          <cx:pt idx="4622">0</cx:pt>
          <cx:pt idx="4623">1</cx:pt>
          <cx:pt idx="4624">2</cx:pt>
          <cx:pt idx="4625">0</cx:pt>
          <cx:pt idx="4626">2</cx:pt>
          <cx:pt idx="4627">2</cx:pt>
          <cx:pt idx="4628">2</cx:pt>
          <cx:pt idx="4629">0</cx:pt>
          <cx:pt idx="4630">0</cx:pt>
          <cx:pt idx="4631">0</cx:pt>
          <cx:pt idx="4632">2</cx:pt>
          <cx:pt idx="4633">2</cx:pt>
          <cx:pt idx="4634">2</cx:pt>
          <cx:pt idx="4635">1</cx:pt>
          <cx:pt idx="4636">2</cx:pt>
          <cx:pt idx="4637">0</cx:pt>
          <cx:pt idx="4638">0</cx:pt>
          <cx:pt idx="4639">2</cx:pt>
          <cx:pt idx="4640">2</cx:pt>
          <cx:pt idx="4641">0</cx:pt>
          <cx:pt idx="4642">0</cx:pt>
          <cx:pt idx="4643">1</cx:pt>
          <cx:pt idx="4644">0</cx:pt>
          <cx:pt idx="4645">2</cx:pt>
          <cx:pt idx="4646">2</cx:pt>
          <cx:pt idx="4647">0</cx:pt>
          <cx:pt idx="4648">1</cx:pt>
          <cx:pt idx="4649">0</cx:pt>
          <cx:pt idx="4650">2</cx:pt>
          <cx:pt idx="4651">2</cx:pt>
          <cx:pt idx="4652">1</cx:pt>
          <cx:pt idx="4653">2</cx:pt>
          <cx:pt idx="4654">1</cx:pt>
          <cx:pt idx="4655">0</cx:pt>
          <cx:pt idx="4656">1</cx:pt>
          <cx:pt idx="4657">0</cx:pt>
          <cx:pt idx="4658">0</cx:pt>
          <cx:pt idx="4659">0</cx:pt>
          <cx:pt idx="4660">0</cx:pt>
          <cx:pt idx="4661">1</cx:pt>
          <cx:pt idx="4662">1</cx:pt>
          <cx:pt idx="4663">1</cx:pt>
          <cx:pt idx="4664">1</cx:pt>
          <cx:pt idx="4665">2</cx:pt>
          <cx:pt idx="4666">2</cx:pt>
          <cx:pt idx="4667">1</cx:pt>
          <cx:pt idx="4668">2</cx:pt>
          <cx:pt idx="4669">0</cx:pt>
          <cx:pt idx="4670">0</cx:pt>
          <cx:pt idx="4671">2</cx:pt>
          <cx:pt idx="4672">2</cx:pt>
          <cx:pt idx="4673">2</cx:pt>
          <cx:pt idx="4674">1</cx:pt>
          <cx:pt idx="4675">0</cx:pt>
          <cx:pt idx="4676">2</cx:pt>
          <cx:pt idx="4677">2</cx:pt>
          <cx:pt idx="4678">0</cx:pt>
          <cx:pt idx="4679">1</cx:pt>
          <cx:pt idx="4680">2</cx:pt>
          <cx:pt idx="4681">2</cx:pt>
          <cx:pt idx="4682">0</cx:pt>
          <cx:pt idx="4683">0</cx:pt>
          <cx:pt idx="4684">2</cx:pt>
          <cx:pt idx="4685">1</cx:pt>
          <cx:pt idx="4686">0</cx:pt>
          <cx:pt idx="4687">1</cx:pt>
          <cx:pt idx="4688">1</cx:pt>
          <cx:pt idx="4689">2</cx:pt>
          <cx:pt idx="4690">1</cx:pt>
          <cx:pt idx="4691">0</cx:pt>
          <cx:pt idx="4692">2</cx:pt>
          <cx:pt idx="4693">2</cx:pt>
          <cx:pt idx="4694">0</cx:pt>
          <cx:pt idx="4695">0</cx:pt>
          <cx:pt idx="4696">1</cx:pt>
          <cx:pt idx="4697">2</cx:pt>
          <cx:pt idx="4698">2</cx:pt>
          <cx:pt idx="4699">1</cx:pt>
          <cx:pt idx="4700">1</cx:pt>
          <cx:pt idx="4701">0</cx:pt>
          <cx:pt idx="4702">0</cx:pt>
          <cx:pt idx="4703">1</cx:pt>
          <cx:pt idx="4704">2</cx:pt>
          <cx:pt idx="4705">2</cx:pt>
          <cx:pt idx="4706">0</cx:pt>
          <cx:pt idx="4707">1</cx:pt>
          <cx:pt idx="4708">1</cx:pt>
          <cx:pt idx="4709">1</cx:pt>
          <cx:pt idx="4710">0</cx:pt>
          <cx:pt idx="4711">0</cx:pt>
          <cx:pt idx="4712">2</cx:pt>
          <cx:pt idx="4713">0</cx:pt>
          <cx:pt idx="4714">2</cx:pt>
          <cx:pt idx="4715">2</cx:pt>
          <cx:pt idx="4716">1</cx:pt>
          <cx:pt idx="4717">0</cx:pt>
          <cx:pt idx="4718">0</cx:pt>
          <cx:pt idx="4719">2</cx:pt>
          <cx:pt idx="4720">0</cx:pt>
          <cx:pt idx="4721">2</cx:pt>
          <cx:pt idx="4722">1</cx:pt>
          <cx:pt idx="4723">1</cx:pt>
          <cx:pt idx="4724">2</cx:pt>
          <cx:pt idx="4725">2</cx:pt>
          <cx:pt idx="4726">0</cx:pt>
          <cx:pt idx="4727">2</cx:pt>
          <cx:pt idx="4728">1</cx:pt>
          <cx:pt idx="4729">0</cx:pt>
          <cx:pt idx="4730">1</cx:pt>
          <cx:pt idx="4731">0</cx:pt>
          <cx:pt idx="4732">2</cx:pt>
          <cx:pt idx="4733">2</cx:pt>
          <cx:pt idx="4734">1</cx:pt>
          <cx:pt idx="4735">0</cx:pt>
          <cx:pt idx="4736">0</cx:pt>
          <cx:pt idx="4737">2</cx:pt>
          <cx:pt idx="4738">2</cx:pt>
          <cx:pt idx="4739">1</cx:pt>
          <cx:pt idx="4740">0</cx:pt>
          <cx:pt idx="4741">1</cx:pt>
          <cx:pt idx="4742">2</cx:pt>
          <cx:pt idx="4743">1</cx:pt>
          <cx:pt idx="4744">1</cx:pt>
          <cx:pt idx="4745">1</cx:pt>
          <cx:pt idx="4746">1</cx:pt>
          <cx:pt idx="4747">0</cx:pt>
          <cx:pt idx="4748">2</cx:pt>
          <cx:pt idx="4749">2</cx:pt>
          <cx:pt idx="4750">2</cx:pt>
          <cx:pt idx="4751">1</cx:pt>
          <cx:pt idx="4752">1</cx:pt>
          <cx:pt idx="4753">1</cx:pt>
          <cx:pt idx="4754">0</cx:pt>
          <cx:pt idx="4755">0</cx:pt>
          <cx:pt idx="4756">0</cx:pt>
          <cx:pt idx="4757">1</cx:pt>
          <cx:pt idx="4758">0</cx:pt>
          <cx:pt idx="4759">2</cx:pt>
          <cx:pt idx="4760">2</cx:pt>
          <cx:pt idx="4761">0</cx:pt>
          <cx:pt idx="4762">0</cx:pt>
          <cx:pt idx="4763">0</cx:pt>
          <cx:pt idx="4764">0</cx:pt>
          <cx:pt idx="4765">1</cx:pt>
          <cx:pt idx="4766">1</cx:pt>
          <cx:pt idx="4767">0</cx:pt>
          <cx:pt idx="4768">2</cx:pt>
          <cx:pt idx="4769">1</cx:pt>
          <cx:pt idx="4770">0</cx:pt>
          <cx:pt idx="4771">1</cx:pt>
          <cx:pt idx="4772">1</cx:pt>
          <cx:pt idx="4773">2</cx:pt>
          <cx:pt idx="4774">0</cx:pt>
          <cx:pt idx="4775">2</cx:pt>
          <cx:pt idx="4776">0</cx:pt>
          <cx:pt idx="4777">1</cx:pt>
          <cx:pt idx="4778">2</cx:pt>
          <cx:pt idx="4779">0</cx:pt>
          <cx:pt idx="4780">1</cx:pt>
          <cx:pt idx="4781">2</cx:pt>
          <cx:pt idx="4782">0</cx:pt>
          <cx:pt idx="4783">1</cx:pt>
          <cx:pt idx="4784">2</cx:pt>
          <cx:pt idx="4785">0</cx:pt>
          <cx:pt idx="4786">1</cx:pt>
          <cx:pt idx="4787">2</cx:pt>
          <cx:pt idx="4788">0</cx:pt>
          <cx:pt idx="4789">0</cx:pt>
          <cx:pt idx="4790">0</cx:pt>
          <cx:pt idx="4791">2</cx:pt>
          <cx:pt idx="4792">1</cx:pt>
          <cx:pt idx="4793">1</cx:pt>
          <cx:pt idx="4794">0</cx:pt>
          <cx:pt idx="4795">2</cx:pt>
          <cx:pt idx="4796">0</cx:pt>
          <cx:pt idx="4797">2</cx:pt>
          <cx:pt idx="4798">0</cx:pt>
          <cx:pt idx="4799">1</cx:pt>
          <cx:pt idx="4800">2</cx:pt>
          <cx:pt idx="4801">1</cx:pt>
          <cx:pt idx="4802">1</cx:pt>
          <cx:pt idx="4803">2</cx:pt>
          <cx:pt idx="4804">1</cx:pt>
          <cx:pt idx="4805">1</cx:pt>
          <cx:pt idx="4806">1</cx:pt>
          <cx:pt idx="4807">0</cx:pt>
          <cx:pt idx="4808">2</cx:pt>
          <cx:pt idx="4809">0</cx:pt>
          <cx:pt idx="4810">0</cx:pt>
          <cx:pt idx="4811">0</cx:pt>
          <cx:pt idx="4812">0</cx:pt>
          <cx:pt idx="4813">1</cx:pt>
          <cx:pt idx="4814">1</cx:pt>
          <cx:pt idx="4815">1</cx:pt>
          <cx:pt idx="4816">2</cx:pt>
          <cx:pt idx="4817">1</cx:pt>
          <cx:pt idx="4818">0</cx:pt>
          <cx:pt idx="4819">0</cx:pt>
          <cx:pt idx="4820">2</cx:pt>
          <cx:pt idx="4821">0</cx:pt>
          <cx:pt idx="4822">1</cx:pt>
          <cx:pt idx="4823">1</cx:pt>
          <cx:pt idx="4824">2</cx:pt>
          <cx:pt idx="4825">1</cx:pt>
          <cx:pt idx="4826">1</cx:pt>
          <cx:pt idx="4827">0</cx:pt>
          <cx:pt idx="4828">0</cx:pt>
          <cx:pt idx="4829">0</cx:pt>
          <cx:pt idx="4830">1</cx:pt>
          <cx:pt idx="4831">1</cx:pt>
          <cx:pt idx="4832">2</cx:pt>
          <cx:pt idx="4833">2</cx:pt>
          <cx:pt idx="4834">1</cx:pt>
          <cx:pt idx="4835">2</cx:pt>
          <cx:pt idx="4836">2</cx:pt>
          <cx:pt idx="4837">1</cx:pt>
          <cx:pt idx="4838">0</cx:pt>
          <cx:pt idx="4839">0</cx:pt>
          <cx:pt idx="4840">1</cx:pt>
          <cx:pt idx="4841">1</cx:pt>
          <cx:pt idx="4842">2</cx:pt>
          <cx:pt idx="4843">1</cx:pt>
          <cx:pt idx="4844">1</cx:pt>
          <cx:pt idx="4845">0</cx:pt>
          <cx:pt idx="4846">0</cx:pt>
          <cx:pt idx="4847">2</cx:pt>
          <cx:pt idx="4848">2</cx:pt>
          <cx:pt idx="4849">2</cx:pt>
          <cx:pt idx="4850">0</cx:pt>
          <cx:pt idx="4851">2</cx:pt>
          <cx:pt idx="4852">2</cx:pt>
          <cx:pt idx="4853">2</cx:pt>
          <cx:pt idx="4854">1</cx:pt>
          <cx:pt idx="4855">1</cx:pt>
          <cx:pt idx="4856">0</cx:pt>
          <cx:pt idx="4857">0</cx:pt>
          <cx:pt idx="4858">2</cx:pt>
          <cx:pt idx="4859">0</cx:pt>
          <cx:pt idx="4860">2</cx:pt>
          <cx:pt idx="4861">0</cx:pt>
          <cx:pt idx="4862">0</cx:pt>
          <cx:pt idx="4863">0</cx:pt>
          <cx:pt idx="4864">1</cx:pt>
          <cx:pt idx="4865">1</cx:pt>
          <cx:pt idx="4866">2</cx:pt>
          <cx:pt idx="4867">1</cx:pt>
          <cx:pt idx="4868">0</cx:pt>
          <cx:pt idx="4869">2</cx:pt>
          <cx:pt idx="4870">1</cx:pt>
          <cx:pt idx="4871">0</cx:pt>
          <cx:pt idx="4872">2</cx:pt>
          <cx:pt idx="4873">2</cx:pt>
          <cx:pt idx="4874">1</cx:pt>
          <cx:pt idx="4875">0</cx:pt>
          <cx:pt idx="4876">1</cx:pt>
          <cx:pt idx="4877">2</cx:pt>
          <cx:pt idx="4878">0</cx:pt>
          <cx:pt idx="4879">0</cx:pt>
          <cx:pt idx="4880">2</cx:pt>
          <cx:pt idx="4881">0</cx:pt>
          <cx:pt idx="4882">1</cx:pt>
          <cx:pt idx="4883">0</cx:pt>
          <cx:pt idx="4884">0</cx:pt>
          <cx:pt idx="4885">0</cx:pt>
          <cx:pt idx="4886">2</cx:pt>
          <cx:pt idx="4887">1</cx:pt>
          <cx:pt idx="4888">0</cx:pt>
          <cx:pt idx="4889">0</cx:pt>
          <cx:pt idx="4890">1</cx:pt>
          <cx:pt idx="4891">0</cx:pt>
          <cx:pt idx="4892">0</cx:pt>
          <cx:pt idx="4893">2</cx:pt>
          <cx:pt idx="4894">0</cx:pt>
          <cx:pt idx="4895">2</cx:pt>
          <cx:pt idx="4896">1</cx:pt>
          <cx:pt idx="4897">1</cx:pt>
          <cx:pt idx="4898">2</cx:pt>
          <cx:pt idx="4899">0</cx:pt>
          <cx:pt idx="4900">1</cx:pt>
          <cx:pt idx="4901">1</cx:pt>
          <cx:pt idx="4902">0</cx:pt>
          <cx:pt idx="4903">2</cx:pt>
          <cx:pt idx="4904">1</cx:pt>
          <cx:pt idx="4905">2</cx:pt>
          <cx:pt idx="4906">1</cx:pt>
          <cx:pt idx="4907">2</cx:pt>
          <cx:pt idx="4908">2</cx:pt>
          <cx:pt idx="4909">0</cx:pt>
          <cx:pt idx="4910">2</cx:pt>
          <cx:pt idx="4911">2</cx:pt>
          <cx:pt idx="4912">1</cx:pt>
          <cx:pt idx="4913">1</cx:pt>
          <cx:pt idx="4914">1</cx:pt>
          <cx:pt idx="4915">2</cx:pt>
          <cx:pt idx="4916">1</cx:pt>
          <cx:pt idx="4917">1</cx:pt>
          <cx:pt idx="4918">1</cx:pt>
          <cx:pt idx="4919">2</cx:pt>
          <cx:pt idx="4920">1</cx:pt>
          <cx:pt idx="4921">0</cx:pt>
          <cx:pt idx="4922">2</cx:pt>
          <cx:pt idx="4923">2</cx:pt>
          <cx:pt idx="4924">1</cx:pt>
          <cx:pt idx="4925">2</cx:pt>
          <cx:pt idx="4926">0</cx:pt>
          <cx:pt idx="4927">2</cx:pt>
          <cx:pt idx="4928">2</cx:pt>
          <cx:pt idx="4929">0</cx:pt>
          <cx:pt idx="4930">0</cx:pt>
          <cx:pt idx="4931">1</cx:pt>
          <cx:pt idx="4932">0</cx:pt>
          <cx:pt idx="4933">2</cx:pt>
          <cx:pt idx="4934">2</cx:pt>
          <cx:pt idx="4935">1</cx:pt>
          <cx:pt idx="4936">1</cx:pt>
          <cx:pt idx="4937">0</cx:pt>
          <cx:pt idx="4938">1</cx:pt>
          <cx:pt idx="4939">0</cx:pt>
          <cx:pt idx="4940">0</cx:pt>
          <cx:pt idx="4941">2</cx:pt>
          <cx:pt idx="4942">2</cx:pt>
          <cx:pt idx="4943">0</cx:pt>
          <cx:pt idx="4944">0</cx:pt>
          <cx:pt idx="4945">2</cx:pt>
          <cx:pt idx="4946">2</cx:pt>
          <cx:pt idx="4947">1</cx:pt>
          <cx:pt idx="4948">0</cx:pt>
          <cx:pt idx="4949">0</cx:pt>
          <cx:pt idx="4950">0</cx:pt>
          <cx:pt idx="4951">1</cx:pt>
          <cx:pt idx="4952">0</cx:pt>
          <cx:pt idx="4953">0</cx:pt>
          <cx:pt idx="4954">0</cx:pt>
          <cx:pt idx="4955">1</cx:pt>
          <cx:pt idx="4956">0</cx:pt>
          <cx:pt idx="4957">0</cx:pt>
          <cx:pt idx="4958">2</cx:pt>
          <cx:pt idx="4959">0</cx:pt>
          <cx:pt idx="4960">1</cx:pt>
          <cx:pt idx="4961">1</cx:pt>
          <cx:pt idx="4962">0</cx:pt>
          <cx:pt idx="4963">1</cx:pt>
          <cx:pt idx="4964">2</cx:pt>
          <cx:pt idx="4965">0</cx:pt>
          <cx:pt idx="4966">2</cx:pt>
          <cx:pt idx="4967">0</cx:pt>
          <cx:pt idx="4968">1</cx:pt>
          <cx:pt idx="4969">2</cx:pt>
          <cx:pt idx="4970">0</cx:pt>
          <cx:pt idx="4971">1</cx:pt>
          <cx:pt idx="4972">0</cx:pt>
          <cx:pt idx="4973">0</cx:pt>
          <cx:pt idx="4974">0</cx:pt>
          <cx:pt idx="4975">1</cx:pt>
          <cx:pt idx="4976">0</cx:pt>
          <cx:pt idx="4977">1</cx:pt>
          <cx:pt idx="4978">0</cx:pt>
          <cx:pt idx="4979">1</cx:pt>
          <cx:pt idx="4980">0</cx:pt>
          <cx:pt idx="4981">1</cx:pt>
          <cx:pt idx="4982">2</cx:pt>
          <cx:pt idx="4983">0</cx:pt>
          <cx:pt idx="4984">1</cx:pt>
          <cx:pt idx="4985">1</cx:pt>
          <cx:pt idx="4986">0</cx:pt>
          <cx:pt idx="4987">1</cx:pt>
          <cx:pt idx="4988">1</cx:pt>
          <cx:pt idx="4989">0</cx:pt>
          <cx:pt idx="4990">2</cx:pt>
          <cx:pt idx="4991">0</cx:pt>
          <cx:pt idx="4992">2</cx:pt>
          <cx:pt idx="4993">1</cx:pt>
          <cx:pt idx="4994">1</cx:pt>
          <cx:pt idx="4995">2</cx:pt>
          <cx:pt idx="4996">0</cx:pt>
          <cx:pt idx="4997">2</cx:pt>
          <cx:pt idx="4998">0</cx:pt>
          <cx:pt idx="4999">0</cx:pt>
        </cx:lvl>
      </cx:numDim>
    </cx:data>
    <cx:data id="1">
      <cx:numDim type="val">
        <cx:f>'Working sheet for anova'!$T$2:$T$5001</cx:f>
        <cx:lvl ptCount="5000" formatCode="General">
          <cx:pt idx="0">0</cx:pt>
          <cx:pt idx="1">0</cx:pt>
          <cx:pt idx="2">0</cx:pt>
          <cx:pt idx="3">1</cx:pt>
          <cx:pt idx="4">1</cx:pt>
          <cx:pt idx="5">0</cx:pt>
          <cx:pt idx="6">1</cx:pt>
          <cx:pt idx="7">0</cx:pt>
          <cx:pt idx="8">1</cx:pt>
          <cx:pt idx="9">1</cx:pt>
          <cx:pt idx="10">1</cx:pt>
          <cx:pt idx="11">1</cx:pt>
          <cx:pt idx="12">1</cx:pt>
          <cx:pt idx="13">0</cx:pt>
          <cx:pt idx="14">1</cx:pt>
          <cx:pt idx="15">0</cx:pt>
          <cx:pt idx="16">0</cx:pt>
          <cx:pt idx="17">1</cx:pt>
          <cx:pt idx="18">0</cx:pt>
          <cx:pt idx="19">0</cx:pt>
          <cx:pt idx="20">0</cx:pt>
          <cx:pt idx="21">0</cx:pt>
          <cx:pt idx="22">1</cx:pt>
          <cx:pt idx="23">0</cx:pt>
          <cx:pt idx="24">0</cx:pt>
          <cx:pt idx="25">0</cx:pt>
          <cx:pt idx="26">0</cx:pt>
          <cx:pt idx="27">0</cx:pt>
          <cx:pt idx="28">1</cx:pt>
          <cx:pt idx="29">1</cx:pt>
          <cx:pt idx="30">1</cx:pt>
          <cx:pt idx="31">0</cx:pt>
          <cx:pt idx="32">1</cx:pt>
          <cx:pt idx="33">1</cx:pt>
          <cx:pt idx="34">0</cx:pt>
          <cx:pt idx="35">1</cx:pt>
          <cx:pt idx="36">1</cx:pt>
          <cx:pt idx="37">1</cx:pt>
          <cx:pt idx="38">1</cx:pt>
          <cx:pt idx="39">0</cx:pt>
          <cx:pt idx="40">0</cx:pt>
          <cx:pt idx="41">0</cx:pt>
          <cx:pt idx="42">1</cx:pt>
          <cx:pt idx="43">1</cx:pt>
          <cx:pt idx="44">1</cx:pt>
          <cx:pt idx="45">0</cx:pt>
          <cx:pt idx="46">1</cx:pt>
          <cx:pt idx="47">0</cx:pt>
          <cx:pt idx="48">0</cx:pt>
          <cx:pt idx="49">0</cx:pt>
          <cx:pt idx="50">1</cx:pt>
          <cx:pt idx="51">0</cx:pt>
          <cx:pt idx="52">0</cx:pt>
          <cx:pt idx="53">1</cx:pt>
          <cx:pt idx="54">1</cx:pt>
          <cx:pt idx="55">0</cx:pt>
          <cx:pt idx="56">1</cx:pt>
          <cx:pt idx="57">0</cx:pt>
          <cx:pt idx="58">0</cx:pt>
          <cx:pt idx="59">1</cx:pt>
          <cx:pt idx="60">1</cx:pt>
          <cx:pt idx="61">1</cx:pt>
          <cx:pt idx="62">0</cx:pt>
          <cx:pt idx="63">1</cx:pt>
          <cx:pt idx="64">0</cx:pt>
          <cx:pt idx="65">1</cx:pt>
          <cx:pt idx="66">0</cx:pt>
          <cx:pt idx="67">1</cx:pt>
          <cx:pt idx="68">1</cx:pt>
          <cx:pt idx="69">0</cx:pt>
          <cx:pt idx="70">0</cx:pt>
          <cx:pt idx="71">1</cx:pt>
          <cx:pt idx="72">1</cx:pt>
          <cx:pt idx="73">1</cx:pt>
          <cx:pt idx="74">0</cx:pt>
          <cx:pt idx="75">1</cx:pt>
          <cx:pt idx="76">0</cx:pt>
          <cx:pt idx="77">1</cx:pt>
          <cx:pt idx="78">1</cx:pt>
          <cx:pt idx="79">0</cx:pt>
          <cx:pt idx="80">0</cx:pt>
          <cx:pt idx="81">1</cx:pt>
          <cx:pt idx="82">1</cx:pt>
          <cx:pt idx="83">1</cx:pt>
          <cx:pt idx="84">1</cx:pt>
          <cx:pt idx="85">0</cx:pt>
          <cx:pt idx="86">0</cx:pt>
          <cx:pt idx="87">1</cx:pt>
          <cx:pt idx="88">1</cx:pt>
          <cx:pt idx="89">1</cx:pt>
          <cx:pt idx="90">0</cx:pt>
          <cx:pt idx="91">0</cx:pt>
          <cx:pt idx="92">0</cx:pt>
          <cx:pt idx="93">1</cx:pt>
          <cx:pt idx="94">0</cx:pt>
          <cx:pt idx="95">0</cx:pt>
          <cx:pt idx="96">0</cx:pt>
          <cx:pt idx="97">0</cx:pt>
          <cx:pt idx="98">0</cx:pt>
          <cx:pt idx="99">0</cx:pt>
          <cx:pt idx="100">0</cx:pt>
          <cx:pt idx="101">0</cx:pt>
          <cx:pt idx="102">0</cx:pt>
          <cx:pt idx="103">1</cx:pt>
          <cx:pt idx="104">1</cx:pt>
          <cx:pt idx="105">1</cx:pt>
          <cx:pt idx="106">1</cx:pt>
          <cx:pt idx="107">0</cx:pt>
          <cx:pt idx="108">0</cx:pt>
          <cx:pt idx="109">0</cx:pt>
          <cx:pt idx="110">1</cx:pt>
          <cx:pt idx="111">0</cx:pt>
          <cx:pt idx="112">1</cx:pt>
          <cx:pt idx="113">1</cx:pt>
          <cx:pt idx="114">0</cx:pt>
          <cx:pt idx="115">1</cx:pt>
          <cx:pt idx="116">0</cx:pt>
          <cx:pt idx="117">0</cx:pt>
          <cx:pt idx="118">1</cx:pt>
          <cx:pt idx="119">1</cx:pt>
          <cx:pt idx="120">0</cx:pt>
          <cx:pt idx="121">1</cx:pt>
          <cx:pt idx="122">1</cx:pt>
          <cx:pt idx="123">1</cx:pt>
          <cx:pt idx="124">1</cx:pt>
          <cx:pt idx="125">0</cx:pt>
          <cx:pt idx="126">1</cx:pt>
          <cx:pt idx="127">1</cx:pt>
          <cx:pt idx="128">0</cx:pt>
          <cx:pt idx="129">1</cx:pt>
          <cx:pt idx="130">0</cx:pt>
          <cx:pt idx="131">1</cx:pt>
          <cx:pt idx="132">0</cx:pt>
          <cx:pt idx="133">1</cx:pt>
          <cx:pt idx="134">0</cx:pt>
          <cx:pt idx="135">0</cx:pt>
          <cx:pt idx="136">0</cx:pt>
          <cx:pt idx="137">1</cx:pt>
          <cx:pt idx="138">0</cx:pt>
          <cx:pt idx="139">1</cx:pt>
          <cx:pt idx="140">1</cx:pt>
          <cx:pt idx="141">1</cx:pt>
          <cx:pt idx="142">0</cx:pt>
          <cx:pt idx="143">0</cx:pt>
          <cx:pt idx="144">0</cx:pt>
          <cx:pt idx="145">1</cx:pt>
          <cx:pt idx="146">0</cx:pt>
          <cx:pt idx="147">1</cx:pt>
          <cx:pt idx="148">1</cx:pt>
          <cx:pt idx="149">1</cx:pt>
          <cx:pt idx="150">1</cx:pt>
          <cx:pt idx="151">0</cx:pt>
          <cx:pt idx="152">0</cx:pt>
          <cx:pt idx="153">1</cx:pt>
          <cx:pt idx="154">1</cx:pt>
          <cx:pt idx="155">0</cx:pt>
          <cx:pt idx="156">0</cx:pt>
          <cx:pt idx="157">0</cx:pt>
          <cx:pt idx="158">1</cx:pt>
          <cx:pt idx="159">0</cx:pt>
          <cx:pt idx="160">0</cx:pt>
          <cx:pt idx="161">1</cx:pt>
          <cx:pt idx="162">0</cx:pt>
          <cx:pt idx="163">0</cx:pt>
          <cx:pt idx="164">0</cx:pt>
          <cx:pt idx="165">1</cx:pt>
          <cx:pt idx="166">1</cx:pt>
          <cx:pt idx="167">0</cx:pt>
          <cx:pt idx="168">1</cx:pt>
          <cx:pt idx="169">1</cx:pt>
          <cx:pt idx="170">0</cx:pt>
          <cx:pt idx="171">0</cx:pt>
          <cx:pt idx="172">0</cx:pt>
          <cx:pt idx="173">1</cx:pt>
          <cx:pt idx="174">1</cx:pt>
          <cx:pt idx="175">1</cx:pt>
          <cx:pt idx="176">0</cx:pt>
          <cx:pt idx="177">0</cx:pt>
          <cx:pt idx="178">0</cx:pt>
          <cx:pt idx="179">1</cx:pt>
          <cx:pt idx="180">1</cx:pt>
          <cx:pt idx="181">1</cx:pt>
          <cx:pt idx="182">1</cx:pt>
          <cx:pt idx="183">0</cx:pt>
          <cx:pt idx="184">0</cx:pt>
          <cx:pt idx="185">0</cx:pt>
          <cx:pt idx="186">1</cx:pt>
          <cx:pt idx="187">0</cx:pt>
          <cx:pt idx="188">0</cx:pt>
          <cx:pt idx="189">1</cx:pt>
          <cx:pt idx="190">0</cx:pt>
          <cx:pt idx="191">1</cx:pt>
          <cx:pt idx="192">0</cx:pt>
          <cx:pt idx="193">0</cx:pt>
          <cx:pt idx="194">0</cx:pt>
          <cx:pt idx="195">0</cx:pt>
          <cx:pt idx="196">1</cx:pt>
          <cx:pt idx="197">1</cx:pt>
          <cx:pt idx="198">1</cx:pt>
          <cx:pt idx="199">0</cx:pt>
          <cx:pt idx="200">0</cx:pt>
          <cx:pt idx="201">0</cx:pt>
          <cx:pt idx="202">0</cx:pt>
          <cx:pt idx="203">0</cx:pt>
          <cx:pt idx="204">0</cx:pt>
          <cx:pt idx="205">1</cx:pt>
          <cx:pt idx="206">1</cx:pt>
          <cx:pt idx="207">0</cx:pt>
          <cx:pt idx="208">1</cx:pt>
          <cx:pt idx="209">0</cx:pt>
          <cx:pt idx="210">1</cx:pt>
          <cx:pt idx="211">0</cx:pt>
          <cx:pt idx="212">0</cx:pt>
          <cx:pt idx="213">1</cx:pt>
          <cx:pt idx="214">0</cx:pt>
          <cx:pt idx="215">0</cx:pt>
          <cx:pt idx="216">0</cx:pt>
          <cx:pt idx="217">1</cx:pt>
          <cx:pt idx="218">0</cx:pt>
          <cx:pt idx="219">0</cx:pt>
          <cx:pt idx="220">0</cx:pt>
          <cx:pt idx="221">0</cx:pt>
          <cx:pt idx="222">1</cx:pt>
          <cx:pt idx="223">1</cx:pt>
          <cx:pt idx="224">0</cx:pt>
          <cx:pt idx="225">1</cx:pt>
          <cx:pt idx="226">1</cx:pt>
          <cx:pt idx="227">1</cx:pt>
          <cx:pt idx="228">0</cx:pt>
          <cx:pt idx="229">1</cx:pt>
          <cx:pt idx="230">0</cx:pt>
          <cx:pt idx="231">0</cx:pt>
          <cx:pt idx="232">0</cx:pt>
          <cx:pt idx="233">1</cx:pt>
          <cx:pt idx="234">0</cx:pt>
          <cx:pt idx="235">0</cx:pt>
          <cx:pt idx="236">0</cx:pt>
          <cx:pt idx="237">1</cx:pt>
          <cx:pt idx="238">1</cx:pt>
          <cx:pt idx="239">0</cx:pt>
          <cx:pt idx="240">0</cx:pt>
          <cx:pt idx="241">1</cx:pt>
          <cx:pt idx="242">0</cx:pt>
          <cx:pt idx="243">0</cx:pt>
          <cx:pt idx="244">1</cx:pt>
          <cx:pt idx="245">1</cx:pt>
          <cx:pt idx="246">0</cx:pt>
          <cx:pt idx="247">1</cx:pt>
          <cx:pt idx="248">0</cx:pt>
          <cx:pt idx="249">1</cx:pt>
          <cx:pt idx="250">1</cx:pt>
          <cx:pt idx="251">1</cx:pt>
          <cx:pt idx="252">1</cx:pt>
          <cx:pt idx="253">0</cx:pt>
          <cx:pt idx="254">1</cx:pt>
          <cx:pt idx="255">1</cx:pt>
          <cx:pt idx="256">0</cx:pt>
          <cx:pt idx="257">0</cx:pt>
          <cx:pt idx="258">0</cx:pt>
          <cx:pt idx="259">1</cx:pt>
          <cx:pt idx="260">0</cx:pt>
          <cx:pt idx="261">0</cx:pt>
          <cx:pt idx="262">0</cx:pt>
          <cx:pt idx="263">0</cx:pt>
          <cx:pt idx="264">0</cx:pt>
          <cx:pt idx="265">1</cx:pt>
          <cx:pt idx="266">0</cx:pt>
          <cx:pt idx="267">0</cx:pt>
          <cx:pt idx="268">0</cx:pt>
          <cx:pt idx="269">1</cx:pt>
          <cx:pt idx="270">1</cx:pt>
          <cx:pt idx="271">1</cx:pt>
          <cx:pt idx="272">1</cx:pt>
          <cx:pt idx="273">0</cx:pt>
          <cx:pt idx="274">0</cx:pt>
          <cx:pt idx="275">1</cx:pt>
          <cx:pt idx="276">0</cx:pt>
          <cx:pt idx="277">0</cx:pt>
          <cx:pt idx="278">1</cx:pt>
          <cx:pt idx="279">0</cx:pt>
          <cx:pt idx="280">1</cx:pt>
          <cx:pt idx="281">0</cx:pt>
          <cx:pt idx="282">0</cx:pt>
          <cx:pt idx="283">1</cx:pt>
          <cx:pt idx="284">0</cx:pt>
          <cx:pt idx="285">1</cx:pt>
          <cx:pt idx="286">0</cx:pt>
          <cx:pt idx="287">1</cx:pt>
          <cx:pt idx="288">0</cx:pt>
          <cx:pt idx="289">0</cx:pt>
          <cx:pt idx="290">0</cx:pt>
          <cx:pt idx="291">1</cx:pt>
          <cx:pt idx="292">1</cx:pt>
          <cx:pt idx="293">1</cx:pt>
          <cx:pt idx="294">0</cx:pt>
          <cx:pt idx="295">1</cx:pt>
          <cx:pt idx="296">0</cx:pt>
          <cx:pt idx="297">0</cx:pt>
          <cx:pt idx="298">0</cx:pt>
          <cx:pt idx="299">0</cx:pt>
          <cx:pt idx="300">1</cx:pt>
          <cx:pt idx="301">1</cx:pt>
          <cx:pt idx="302">0</cx:pt>
          <cx:pt idx="303">1</cx:pt>
          <cx:pt idx="304">1</cx:pt>
          <cx:pt idx="305">1</cx:pt>
          <cx:pt idx="306">1</cx:pt>
          <cx:pt idx="307">1</cx:pt>
          <cx:pt idx="308">1</cx:pt>
          <cx:pt idx="309">1</cx:pt>
          <cx:pt idx="310">1</cx:pt>
          <cx:pt idx="311">0</cx:pt>
          <cx:pt idx="312">1</cx:pt>
          <cx:pt idx="313">1</cx:pt>
          <cx:pt idx="314">1</cx:pt>
          <cx:pt idx="315">0</cx:pt>
          <cx:pt idx="316">1</cx:pt>
          <cx:pt idx="317">1</cx:pt>
          <cx:pt idx="318">0</cx:pt>
          <cx:pt idx="319">1</cx:pt>
          <cx:pt idx="320">1</cx:pt>
          <cx:pt idx="321">0</cx:pt>
          <cx:pt idx="322">1</cx:pt>
          <cx:pt idx="323">1</cx:pt>
          <cx:pt idx="324">0</cx:pt>
          <cx:pt idx="325">1</cx:pt>
          <cx:pt idx="326">0</cx:pt>
          <cx:pt idx="327">1</cx:pt>
          <cx:pt idx="328">1</cx:pt>
          <cx:pt idx="329">1</cx:pt>
          <cx:pt idx="330">0</cx:pt>
          <cx:pt idx="331">1</cx:pt>
          <cx:pt idx="332">1</cx:pt>
          <cx:pt idx="333">0</cx:pt>
          <cx:pt idx="334">1</cx:pt>
          <cx:pt idx="335">1</cx:pt>
          <cx:pt idx="336">1</cx:pt>
          <cx:pt idx="337">0</cx:pt>
          <cx:pt idx="338">0</cx:pt>
          <cx:pt idx="339">0</cx:pt>
          <cx:pt idx="340">1</cx:pt>
          <cx:pt idx="341">1</cx:pt>
          <cx:pt idx="342">1</cx:pt>
          <cx:pt idx="343">1</cx:pt>
          <cx:pt idx="344">0</cx:pt>
          <cx:pt idx="345">0</cx:pt>
          <cx:pt idx="346">1</cx:pt>
          <cx:pt idx="347">1</cx:pt>
          <cx:pt idx="348">1</cx:pt>
          <cx:pt idx="349">1</cx:pt>
          <cx:pt idx="350">1</cx:pt>
          <cx:pt idx="351">0</cx:pt>
          <cx:pt idx="352">0</cx:pt>
          <cx:pt idx="353">1</cx:pt>
          <cx:pt idx="354">1</cx:pt>
          <cx:pt idx="355">1</cx:pt>
          <cx:pt idx="356">0</cx:pt>
          <cx:pt idx="357">1</cx:pt>
          <cx:pt idx="358">0</cx:pt>
          <cx:pt idx="359">1</cx:pt>
          <cx:pt idx="360">0</cx:pt>
          <cx:pt idx="361">1</cx:pt>
          <cx:pt idx="362">1</cx:pt>
          <cx:pt idx="363">1</cx:pt>
          <cx:pt idx="364">0</cx:pt>
          <cx:pt idx="365">0</cx:pt>
          <cx:pt idx="366">0</cx:pt>
          <cx:pt idx="367">0</cx:pt>
          <cx:pt idx="368">1</cx:pt>
          <cx:pt idx="369">0</cx:pt>
          <cx:pt idx="370">1</cx:pt>
          <cx:pt idx="371">0</cx:pt>
          <cx:pt idx="372">0</cx:pt>
          <cx:pt idx="373">1</cx:pt>
          <cx:pt idx="374">1</cx:pt>
          <cx:pt idx="375">0</cx:pt>
          <cx:pt idx="376">0</cx:pt>
          <cx:pt idx="377">0</cx:pt>
          <cx:pt idx="378">1</cx:pt>
          <cx:pt idx="379">0</cx:pt>
          <cx:pt idx="380">1</cx:pt>
          <cx:pt idx="381">0</cx:pt>
          <cx:pt idx="382">0</cx:pt>
          <cx:pt idx="383">1</cx:pt>
          <cx:pt idx="384">1</cx:pt>
          <cx:pt idx="385">0</cx:pt>
          <cx:pt idx="386">1</cx:pt>
          <cx:pt idx="387">0</cx:pt>
          <cx:pt idx="388">1</cx:pt>
          <cx:pt idx="389">0</cx:pt>
          <cx:pt idx="390">0</cx:pt>
          <cx:pt idx="391">0</cx:pt>
          <cx:pt idx="392">0</cx:pt>
          <cx:pt idx="393">1</cx:pt>
          <cx:pt idx="394">1</cx:pt>
          <cx:pt idx="395">0</cx:pt>
          <cx:pt idx="396">0</cx:pt>
          <cx:pt idx="397">0</cx:pt>
          <cx:pt idx="398">0</cx:pt>
          <cx:pt idx="399">1</cx:pt>
          <cx:pt idx="400">1</cx:pt>
          <cx:pt idx="401">0</cx:pt>
          <cx:pt idx="402">0</cx:pt>
          <cx:pt idx="403">1</cx:pt>
          <cx:pt idx="404">0</cx:pt>
          <cx:pt idx="405">0</cx:pt>
          <cx:pt idx="406">1</cx:pt>
          <cx:pt idx="407">0</cx:pt>
          <cx:pt idx="408">0</cx:pt>
          <cx:pt idx="409">0</cx:pt>
          <cx:pt idx="410">0</cx:pt>
          <cx:pt idx="411">1</cx:pt>
          <cx:pt idx="412">1</cx:pt>
          <cx:pt idx="413">0</cx:pt>
          <cx:pt idx="414">0</cx:pt>
          <cx:pt idx="415">0</cx:pt>
          <cx:pt idx="416">0</cx:pt>
          <cx:pt idx="417">0</cx:pt>
          <cx:pt idx="418">0</cx:pt>
          <cx:pt idx="419">1</cx:pt>
          <cx:pt idx="420">1</cx:pt>
          <cx:pt idx="421">1</cx:pt>
          <cx:pt idx="422">0</cx:pt>
          <cx:pt idx="423">1</cx:pt>
          <cx:pt idx="424">1</cx:pt>
          <cx:pt idx="425">1</cx:pt>
          <cx:pt idx="426">1</cx:pt>
          <cx:pt idx="427">1</cx:pt>
          <cx:pt idx="428">1</cx:pt>
          <cx:pt idx="429">1</cx:pt>
          <cx:pt idx="430">1</cx:pt>
          <cx:pt idx="431">0</cx:pt>
          <cx:pt idx="432">1</cx:pt>
          <cx:pt idx="433">0</cx:pt>
          <cx:pt idx="434">1</cx:pt>
          <cx:pt idx="435">1</cx:pt>
          <cx:pt idx="436">0</cx:pt>
          <cx:pt idx="437">1</cx:pt>
          <cx:pt idx="438">1</cx:pt>
          <cx:pt idx="439">0</cx:pt>
          <cx:pt idx="440">0</cx:pt>
          <cx:pt idx="441">1</cx:pt>
          <cx:pt idx="442">1</cx:pt>
          <cx:pt idx="443">0</cx:pt>
          <cx:pt idx="444">0</cx:pt>
          <cx:pt idx="445">1</cx:pt>
          <cx:pt idx="446">0</cx:pt>
          <cx:pt idx="447">0</cx:pt>
          <cx:pt idx="448">0</cx:pt>
          <cx:pt idx="449">1</cx:pt>
          <cx:pt idx="450">1</cx:pt>
          <cx:pt idx="451">0</cx:pt>
          <cx:pt idx="452">1</cx:pt>
          <cx:pt idx="453">0</cx:pt>
          <cx:pt idx="454">0</cx:pt>
          <cx:pt idx="455">0</cx:pt>
          <cx:pt idx="456">1</cx:pt>
          <cx:pt idx="457">1</cx:pt>
          <cx:pt idx="458">0</cx:pt>
          <cx:pt idx="459">1</cx:pt>
          <cx:pt idx="460">0</cx:pt>
          <cx:pt idx="461">0</cx:pt>
          <cx:pt idx="462">0</cx:pt>
          <cx:pt idx="463">0</cx:pt>
          <cx:pt idx="464">1</cx:pt>
          <cx:pt idx="465">0</cx:pt>
          <cx:pt idx="466">1</cx:pt>
          <cx:pt idx="467">1</cx:pt>
          <cx:pt idx="468">1</cx:pt>
          <cx:pt idx="469">1</cx:pt>
          <cx:pt idx="470">0</cx:pt>
          <cx:pt idx="471">0</cx:pt>
          <cx:pt idx="472">1</cx:pt>
          <cx:pt idx="473">0</cx:pt>
          <cx:pt idx="474">1</cx:pt>
          <cx:pt idx="475">1</cx:pt>
          <cx:pt idx="476">0</cx:pt>
          <cx:pt idx="477">0</cx:pt>
          <cx:pt idx="478">1</cx:pt>
          <cx:pt idx="479">1</cx:pt>
          <cx:pt idx="480">0</cx:pt>
          <cx:pt idx="481">1</cx:pt>
          <cx:pt idx="482">1</cx:pt>
          <cx:pt idx="483">0</cx:pt>
          <cx:pt idx="484">0</cx:pt>
          <cx:pt idx="485">0</cx:pt>
          <cx:pt idx="486">0</cx:pt>
          <cx:pt idx="487">0</cx:pt>
          <cx:pt idx="488">1</cx:pt>
          <cx:pt idx="489">1</cx:pt>
          <cx:pt idx="490">0</cx:pt>
          <cx:pt idx="491">1</cx:pt>
          <cx:pt idx="492">1</cx:pt>
          <cx:pt idx="493">1</cx:pt>
          <cx:pt idx="494">0</cx:pt>
          <cx:pt idx="495">1</cx:pt>
          <cx:pt idx="496">1</cx:pt>
          <cx:pt idx="497">1</cx:pt>
          <cx:pt idx="498">0</cx:pt>
          <cx:pt idx="499">1</cx:pt>
          <cx:pt idx="500">0</cx:pt>
          <cx:pt idx="501">0</cx:pt>
          <cx:pt idx="502">0</cx:pt>
          <cx:pt idx="503">0</cx:pt>
          <cx:pt idx="504">0</cx:pt>
          <cx:pt idx="505">0</cx:pt>
          <cx:pt idx="506">1</cx:pt>
          <cx:pt idx="507">0</cx:pt>
          <cx:pt idx="508">1</cx:pt>
          <cx:pt idx="509">0</cx:pt>
          <cx:pt idx="510">1</cx:pt>
          <cx:pt idx="511">1</cx:pt>
          <cx:pt idx="512">1</cx:pt>
          <cx:pt idx="513">1</cx:pt>
          <cx:pt idx="514">1</cx:pt>
          <cx:pt idx="515">0</cx:pt>
          <cx:pt idx="516">1</cx:pt>
          <cx:pt idx="517">0</cx:pt>
          <cx:pt idx="518">1</cx:pt>
          <cx:pt idx="519">1</cx:pt>
          <cx:pt idx="520">1</cx:pt>
          <cx:pt idx="521">1</cx:pt>
          <cx:pt idx="522">0</cx:pt>
          <cx:pt idx="523">1</cx:pt>
          <cx:pt idx="524">0</cx:pt>
          <cx:pt idx="525">1</cx:pt>
          <cx:pt idx="526">1</cx:pt>
          <cx:pt idx="527">0</cx:pt>
          <cx:pt idx="528">1</cx:pt>
          <cx:pt idx="529">0</cx:pt>
          <cx:pt idx="530">0</cx:pt>
          <cx:pt idx="531">1</cx:pt>
          <cx:pt idx="532">0</cx:pt>
          <cx:pt idx="533">0</cx:pt>
          <cx:pt idx="534">1</cx:pt>
          <cx:pt idx="535">1</cx:pt>
          <cx:pt idx="536">1</cx:pt>
          <cx:pt idx="537">1</cx:pt>
          <cx:pt idx="538">0</cx:pt>
          <cx:pt idx="539">0</cx:pt>
          <cx:pt idx="540">0</cx:pt>
          <cx:pt idx="541">0</cx:pt>
          <cx:pt idx="542">0</cx:pt>
          <cx:pt idx="543">0</cx:pt>
          <cx:pt idx="544">1</cx:pt>
          <cx:pt idx="545">1</cx:pt>
          <cx:pt idx="546">1</cx:pt>
          <cx:pt idx="547">1</cx:pt>
          <cx:pt idx="548">1</cx:pt>
          <cx:pt idx="549">1</cx:pt>
          <cx:pt idx="550">1</cx:pt>
          <cx:pt idx="551">0</cx:pt>
          <cx:pt idx="552">1</cx:pt>
          <cx:pt idx="553">0</cx:pt>
          <cx:pt idx="554">1</cx:pt>
          <cx:pt idx="555">0</cx:pt>
          <cx:pt idx="556">1</cx:pt>
          <cx:pt idx="557">1</cx:pt>
          <cx:pt idx="558">0</cx:pt>
          <cx:pt idx="559">1</cx:pt>
          <cx:pt idx="560">1</cx:pt>
          <cx:pt idx="561">1</cx:pt>
          <cx:pt idx="562">0</cx:pt>
          <cx:pt idx="563">1</cx:pt>
          <cx:pt idx="564">0</cx:pt>
          <cx:pt idx="565">0</cx:pt>
          <cx:pt idx="566">1</cx:pt>
          <cx:pt idx="567">1</cx:pt>
          <cx:pt idx="568">1</cx:pt>
          <cx:pt idx="569">1</cx:pt>
          <cx:pt idx="570">1</cx:pt>
          <cx:pt idx="571">0</cx:pt>
          <cx:pt idx="572">1</cx:pt>
          <cx:pt idx="573">0</cx:pt>
          <cx:pt idx="574">1</cx:pt>
          <cx:pt idx="575">1</cx:pt>
          <cx:pt idx="576">1</cx:pt>
          <cx:pt idx="577">0</cx:pt>
          <cx:pt idx="578">0</cx:pt>
          <cx:pt idx="579">0</cx:pt>
          <cx:pt idx="580">1</cx:pt>
          <cx:pt idx="581">1</cx:pt>
          <cx:pt idx="582">1</cx:pt>
          <cx:pt idx="583">0</cx:pt>
          <cx:pt idx="584">0</cx:pt>
          <cx:pt idx="585">0</cx:pt>
          <cx:pt idx="586">1</cx:pt>
          <cx:pt idx="587">0</cx:pt>
          <cx:pt idx="588">0</cx:pt>
          <cx:pt idx="589">0</cx:pt>
          <cx:pt idx="590">0</cx:pt>
          <cx:pt idx="591">1</cx:pt>
          <cx:pt idx="592">1</cx:pt>
          <cx:pt idx="593">1</cx:pt>
          <cx:pt idx="594">0</cx:pt>
          <cx:pt idx="595">1</cx:pt>
          <cx:pt idx="596">0</cx:pt>
          <cx:pt idx="597">0</cx:pt>
          <cx:pt idx="598">1</cx:pt>
          <cx:pt idx="599">1</cx:pt>
          <cx:pt idx="600">1</cx:pt>
          <cx:pt idx="601">0</cx:pt>
          <cx:pt idx="602">0</cx:pt>
          <cx:pt idx="603">1</cx:pt>
          <cx:pt idx="604">0</cx:pt>
          <cx:pt idx="605">1</cx:pt>
          <cx:pt idx="606">1</cx:pt>
          <cx:pt idx="607">0</cx:pt>
          <cx:pt idx="608">1</cx:pt>
          <cx:pt idx="609">1</cx:pt>
          <cx:pt idx="610">1</cx:pt>
          <cx:pt idx="611">0</cx:pt>
          <cx:pt idx="612">0</cx:pt>
          <cx:pt idx="613">1</cx:pt>
          <cx:pt idx="614">0</cx:pt>
          <cx:pt idx="615">0</cx:pt>
          <cx:pt idx="616">0</cx:pt>
          <cx:pt idx="617">0</cx:pt>
          <cx:pt idx="618">0</cx:pt>
          <cx:pt idx="619">0</cx:pt>
          <cx:pt idx="620">0</cx:pt>
          <cx:pt idx="621">1</cx:pt>
          <cx:pt idx="622">0</cx:pt>
          <cx:pt idx="623">1</cx:pt>
          <cx:pt idx="624">1</cx:pt>
          <cx:pt idx="625">0</cx:pt>
          <cx:pt idx="626">1</cx:pt>
          <cx:pt idx="627">1</cx:pt>
          <cx:pt idx="628">1</cx:pt>
          <cx:pt idx="629">1</cx:pt>
          <cx:pt idx="630">0</cx:pt>
          <cx:pt idx="631">1</cx:pt>
          <cx:pt idx="632">1</cx:pt>
          <cx:pt idx="633">0</cx:pt>
          <cx:pt idx="634">0</cx:pt>
          <cx:pt idx="635">0</cx:pt>
          <cx:pt idx="636">1</cx:pt>
          <cx:pt idx="637">0</cx:pt>
          <cx:pt idx="638">1</cx:pt>
          <cx:pt idx="639">1</cx:pt>
          <cx:pt idx="640">0</cx:pt>
          <cx:pt idx="641">1</cx:pt>
          <cx:pt idx="642">1</cx:pt>
          <cx:pt idx="643">1</cx:pt>
          <cx:pt idx="644">1</cx:pt>
          <cx:pt idx="645">1</cx:pt>
          <cx:pt idx="646">1</cx:pt>
          <cx:pt idx="647">0</cx:pt>
          <cx:pt idx="648">0</cx:pt>
          <cx:pt idx="649">0</cx:pt>
          <cx:pt idx="650">1</cx:pt>
          <cx:pt idx="651">1</cx:pt>
          <cx:pt idx="652">0</cx:pt>
          <cx:pt idx="653">1</cx:pt>
          <cx:pt idx="654">1</cx:pt>
          <cx:pt idx="655">1</cx:pt>
          <cx:pt idx="656">0</cx:pt>
          <cx:pt idx="657">1</cx:pt>
          <cx:pt idx="658">1</cx:pt>
          <cx:pt idx="659">1</cx:pt>
          <cx:pt idx="660">1</cx:pt>
          <cx:pt idx="661">1</cx:pt>
          <cx:pt idx="662">0</cx:pt>
          <cx:pt idx="663">0</cx:pt>
          <cx:pt idx="664">1</cx:pt>
          <cx:pt idx="665">0</cx:pt>
          <cx:pt idx="666">1</cx:pt>
          <cx:pt idx="667">0</cx:pt>
          <cx:pt idx="668">1</cx:pt>
          <cx:pt idx="669">0</cx:pt>
          <cx:pt idx="670">1</cx:pt>
          <cx:pt idx="671">1</cx:pt>
          <cx:pt idx="672">1</cx:pt>
          <cx:pt idx="673">0</cx:pt>
          <cx:pt idx="674">0</cx:pt>
          <cx:pt idx="675">1</cx:pt>
          <cx:pt idx="676">0</cx:pt>
          <cx:pt idx="677">1</cx:pt>
          <cx:pt idx="678">1</cx:pt>
          <cx:pt idx="679">0</cx:pt>
          <cx:pt idx="680">0</cx:pt>
          <cx:pt idx="681">1</cx:pt>
          <cx:pt idx="682">1</cx:pt>
          <cx:pt idx="683">0</cx:pt>
          <cx:pt idx="684">0</cx:pt>
          <cx:pt idx="685">1</cx:pt>
          <cx:pt idx="686">0</cx:pt>
          <cx:pt idx="687">0</cx:pt>
          <cx:pt idx="688">1</cx:pt>
          <cx:pt idx="689">1</cx:pt>
          <cx:pt idx="690">1</cx:pt>
          <cx:pt idx="691">0</cx:pt>
          <cx:pt idx="692">0</cx:pt>
          <cx:pt idx="693">1</cx:pt>
          <cx:pt idx="694">1</cx:pt>
          <cx:pt idx="695">0</cx:pt>
          <cx:pt idx="696">0</cx:pt>
          <cx:pt idx="697">0</cx:pt>
          <cx:pt idx="698">0</cx:pt>
          <cx:pt idx="699">0</cx:pt>
          <cx:pt idx="700">0</cx:pt>
          <cx:pt idx="701">0</cx:pt>
          <cx:pt idx="702">1</cx:pt>
          <cx:pt idx="703">1</cx:pt>
          <cx:pt idx="704">0</cx:pt>
          <cx:pt idx="705">1</cx:pt>
          <cx:pt idx="706">0</cx:pt>
          <cx:pt idx="707">1</cx:pt>
          <cx:pt idx="708">0</cx:pt>
          <cx:pt idx="709">1</cx:pt>
          <cx:pt idx="710">0</cx:pt>
          <cx:pt idx="711">1</cx:pt>
          <cx:pt idx="712">0</cx:pt>
          <cx:pt idx="713">0</cx:pt>
          <cx:pt idx="714">1</cx:pt>
          <cx:pt idx="715">1</cx:pt>
          <cx:pt idx="716">0</cx:pt>
          <cx:pt idx="717">0</cx:pt>
          <cx:pt idx="718">1</cx:pt>
          <cx:pt idx="719">1</cx:pt>
          <cx:pt idx="720">1</cx:pt>
          <cx:pt idx="721">0</cx:pt>
          <cx:pt idx="722">1</cx:pt>
          <cx:pt idx="723">1</cx:pt>
          <cx:pt idx="724">1</cx:pt>
          <cx:pt idx="725">0</cx:pt>
          <cx:pt idx="726">0</cx:pt>
          <cx:pt idx="727">0</cx:pt>
          <cx:pt idx="728">1</cx:pt>
          <cx:pt idx="729">1</cx:pt>
          <cx:pt idx="730">1</cx:pt>
          <cx:pt idx="731">1</cx:pt>
          <cx:pt idx="732">1</cx:pt>
          <cx:pt idx="733">1</cx:pt>
          <cx:pt idx="734">0</cx:pt>
          <cx:pt idx="735">1</cx:pt>
          <cx:pt idx="736">0</cx:pt>
          <cx:pt idx="737">0</cx:pt>
          <cx:pt idx="738">1</cx:pt>
          <cx:pt idx="739">0</cx:pt>
          <cx:pt idx="740">0</cx:pt>
          <cx:pt idx="741">0</cx:pt>
          <cx:pt idx="742">1</cx:pt>
          <cx:pt idx="743">1</cx:pt>
          <cx:pt idx="744">0</cx:pt>
          <cx:pt idx="745">0</cx:pt>
          <cx:pt idx="746">0</cx:pt>
          <cx:pt idx="747">1</cx:pt>
          <cx:pt idx="748">1</cx:pt>
          <cx:pt idx="749">0</cx:pt>
          <cx:pt idx="750">1</cx:pt>
          <cx:pt idx="751">0</cx:pt>
          <cx:pt idx="752">0</cx:pt>
          <cx:pt idx="753">0</cx:pt>
          <cx:pt idx="754">1</cx:pt>
          <cx:pt idx="755">1</cx:pt>
          <cx:pt idx="756">0</cx:pt>
          <cx:pt idx="757">0</cx:pt>
          <cx:pt idx="758">0</cx:pt>
          <cx:pt idx="759">1</cx:pt>
          <cx:pt idx="760">1</cx:pt>
          <cx:pt idx="761">1</cx:pt>
          <cx:pt idx="762">1</cx:pt>
          <cx:pt idx="763">1</cx:pt>
          <cx:pt idx="764">1</cx:pt>
          <cx:pt idx="765">1</cx:pt>
          <cx:pt idx="766">0</cx:pt>
          <cx:pt idx="767">1</cx:pt>
          <cx:pt idx="768">1</cx:pt>
          <cx:pt idx="769">0</cx:pt>
          <cx:pt idx="770">1</cx:pt>
          <cx:pt idx="771">0</cx:pt>
          <cx:pt idx="772">0</cx:pt>
          <cx:pt idx="773">1</cx:pt>
          <cx:pt idx="774">0</cx:pt>
          <cx:pt idx="775">1</cx:pt>
          <cx:pt idx="776">1</cx:pt>
          <cx:pt idx="777">0</cx:pt>
          <cx:pt idx="778">1</cx:pt>
          <cx:pt idx="779">1</cx:pt>
          <cx:pt idx="780">1</cx:pt>
          <cx:pt idx="781">0</cx:pt>
          <cx:pt idx="782">1</cx:pt>
          <cx:pt idx="783">0</cx:pt>
          <cx:pt idx="784">0</cx:pt>
          <cx:pt idx="785">1</cx:pt>
          <cx:pt idx="786">0</cx:pt>
          <cx:pt idx="787">1</cx:pt>
          <cx:pt idx="788">1</cx:pt>
          <cx:pt idx="789">1</cx:pt>
          <cx:pt idx="790">0</cx:pt>
          <cx:pt idx="791">1</cx:pt>
          <cx:pt idx="792">0</cx:pt>
          <cx:pt idx="793">0</cx:pt>
          <cx:pt idx="794">1</cx:pt>
          <cx:pt idx="795">0</cx:pt>
          <cx:pt idx="796">0</cx:pt>
          <cx:pt idx="797">1</cx:pt>
          <cx:pt idx="798">1</cx:pt>
          <cx:pt idx="799">1</cx:pt>
          <cx:pt idx="800">1</cx:pt>
          <cx:pt idx="801">1</cx:pt>
          <cx:pt idx="802">1</cx:pt>
          <cx:pt idx="803">1</cx:pt>
          <cx:pt idx="804">0</cx:pt>
          <cx:pt idx="805">1</cx:pt>
          <cx:pt idx="806">0</cx:pt>
          <cx:pt idx="807">1</cx:pt>
          <cx:pt idx="808">0</cx:pt>
          <cx:pt idx="809">0</cx:pt>
          <cx:pt idx="810">0</cx:pt>
          <cx:pt idx="811">0</cx:pt>
          <cx:pt idx="812">1</cx:pt>
          <cx:pt idx="813">0</cx:pt>
          <cx:pt idx="814">0</cx:pt>
          <cx:pt idx="815">0</cx:pt>
          <cx:pt idx="816">0</cx:pt>
          <cx:pt idx="817">1</cx:pt>
          <cx:pt idx="818">1</cx:pt>
          <cx:pt idx="819">1</cx:pt>
          <cx:pt idx="820">0</cx:pt>
          <cx:pt idx="821">1</cx:pt>
          <cx:pt idx="822">0</cx:pt>
          <cx:pt idx="823">1</cx:pt>
          <cx:pt idx="824">1</cx:pt>
          <cx:pt idx="825">0</cx:pt>
          <cx:pt idx="826">0</cx:pt>
          <cx:pt idx="827">1</cx:pt>
          <cx:pt idx="828">1</cx:pt>
          <cx:pt idx="829">1</cx:pt>
          <cx:pt idx="830">1</cx:pt>
          <cx:pt idx="831">1</cx:pt>
          <cx:pt idx="832">1</cx:pt>
          <cx:pt idx="833">1</cx:pt>
          <cx:pt idx="834">1</cx:pt>
          <cx:pt idx="835">0</cx:pt>
          <cx:pt idx="836">0</cx:pt>
          <cx:pt idx="837">1</cx:pt>
          <cx:pt idx="838">0</cx:pt>
          <cx:pt idx="839">1</cx:pt>
          <cx:pt idx="840">1</cx:pt>
          <cx:pt idx="841">0</cx:pt>
          <cx:pt idx="842">1</cx:pt>
          <cx:pt idx="843">1</cx:pt>
          <cx:pt idx="844">1</cx:pt>
          <cx:pt idx="845">0</cx:pt>
          <cx:pt idx="846">0</cx:pt>
          <cx:pt idx="847">1</cx:pt>
          <cx:pt idx="848">1</cx:pt>
          <cx:pt idx="849">0</cx:pt>
          <cx:pt idx="850">0</cx:pt>
          <cx:pt idx="851">0</cx:pt>
          <cx:pt idx="852">0</cx:pt>
          <cx:pt idx="853">0</cx:pt>
          <cx:pt idx="854">0</cx:pt>
          <cx:pt idx="855">0</cx:pt>
          <cx:pt idx="856">1</cx:pt>
          <cx:pt idx="857">0</cx:pt>
          <cx:pt idx="858">1</cx:pt>
          <cx:pt idx="859">1</cx:pt>
          <cx:pt idx="860">0</cx:pt>
          <cx:pt idx="861">1</cx:pt>
          <cx:pt idx="862">0</cx:pt>
          <cx:pt idx="863">1</cx:pt>
          <cx:pt idx="864">1</cx:pt>
          <cx:pt idx="865">1</cx:pt>
          <cx:pt idx="866">0</cx:pt>
          <cx:pt idx="867">1</cx:pt>
          <cx:pt idx="868">0</cx:pt>
          <cx:pt idx="869">1</cx:pt>
          <cx:pt idx="870">1</cx:pt>
          <cx:pt idx="871">1</cx:pt>
          <cx:pt idx="872">0</cx:pt>
          <cx:pt idx="873">1</cx:pt>
          <cx:pt idx="874">0</cx:pt>
          <cx:pt idx="875">1</cx:pt>
          <cx:pt idx="876">0</cx:pt>
          <cx:pt idx="877">0</cx:pt>
          <cx:pt idx="878">0</cx:pt>
          <cx:pt idx="879">0</cx:pt>
          <cx:pt idx="880">0</cx:pt>
          <cx:pt idx="881">1</cx:pt>
          <cx:pt idx="882">1</cx:pt>
          <cx:pt idx="883">1</cx:pt>
          <cx:pt idx="884">0</cx:pt>
          <cx:pt idx="885">0</cx:pt>
          <cx:pt idx="886">0</cx:pt>
          <cx:pt idx="887">1</cx:pt>
          <cx:pt idx="888">1</cx:pt>
          <cx:pt idx="889">0</cx:pt>
          <cx:pt idx="890">1</cx:pt>
          <cx:pt idx="891">0</cx:pt>
          <cx:pt idx="892">1</cx:pt>
          <cx:pt idx="893">1</cx:pt>
          <cx:pt idx="894">1</cx:pt>
          <cx:pt idx="895">0</cx:pt>
          <cx:pt idx="896">1</cx:pt>
          <cx:pt idx="897">0</cx:pt>
          <cx:pt idx="898">0</cx:pt>
          <cx:pt idx="899">0</cx:pt>
          <cx:pt idx="900">0</cx:pt>
          <cx:pt idx="901">0</cx:pt>
          <cx:pt idx="902">1</cx:pt>
          <cx:pt idx="903">1</cx:pt>
          <cx:pt idx="904">0</cx:pt>
          <cx:pt idx="905">0</cx:pt>
          <cx:pt idx="906">1</cx:pt>
          <cx:pt idx="907">1</cx:pt>
          <cx:pt idx="908">0</cx:pt>
          <cx:pt idx="909">1</cx:pt>
          <cx:pt idx="910">1</cx:pt>
          <cx:pt idx="911">1</cx:pt>
          <cx:pt idx="912">0</cx:pt>
          <cx:pt idx="913">1</cx:pt>
          <cx:pt idx="914">1</cx:pt>
          <cx:pt idx="915">0</cx:pt>
          <cx:pt idx="916">0</cx:pt>
          <cx:pt idx="917">0</cx:pt>
          <cx:pt idx="918">1</cx:pt>
          <cx:pt idx="919">1</cx:pt>
          <cx:pt idx="920">0</cx:pt>
          <cx:pt idx="921">1</cx:pt>
          <cx:pt idx="922">0</cx:pt>
          <cx:pt idx="923">1</cx:pt>
          <cx:pt idx="924">1</cx:pt>
          <cx:pt idx="925">0</cx:pt>
          <cx:pt idx="926">1</cx:pt>
          <cx:pt idx="927">0</cx:pt>
          <cx:pt idx="928">0</cx:pt>
          <cx:pt idx="929">0</cx:pt>
          <cx:pt idx="930">0</cx:pt>
          <cx:pt idx="931">0</cx:pt>
          <cx:pt idx="932">1</cx:pt>
          <cx:pt idx="933">0</cx:pt>
          <cx:pt idx="934">0</cx:pt>
          <cx:pt idx="935">0</cx:pt>
          <cx:pt idx="936">1</cx:pt>
          <cx:pt idx="937">0</cx:pt>
          <cx:pt idx="938">1</cx:pt>
          <cx:pt idx="939">0</cx:pt>
          <cx:pt idx="940">1</cx:pt>
          <cx:pt idx="941">1</cx:pt>
          <cx:pt idx="942">1</cx:pt>
          <cx:pt idx="943">0</cx:pt>
          <cx:pt idx="944">0</cx:pt>
          <cx:pt idx="945">1</cx:pt>
          <cx:pt idx="946">1</cx:pt>
          <cx:pt idx="947">0</cx:pt>
          <cx:pt idx="948">0</cx:pt>
          <cx:pt idx="949">0</cx:pt>
          <cx:pt idx="950">0</cx:pt>
          <cx:pt idx="951">1</cx:pt>
          <cx:pt idx="952">1</cx:pt>
          <cx:pt idx="953">0</cx:pt>
          <cx:pt idx="954">1</cx:pt>
          <cx:pt idx="955">0</cx:pt>
          <cx:pt idx="956">1</cx:pt>
          <cx:pt idx="957">1</cx:pt>
          <cx:pt idx="958">1</cx:pt>
          <cx:pt idx="959">1</cx:pt>
          <cx:pt idx="960">1</cx:pt>
          <cx:pt idx="961">1</cx:pt>
          <cx:pt idx="962">1</cx:pt>
          <cx:pt idx="963">1</cx:pt>
          <cx:pt idx="964">0</cx:pt>
          <cx:pt idx="965">0</cx:pt>
          <cx:pt idx="966">0</cx:pt>
          <cx:pt idx="967">0</cx:pt>
          <cx:pt idx="968">1</cx:pt>
          <cx:pt idx="969">1</cx:pt>
          <cx:pt idx="970">1</cx:pt>
          <cx:pt idx="971">0</cx:pt>
          <cx:pt idx="972">0</cx:pt>
          <cx:pt idx="973">0</cx:pt>
          <cx:pt idx="974">1</cx:pt>
          <cx:pt idx="975">1</cx:pt>
          <cx:pt idx="976">1</cx:pt>
          <cx:pt idx="977">0</cx:pt>
          <cx:pt idx="978">1</cx:pt>
          <cx:pt idx="979">1</cx:pt>
          <cx:pt idx="980">1</cx:pt>
          <cx:pt idx="981">1</cx:pt>
          <cx:pt idx="982">0</cx:pt>
          <cx:pt idx="983">1</cx:pt>
          <cx:pt idx="984">1</cx:pt>
          <cx:pt idx="985">0</cx:pt>
          <cx:pt idx="986">0</cx:pt>
          <cx:pt idx="987">0</cx:pt>
          <cx:pt idx="988">0</cx:pt>
          <cx:pt idx="989">1</cx:pt>
          <cx:pt idx="990">1</cx:pt>
          <cx:pt idx="991">0</cx:pt>
          <cx:pt idx="992">1</cx:pt>
          <cx:pt idx="993">0</cx:pt>
          <cx:pt idx="994">1</cx:pt>
          <cx:pt idx="995">0</cx:pt>
          <cx:pt idx="996">0</cx:pt>
          <cx:pt idx="997">0</cx:pt>
          <cx:pt idx="998">1</cx:pt>
          <cx:pt idx="999">1</cx:pt>
          <cx:pt idx="1000">1</cx:pt>
          <cx:pt idx="1001">1</cx:pt>
          <cx:pt idx="1002">0</cx:pt>
          <cx:pt idx="1003">1</cx:pt>
          <cx:pt idx="1004">0</cx:pt>
          <cx:pt idx="1005">1</cx:pt>
          <cx:pt idx="1006">1</cx:pt>
          <cx:pt idx="1007">0</cx:pt>
          <cx:pt idx="1008">0</cx:pt>
          <cx:pt idx="1009">1</cx:pt>
          <cx:pt idx="1010">1</cx:pt>
          <cx:pt idx="1011">1</cx:pt>
          <cx:pt idx="1012">0</cx:pt>
          <cx:pt idx="1013">0</cx:pt>
          <cx:pt idx="1014">1</cx:pt>
          <cx:pt idx="1015">1</cx:pt>
          <cx:pt idx="1016">0</cx:pt>
          <cx:pt idx="1017">1</cx:pt>
          <cx:pt idx="1018">1</cx:pt>
          <cx:pt idx="1019">1</cx:pt>
          <cx:pt idx="1020">1</cx:pt>
          <cx:pt idx="1021">0</cx:pt>
          <cx:pt idx="1022">0</cx:pt>
          <cx:pt idx="1023">1</cx:pt>
          <cx:pt idx="1024">0</cx:pt>
          <cx:pt idx="1025">1</cx:pt>
          <cx:pt idx="1026">1</cx:pt>
          <cx:pt idx="1027">0</cx:pt>
          <cx:pt idx="1028">0</cx:pt>
          <cx:pt idx="1029">0</cx:pt>
          <cx:pt idx="1030">1</cx:pt>
          <cx:pt idx="1031">1</cx:pt>
          <cx:pt idx="1032">1</cx:pt>
          <cx:pt idx="1033">1</cx:pt>
          <cx:pt idx="1034">1</cx:pt>
          <cx:pt idx="1035">1</cx:pt>
          <cx:pt idx="1036">1</cx:pt>
          <cx:pt idx="1037">0</cx:pt>
          <cx:pt idx="1038">1</cx:pt>
          <cx:pt idx="1039">0</cx:pt>
          <cx:pt idx="1040">0</cx:pt>
          <cx:pt idx="1041">1</cx:pt>
          <cx:pt idx="1042">1</cx:pt>
          <cx:pt idx="1043">1</cx:pt>
          <cx:pt idx="1044">1</cx:pt>
          <cx:pt idx="1045">1</cx:pt>
          <cx:pt idx="1046">0</cx:pt>
          <cx:pt idx="1047">1</cx:pt>
          <cx:pt idx="1048">1</cx:pt>
          <cx:pt idx="1049">1</cx:pt>
          <cx:pt idx="1050">0</cx:pt>
          <cx:pt idx="1051">1</cx:pt>
          <cx:pt idx="1052">0</cx:pt>
          <cx:pt idx="1053">1</cx:pt>
          <cx:pt idx="1054">0</cx:pt>
          <cx:pt idx="1055">0</cx:pt>
          <cx:pt idx="1056">1</cx:pt>
          <cx:pt idx="1057">0</cx:pt>
          <cx:pt idx="1058">1</cx:pt>
          <cx:pt idx="1059">1</cx:pt>
          <cx:pt idx="1060">1</cx:pt>
          <cx:pt idx="1061">1</cx:pt>
          <cx:pt idx="1062">0</cx:pt>
          <cx:pt idx="1063">1</cx:pt>
          <cx:pt idx="1064">0</cx:pt>
          <cx:pt idx="1065">0</cx:pt>
          <cx:pt idx="1066">1</cx:pt>
          <cx:pt idx="1067">0</cx:pt>
          <cx:pt idx="1068">0</cx:pt>
          <cx:pt idx="1069">1</cx:pt>
          <cx:pt idx="1070">1</cx:pt>
          <cx:pt idx="1071">0</cx:pt>
          <cx:pt idx="1072">1</cx:pt>
          <cx:pt idx="1073">0</cx:pt>
          <cx:pt idx="1074">1</cx:pt>
          <cx:pt idx="1075">1</cx:pt>
          <cx:pt idx="1076">0</cx:pt>
          <cx:pt idx="1077">1</cx:pt>
          <cx:pt idx="1078">1</cx:pt>
          <cx:pt idx="1079">1</cx:pt>
          <cx:pt idx="1080">0</cx:pt>
          <cx:pt idx="1081">0</cx:pt>
          <cx:pt idx="1082">1</cx:pt>
          <cx:pt idx="1083">0</cx:pt>
          <cx:pt idx="1084">1</cx:pt>
          <cx:pt idx="1085">0</cx:pt>
          <cx:pt idx="1086">0</cx:pt>
          <cx:pt idx="1087">0</cx:pt>
          <cx:pt idx="1088">0</cx:pt>
          <cx:pt idx="1089">0</cx:pt>
          <cx:pt idx="1090">0</cx:pt>
          <cx:pt idx="1091">1</cx:pt>
          <cx:pt idx="1092">0</cx:pt>
          <cx:pt idx="1093">0</cx:pt>
          <cx:pt idx="1094">1</cx:pt>
          <cx:pt idx="1095">0</cx:pt>
          <cx:pt idx="1096">0</cx:pt>
          <cx:pt idx="1097">0</cx:pt>
          <cx:pt idx="1098">0</cx:pt>
          <cx:pt idx="1099">1</cx:pt>
          <cx:pt idx="1100">0</cx:pt>
          <cx:pt idx="1101">1</cx:pt>
          <cx:pt idx="1102">0</cx:pt>
          <cx:pt idx="1103">0</cx:pt>
          <cx:pt idx="1104">1</cx:pt>
          <cx:pt idx="1105">0</cx:pt>
          <cx:pt idx="1106">1</cx:pt>
          <cx:pt idx="1107">0</cx:pt>
          <cx:pt idx="1108">1</cx:pt>
          <cx:pt idx="1109">0</cx:pt>
          <cx:pt idx="1110">0</cx:pt>
          <cx:pt idx="1111">0</cx:pt>
          <cx:pt idx="1112">0</cx:pt>
          <cx:pt idx="1113">0</cx:pt>
          <cx:pt idx="1114">1</cx:pt>
          <cx:pt idx="1115">1</cx:pt>
          <cx:pt idx="1116">1</cx:pt>
          <cx:pt idx="1117">1</cx:pt>
          <cx:pt idx="1118">0</cx:pt>
          <cx:pt idx="1119">1</cx:pt>
          <cx:pt idx="1120">1</cx:pt>
          <cx:pt idx="1121">1</cx:pt>
          <cx:pt idx="1122">1</cx:pt>
          <cx:pt idx="1123">0</cx:pt>
          <cx:pt idx="1124">1</cx:pt>
          <cx:pt idx="1125">0</cx:pt>
          <cx:pt idx="1126">0</cx:pt>
          <cx:pt idx="1127">1</cx:pt>
          <cx:pt idx="1128">0</cx:pt>
          <cx:pt idx="1129">0</cx:pt>
          <cx:pt idx="1130">0</cx:pt>
          <cx:pt idx="1131">0</cx:pt>
          <cx:pt idx="1132">1</cx:pt>
          <cx:pt idx="1133">1</cx:pt>
          <cx:pt idx="1134">1</cx:pt>
          <cx:pt idx="1135">1</cx:pt>
          <cx:pt idx="1136">1</cx:pt>
          <cx:pt idx="1137">1</cx:pt>
          <cx:pt idx="1138">0</cx:pt>
          <cx:pt idx="1139">1</cx:pt>
          <cx:pt idx="1140">1</cx:pt>
          <cx:pt idx="1141">0</cx:pt>
          <cx:pt idx="1142">1</cx:pt>
          <cx:pt idx="1143">1</cx:pt>
          <cx:pt idx="1144">0</cx:pt>
          <cx:pt idx="1145">0</cx:pt>
          <cx:pt idx="1146">1</cx:pt>
          <cx:pt idx="1147">1</cx:pt>
          <cx:pt idx="1148">1</cx:pt>
          <cx:pt idx="1149">0</cx:pt>
          <cx:pt idx="1150">1</cx:pt>
          <cx:pt idx="1151">0</cx:pt>
          <cx:pt idx="1152">0</cx:pt>
          <cx:pt idx="1153">0</cx:pt>
          <cx:pt idx="1154">0</cx:pt>
          <cx:pt idx="1155">1</cx:pt>
          <cx:pt idx="1156">0</cx:pt>
          <cx:pt idx="1157">1</cx:pt>
          <cx:pt idx="1158">0</cx:pt>
          <cx:pt idx="1159">1</cx:pt>
          <cx:pt idx="1160">0</cx:pt>
          <cx:pt idx="1161">0</cx:pt>
          <cx:pt idx="1162">1</cx:pt>
          <cx:pt idx="1163">0</cx:pt>
          <cx:pt idx="1164">1</cx:pt>
          <cx:pt idx="1165">0</cx:pt>
          <cx:pt idx="1166">0</cx:pt>
          <cx:pt idx="1167">1</cx:pt>
          <cx:pt idx="1168">1</cx:pt>
          <cx:pt idx="1169">0</cx:pt>
          <cx:pt idx="1170">1</cx:pt>
          <cx:pt idx="1171">1</cx:pt>
          <cx:pt idx="1172">1</cx:pt>
          <cx:pt idx="1173">0</cx:pt>
          <cx:pt idx="1174">0</cx:pt>
          <cx:pt idx="1175">0</cx:pt>
          <cx:pt idx="1176">0</cx:pt>
          <cx:pt idx="1177">1</cx:pt>
          <cx:pt idx="1178">0</cx:pt>
          <cx:pt idx="1179">1</cx:pt>
          <cx:pt idx="1180">0</cx:pt>
          <cx:pt idx="1181">0</cx:pt>
          <cx:pt idx="1182">0</cx:pt>
          <cx:pt idx="1183">1</cx:pt>
          <cx:pt idx="1184">0</cx:pt>
          <cx:pt idx="1185">1</cx:pt>
          <cx:pt idx="1186">0</cx:pt>
          <cx:pt idx="1187">0</cx:pt>
          <cx:pt idx="1188">0</cx:pt>
          <cx:pt idx="1189">0</cx:pt>
          <cx:pt idx="1190">1</cx:pt>
          <cx:pt idx="1191">1</cx:pt>
          <cx:pt idx="1192">0</cx:pt>
          <cx:pt idx="1193">0</cx:pt>
          <cx:pt idx="1194">1</cx:pt>
          <cx:pt idx="1195">0</cx:pt>
          <cx:pt idx="1196">0</cx:pt>
          <cx:pt idx="1197">0</cx:pt>
          <cx:pt idx="1198">1</cx:pt>
          <cx:pt idx="1199">0</cx:pt>
          <cx:pt idx="1200">0</cx:pt>
          <cx:pt idx="1201">1</cx:pt>
          <cx:pt idx="1202">1</cx:pt>
          <cx:pt idx="1203">1</cx:pt>
          <cx:pt idx="1204">0</cx:pt>
          <cx:pt idx="1205">1</cx:pt>
          <cx:pt idx="1206">0</cx:pt>
          <cx:pt idx="1207">1</cx:pt>
          <cx:pt idx="1208">0</cx:pt>
          <cx:pt idx="1209">1</cx:pt>
          <cx:pt idx="1210">0</cx:pt>
          <cx:pt idx="1211">0</cx:pt>
          <cx:pt idx="1212">0</cx:pt>
          <cx:pt idx="1213">1</cx:pt>
          <cx:pt idx="1214">0</cx:pt>
          <cx:pt idx="1215">0</cx:pt>
          <cx:pt idx="1216">1</cx:pt>
          <cx:pt idx="1217">1</cx:pt>
          <cx:pt idx="1218">0</cx:pt>
          <cx:pt idx="1219">1</cx:pt>
          <cx:pt idx="1220">1</cx:pt>
          <cx:pt idx="1221">0</cx:pt>
          <cx:pt idx="1222">0</cx:pt>
          <cx:pt idx="1223">0</cx:pt>
          <cx:pt idx="1224">1</cx:pt>
          <cx:pt idx="1225">0</cx:pt>
          <cx:pt idx="1226">1</cx:pt>
          <cx:pt idx="1227">1</cx:pt>
          <cx:pt idx="1228">0</cx:pt>
          <cx:pt idx="1229">0</cx:pt>
          <cx:pt idx="1230">0</cx:pt>
          <cx:pt idx="1231">0</cx:pt>
          <cx:pt idx="1232">0</cx:pt>
          <cx:pt idx="1233">0</cx:pt>
          <cx:pt idx="1234">1</cx:pt>
          <cx:pt idx="1235">0</cx:pt>
          <cx:pt idx="1236">1</cx:pt>
          <cx:pt idx="1237">1</cx:pt>
          <cx:pt idx="1238">1</cx:pt>
          <cx:pt idx="1239">1</cx:pt>
          <cx:pt idx="1240">0</cx:pt>
          <cx:pt idx="1241">1</cx:pt>
          <cx:pt idx="1242">0</cx:pt>
          <cx:pt idx="1243">0</cx:pt>
          <cx:pt idx="1244">1</cx:pt>
          <cx:pt idx="1245">1</cx:pt>
          <cx:pt idx="1246">0</cx:pt>
          <cx:pt idx="1247">1</cx:pt>
          <cx:pt idx="1248">0</cx:pt>
          <cx:pt idx="1249">1</cx:pt>
          <cx:pt idx="1250">0</cx:pt>
          <cx:pt idx="1251">1</cx:pt>
          <cx:pt idx="1252">0</cx:pt>
          <cx:pt idx="1253">0</cx:pt>
          <cx:pt idx="1254">0</cx:pt>
          <cx:pt idx="1255">1</cx:pt>
          <cx:pt idx="1256">1</cx:pt>
          <cx:pt idx="1257">0</cx:pt>
          <cx:pt idx="1258">1</cx:pt>
          <cx:pt idx="1259">0</cx:pt>
          <cx:pt idx="1260">1</cx:pt>
          <cx:pt idx="1261">1</cx:pt>
          <cx:pt idx="1262">1</cx:pt>
          <cx:pt idx="1263">0</cx:pt>
          <cx:pt idx="1264">1</cx:pt>
          <cx:pt idx="1265">0</cx:pt>
          <cx:pt idx="1266">0</cx:pt>
          <cx:pt idx="1267">0</cx:pt>
          <cx:pt idx="1268">0</cx:pt>
          <cx:pt idx="1269">1</cx:pt>
          <cx:pt idx="1270">0</cx:pt>
          <cx:pt idx="1271">0</cx:pt>
          <cx:pt idx="1272">1</cx:pt>
          <cx:pt idx="1273">0</cx:pt>
          <cx:pt idx="1274">0</cx:pt>
          <cx:pt idx="1275">1</cx:pt>
          <cx:pt idx="1276">0</cx:pt>
          <cx:pt idx="1277">0</cx:pt>
          <cx:pt idx="1278">1</cx:pt>
          <cx:pt idx="1279">0</cx:pt>
          <cx:pt idx="1280">1</cx:pt>
          <cx:pt idx="1281">0</cx:pt>
          <cx:pt idx="1282">0</cx:pt>
          <cx:pt idx="1283">0</cx:pt>
          <cx:pt idx="1284">0</cx:pt>
          <cx:pt idx="1285">1</cx:pt>
          <cx:pt idx="1286">0</cx:pt>
          <cx:pt idx="1287">0</cx:pt>
          <cx:pt idx="1288">0</cx:pt>
          <cx:pt idx="1289">1</cx:pt>
          <cx:pt idx="1290">0</cx:pt>
          <cx:pt idx="1291">1</cx:pt>
          <cx:pt idx="1292">0</cx:pt>
          <cx:pt idx="1293">0</cx:pt>
          <cx:pt idx="1294">0</cx:pt>
          <cx:pt idx="1295">0</cx:pt>
          <cx:pt idx="1296">0</cx:pt>
          <cx:pt idx="1297">0</cx:pt>
          <cx:pt idx="1298">0</cx:pt>
          <cx:pt idx="1299">0</cx:pt>
          <cx:pt idx="1300">1</cx:pt>
          <cx:pt idx="1301">0</cx:pt>
          <cx:pt idx="1302">1</cx:pt>
          <cx:pt idx="1303">0</cx:pt>
          <cx:pt idx="1304">0</cx:pt>
          <cx:pt idx="1305">1</cx:pt>
          <cx:pt idx="1306">0</cx:pt>
          <cx:pt idx="1307">1</cx:pt>
          <cx:pt idx="1308">1</cx:pt>
          <cx:pt idx="1309">1</cx:pt>
          <cx:pt idx="1310">0</cx:pt>
          <cx:pt idx="1311">1</cx:pt>
          <cx:pt idx="1312">1</cx:pt>
          <cx:pt idx="1313">1</cx:pt>
          <cx:pt idx="1314">0</cx:pt>
          <cx:pt idx="1315">1</cx:pt>
          <cx:pt idx="1316">1</cx:pt>
          <cx:pt idx="1317">1</cx:pt>
          <cx:pt idx="1318">0</cx:pt>
          <cx:pt idx="1319">1</cx:pt>
          <cx:pt idx="1320">0</cx:pt>
          <cx:pt idx="1321">0</cx:pt>
          <cx:pt idx="1322">1</cx:pt>
          <cx:pt idx="1323">1</cx:pt>
          <cx:pt idx="1324">1</cx:pt>
          <cx:pt idx="1325">1</cx:pt>
          <cx:pt idx="1326">0</cx:pt>
          <cx:pt idx="1327">0</cx:pt>
          <cx:pt idx="1328">1</cx:pt>
          <cx:pt idx="1329">0</cx:pt>
          <cx:pt idx="1330">0</cx:pt>
          <cx:pt idx="1331">1</cx:pt>
          <cx:pt idx="1332">1</cx:pt>
          <cx:pt idx="1333">1</cx:pt>
          <cx:pt idx="1334">0</cx:pt>
          <cx:pt idx="1335">1</cx:pt>
          <cx:pt idx="1336">1</cx:pt>
          <cx:pt idx="1337">0</cx:pt>
          <cx:pt idx="1338">1</cx:pt>
          <cx:pt idx="1339">1</cx:pt>
          <cx:pt idx="1340">0</cx:pt>
          <cx:pt idx="1341">0</cx:pt>
          <cx:pt idx="1342">0</cx:pt>
          <cx:pt idx="1343">0</cx:pt>
          <cx:pt idx="1344">1</cx:pt>
          <cx:pt idx="1345">0</cx:pt>
          <cx:pt idx="1346">0</cx:pt>
          <cx:pt idx="1347">1</cx:pt>
          <cx:pt idx="1348">1</cx:pt>
          <cx:pt idx="1349">1</cx:pt>
          <cx:pt idx="1350">0</cx:pt>
          <cx:pt idx="1351">0</cx:pt>
          <cx:pt idx="1352">0</cx:pt>
          <cx:pt idx="1353">1</cx:pt>
          <cx:pt idx="1354">1</cx:pt>
          <cx:pt idx="1355">0</cx:pt>
          <cx:pt idx="1356">1</cx:pt>
          <cx:pt idx="1357">0</cx:pt>
          <cx:pt idx="1358">1</cx:pt>
          <cx:pt idx="1359">0</cx:pt>
          <cx:pt idx="1360">0</cx:pt>
          <cx:pt idx="1361">1</cx:pt>
          <cx:pt idx="1362">0</cx:pt>
          <cx:pt idx="1363">0</cx:pt>
          <cx:pt idx="1364">1</cx:pt>
          <cx:pt idx="1365">0</cx:pt>
          <cx:pt idx="1366">0</cx:pt>
          <cx:pt idx="1367">0</cx:pt>
          <cx:pt idx="1368">0</cx:pt>
          <cx:pt idx="1369">0</cx:pt>
          <cx:pt idx="1370">0</cx:pt>
          <cx:pt idx="1371">1</cx:pt>
          <cx:pt idx="1372">1</cx:pt>
          <cx:pt idx="1373">1</cx:pt>
          <cx:pt idx="1374">1</cx:pt>
          <cx:pt idx="1375">0</cx:pt>
          <cx:pt idx="1376">1</cx:pt>
          <cx:pt idx="1377">0</cx:pt>
          <cx:pt idx="1378">1</cx:pt>
          <cx:pt idx="1379">0</cx:pt>
          <cx:pt idx="1380">0</cx:pt>
          <cx:pt idx="1381">1</cx:pt>
          <cx:pt idx="1382">0</cx:pt>
          <cx:pt idx="1383">0</cx:pt>
          <cx:pt idx="1384">1</cx:pt>
          <cx:pt idx="1385">1</cx:pt>
          <cx:pt idx="1386">0</cx:pt>
          <cx:pt idx="1387">1</cx:pt>
          <cx:pt idx="1388">0</cx:pt>
          <cx:pt idx="1389">0</cx:pt>
          <cx:pt idx="1390">0</cx:pt>
          <cx:pt idx="1391">0</cx:pt>
          <cx:pt idx="1392">1</cx:pt>
          <cx:pt idx="1393">0</cx:pt>
          <cx:pt idx="1394">1</cx:pt>
          <cx:pt idx="1395">0</cx:pt>
          <cx:pt idx="1396">0</cx:pt>
          <cx:pt idx="1397">0</cx:pt>
          <cx:pt idx="1398">0</cx:pt>
          <cx:pt idx="1399">1</cx:pt>
          <cx:pt idx="1400">0</cx:pt>
          <cx:pt idx="1401">1</cx:pt>
          <cx:pt idx="1402">1</cx:pt>
          <cx:pt idx="1403">1</cx:pt>
          <cx:pt idx="1404">0</cx:pt>
          <cx:pt idx="1405">0</cx:pt>
          <cx:pt idx="1406">0</cx:pt>
          <cx:pt idx="1407">0</cx:pt>
          <cx:pt idx="1408">1</cx:pt>
          <cx:pt idx="1409">1</cx:pt>
          <cx:pt idx="1410">0</cx:pt>
          <cx:pt idx="1411">0</cx:pt>
          <cx:pt idx="1412">1</cx:pt>
          <cx:pt idx="1413">0</cx:pt>
          <cx:pt idx="1414">1</cx:pt>
          <cx:pt idx="1415">0</cx:pt>
          <cx:pt idx="1416">1</cx:pt>
          <cx:pt idx="1417">0</cx:pt>
          <cx:pt idx="1418">1</cx:pt>
          <cx:pt idx="1419">1</cx:pt>
          <cx:pt idx="1420">0</cx:pt>
          <cx:pt idx="1421">0</cx:pt>
          <cx:pt idx="1422">0</cx:pt>
          <cx:pt idx="1423">1</cx:pt>
          <cx:pt idx="1424">1</cx:pt>
          <cx:pt idx="1425">1</cx:pt>
          <cx:pt idx="1426">0</cx:pt>
          <cx:pt idx="1427">1</cx:pt>
          <cx:pt idx="1428">1</cx:pt>
          <cx:pt idx="1429">0</cx:pt>
          <cx:pt idx="1430">0</cx:pt>
          <cx:pt idx="1431">0</cx:pt>
          <cx:pt idx="1432">0</cx:pt>
          <cx:pt idx="1433">1</cx:pt>
          <cx:pt idx="1434">1</cx:pt>
          <cx:pt idx="1435">0</cx:pt>
          <cx:pt idx="1436">0</cx:pt>
          <cx:pt idx="1437">1</cx:pt>
          <cx:pt idx="1438">0</cx:pt>
          <cx:pt idx="1439">0</cx:pt>
          <cx:pt idx="1440">0</cx:pt>
          <cx:pt idx="1441">1</cx:pt>
          <cx:pt idx="1442">1</cx:pt>
          <cx:pt idx="1443">0</cx:pt>
          <cx:pt idx="1444">1</cx:pt>
          <cx:pt idx="1445">0</cx:pt>
          <cx:pt idx="1446">1</cx:pt>
          <cx:pt idx="1447">0</cx:pt>
          <cx:pt idx="1448">1</cx:pt>
          <cx:pt idx="1449">1</cx:pt>
          <cx:pt idx="1450">0</cx:pt>
          <cx:pt idx="1451">1</cx:pt>
          <cx:pt idx="1452">0</cx:pt>
          <cx:pt idx="1453">0</cx:pt>
          <cx:pt idx="1454">0</cx:pt>
          <cx:pt idx="1455">1</cx:pt>
          <cx:pt idx="1456">0</cx:pt>
          <cx:pt idx="1457">0</cx:pt>
          <cx:pt idx="1458">0</cx:pt>
          <cx:pt idx="1459">1</cx:pt>
          <cx:pt idx="1460">1</cx:pt>
          <cx:pt idx="1461">0</cx:pt>
          <cx:pt idx="1462">0</cx:pt>
          <cx:pt idx="1463">0</cx:pt>
          <cx:pt idx="1464">1</cx:pt>
          <cx:pt idx="1465">1</cx:pt>
          <cx:pt idx="1466">0</cx:pt>
          <cx:pt idx="1467">1</cx:pt>
          <cx:pt idx="1468">0</cx:pt>
          <cx:pt idx="1469">1</cx:pt>
          <cx:pt idx="1470">0</cx:pt>
          <cx:pt idx="1471">1</cx:pt>
          <cx:pt idx="1472">1</cx:pt>
          <cx:pt idx="1473">1</cx:pt>
          <cx:pt idx="1474">0</cx:pt>
          <cx:pt idx="1475">1</cx:pt>
          <cx:pt idx="1476">1</cx:pt>
          <cx:pt idx="1477">0</cx:pt>
          <cx:pt idx="1478">1</cx:pt>
          <cx:pt idx="1479">1</cx:pt>
          <cx:pt idx="1480">1</cx:pt>
          <cx:pt idx="1481">0</cx:pt>
          <cx:pt idx="1482">1</cx:pt>
          <cx:pt idx="1483">0</cx:pt>
          <cx:pt idx="1484">0</cx:pt>
          <cx:pt idx="1485">1</cx:pt>
          <cx:pt idx="1486">0</cx:pt>
          <cx:pt idx="1487">1</cx:pt>
          <cx:pt idx="1488">0</cx:pt>
          <cx:pt idx="1489">1</cx:pt>
          <cx:pt idx="1490">1</cx:pt>
          <cx:pt idx="1491">1</cx:pt>
          <cx:pt idx="1492">0</cx:pt>
          <cx:pt idx="1493">0</cx:pt>
          <cx:pt idx="1494">1</cx:pt>
          <cx:pt idx="1495">1</cx:pt>
          <cx:pt idx="1496">1</cx:pt>
          <cx:pt idx="1497">0</cx:pt>
          <cx:pt idx="1498">1</cx:pt>
          <cx:pt idx="1499">0</cx:pt>
          <cx:pt idx="1500">0</cx:pt>
          <cx:pt idx="1501">0</cx:pt>
          <cx:pt idx="1502">1</cx:pt>
          <cx:pt idx="1503">0</cx:pt>
          <cx:pt idx="1504">1</cx:pt>
          <cx:pt idx="1505">0</cx:pt>
          <cx:pt idx="1506">0</cx:pt>
          <cx:pt idx="1507">1</cx:pt>
          <cx:pt idx="1508">1</cx:pt>
          <cx:pt idx="1509">1</cx:pt>
          <cx:pt idx="1510">1</cx:pt>
          <cx:pt idx="1511">0</cx:pt>
          <cx:pt idx="1512">0</cx:pt>
          <cx:pt idx="1513">1</cx:pt>
          <cx:pt idx="1514">1</cx:pt>
          <cx:pt idx="1515">0</cx:pt>
          <cx:pt idx="1516">0</cx:pt>
          <cx:pt idx="1517">0</cx:pt>
          <cx:pt idx="1518">0</cx:pt>
          <cx:pt idx="1519">1</cx:pt>
          <cx:pt idx="1520">0</cx:pt>
          <cx:pt idx="1521">1</cx:pt>
          <cx:pt idx="1522">0</cx:pt>
          <cx:pt idx="1523">0</cx:pt>
          <cx:pt idx="1524">0</cx:pt>
          <cx:pt idx="1525">0</cx:pt>
          <cx:pt idx="1526">1</cx:pt>
          <cx:pt idx="1527">1</cx:pt>
          <cx:pt idx="1528">0</cx:pt>
          <cx:pt idx="1529">1</cx:pt>
          <cx:pt idx="1530">1</cx:pt>
          <cx:pt idx="1531">1</cx:pt>
          <cx:pt idx="1532">0</cx:pt>
          <cx:pt idx="1533">1</cx:pt>
          <cx:pt idx="1534">1</cx:pt>
          <cx:pt idx="1535">0</cx:pt>
          <cx:pt idx="1536">1</cx:pt>
          <cx:pt idx="1537">1</cx:pt>
          <cx:pt idx="1538">1</cx:pt>
          <cx:pt idx="1539">1</cx:pt>
          <cx:pt idx="1540">0</cx:pt>
          <cx:pt idx="1541">1</cx:pt>
          <cx:pt idx="1542">1</cx:pt>
          <cx:pt idx="1543">0</cx:pt>
          <cx:pt idx="1544">1</cx:pt>
          <cx:pt idx="1545">1</cx:pt>
          <cx:pt idx="1546">0</cx:pt>
          <cx:pt idx="1547">0</cx:pt>
          <cx:pt idx="1548">0</cx:pt>
          <cx:pt idx="1549">1</cx:pt>
          <cx:pt idx="1550">0</cx:pt>
          <cx:pt idx="1551">1</cx:pt>
          <cx:pt idx="1552">1</cx:pt>
          <cx:pt idx="1553">0</cx:pt>
          <cx:pt idx="1554">0</cx:pt>
          <cx:pt idx="1555">1</cx:pt>
          <cx:pt idx="1556">0</cx:pt>
          <cx:pt idx="1557">1</cx:pt>
          <cx:pt idx="1558">1</cx:pt>
          <cx:pt idx="1559">0</cx:pt>
          <cx:pt idx="1560">1</cx:pt>
          <cx:pt idx="1561">1</cx:pt>
          <cx:pt idx="1562">1</cx:pt>
          <cx:pt idx="1563">0</cx:pt>
          <cx:pt idx="1564">0</cx:pt>
          <cx:pt idx="1565">0</cx:pt>
          <cx:pt idx="1566">1</cx:pt>
          <cx:pt idx="1567">0</cx:pt>
          <cx:pt idx="1568">0</cx:pt>
          <cx:pt idx="1569">1</cx:pt>
          <cx:pt idx="1570">1</cx:pt>
          <cx:pt idx="1571">1</cx:pt>
          <cx:pt idx="1572">0</cx:pt>
          <cx:pt idx="1573">0</cx:pt>
          <cx:pt idx="1574">1</cx:pt>
          <cx:pt idx="1575">1</cx:pt>
          <cx:pt idx="1576">1</cx:pt>
          <cx:pt idx="1577">0</cx:pt>
          <cx:pt idx="1578">1</cx:pt>
          <cx:pt idx="1579">1</cx:pt>
          <cx:pt idx="1580">0</cx:pt>
          <cx:pt idx="1581">0</cx:pt>
          <cx:pt idx="1582">1</cx:pt>
          <cx:pt idx="1583">0</cx:pt>
          <cx:pt idx="1584">0</cx:pt>
          <cx:pt idx="1585">1</cx:pt>
          <cx:pt idx="1586">1</cx:pt>
          <cx:pt idx="1587">1</cx:pt>
          <cx:pt idx="1588">1</cx:pt>
          <cx:pt idx="1589">0</cx:pt>
          <cx:pt idx="1590">0</cx:pt>
          <cx:pt idx="1591">0</cx:pt>
          <cx:pt idx="1592">1</cx:pt>
          <cx:pt idx="1593">0</cx:pt>
          <cx:pt idx="1594">0</cx:pt>
          <cx:pt idx="1595">0</cx:pt>
          <cx:pt idx="1596">1</cx:pt>
          <cx:pt idx="1597">1</cx:pt>
          <cx:pt idx="1598">1</cx:pt>
          <cx:pt idx="1599">0</cx:pt>
          <cx:pt idx="1600">0</cx:pt>
          <cx:pt idx="1601">0</cx:pt>
          <cx:pt idx="1602">1</cx:pt>
          <cx:pt idx="1603">1</cx:pt>
          <cx:pt idx="1604">0</cx:pt>
          <cx:pt idx="1605">0</cx:pt>
          <cx:pt idx="1606">1</cx:pt>
          <cx:pt idx="1607">1</cx:pt>
          <cx:pt idx="1608">0</cx:pt>
          <cx:pt idx="1609">0</cx:pt>
          <cx:pt idx="1610">0</cx:pt>
          <cx:pt idx="1611">0</cx:pt>
          <cx:pt idx="1612">0</cx:pt>
          <cx:pt idx="1613">0</cx:pt>
          <cx:pt idx="1614">1</cx:pt>
          <cx:pt idx="1615">1</cx:pt>
          <cx:pt idx="1616">0</cx:pt>
          <cx:pt idx="1617">1</cx:pt>
          <cx:pt idx="1618">0</cx:pt>
          <cx:pt idx="1619">1</cx:pt>
          <cx:pt idx="1620">1</cx:pt>
          <cx:pt idx="1621">1</cx:pt>
          <cx:pt idx="1622">0</cx:pt>
          <cx:pt idx="1623">1</cx:pt>
          <cx:pt idx="1624">0</cx:pt>
          <cx:pt idx="1625">1</cx:pt>
          <cx:pt idx="1626">0</cx:pt>
          <cx:pt idx="1627">1</cx:pt>
          <cx:pt idx="1628">1</cx:pt>
          <cx:pt idx="1629">1</cx:pt>
          <cx:pt idx="1630">0</cx:pt>
          <cx:pt idx="1631">1</cx:pt>
          <cx:pt idx="1632">0</cx:pt>
          <cx:pt idx="1633">1</cx:pt>
          <cx:pt idx="1634">1</cx:pt>
          <cx:pt idx="1635">1</cx:pt>
          <cx:pt idx="1636">0</cx:pt>
          <cx:pt idx="1637">1</cx:pt>
          <cx:pt idx="1638">0</cx:pt>
          <cx:pt idx="1639">0</cx:pt>
          <cx:pt idx="1640">1</cx:pt>
          <cx:pt idx="1641">1</cx:pt>
          <cx:pt idx="1642">1</cx:pt>
          <cx:pt idx="1643">1</cx:pt>
          <cx:pt idx="1644">1</cx:pt>
          <cx:pt idx="1645">1</cx:pt>
          <cx:pt idx="1646">0</cx:pt>
          <cx:pt idx="1647">0</cx:pt>
          <cx:pt idx="1648">1</cx:pt>
          <cx:pt idx="1649">1</cx:pt>
          <cx:pt idx="1650">1</cx:pt>
          <cx:pt idx="1651">1</cx:pt>
          <cx:pt idx="1652">0</cx:pt>
          <cx:pt idx="1653">1</cx:pt>
          <cx:pt idx="1654">0</cx:pt>
          <cx:pt idx="1655">0</cx:pt>
          <cx:pt idx="1656">1</cx:pt>
          <cx:pt idx="1657">1</cx:pt>
          <cx:pt idx="1658">0</cx:pt>
          <cx:pt idx="1659">0</cx:pt>
          <cx:pt idx="1660">0</cx:pt>
          <cx:pt idx="1661">0</cx:pt>
          <cx:pt idx="1662">0</cx:pt>
          <cx:pt idx="1663">1</cx:pt>
          <cx:pt idx="1664">1</cx:pt>
          <cx:pt idx="1665">1</cx:pt>
          <cx:pt idx="1666">1</cx:pt>
          <cx:pt idx="1667">1</cx:pt>
          <cx:pt idx="1668">1</cx:pt>
          <cx:pt idx="1669">1</cx:pt>
          <cx:pt idx="1670">0</cx:pt>
          <cx:pt idx="1671">0</cx:pt>
          <cx:pt idx="1672">1</cx:pt>
          <cx:pt idx="1673">0</cx:pt>
          <cx:pt idx="1674">1</cx:pt>
          <cx:pt idx="1675">1</cx:pt>
          <cx:pt idx="1676">0</cx:pt>
          <cx:pt idx="1677">1</cx:pt>
          <cx:pt idx="1678">0</cx:pt>
          <cx:pt idx="1679">1</cx:pt>
          <cx:pt idx="1680">0</cx:pt>
          <cx:pt idx="1681">1</cx:pt>
          <cx:pt idx="1682">1</cx:pt>
          <cx:pt idx="1683">0</cx:pt>
          <cx:pt idx="1684">1</cx:pt>
          <cx:pt idx="1685">1</cx:pt>
          <cx:pt idx="1686">0</cx:pt>
          <cx:pt idx="1687">0</cx:pt>
          <cx:pt idx="1688">0</cx:pt>
          <cx:pt idx="1689">0</cx:pt>
          <cx:pt idx="1690">0</cx:pt>
          <cx:pt idx="1691">0</cx:pt>
          <cx:pt idx="1692">1</cx:pt>
          <cx:pt idx="1693">0</cx:pt>
          <cx:pt idx="1694">1</cx:pt>
          <cx:pt idx="1695">0</cx:pt>
          <cx:pt idx="1696">1</cx:pt>
          <cx:pt idx="1697">0</cx:pt>
          <cx:pt idx="1698">0</cx:pt>
          <cx:pt idx="1699">1</cx:pt>
          <cx:pt idx="1700">0</cx:pt>
          <cx:pt idx="1701">0</cx:pt>
          <cx:pt idx="1702">1</cx:pt>
          <cx:pt idx="1703">0</cx:pt>
          <cx:pt idx="1704">0</cx:pt>
          <cx:pt idx="1705">1</cx:pt>
          <cx:pt idx="1706">1</cx:pt>
          <cx:pt idx="1707">1</cx:pt>
          <cx:pt idx="1708">1</cx:pt>
          <cx:pt idx="1709">0</cx:pt>
          <cx:pt idx="1710">0</cx:pt>
          <cx:pt idx="1711">0</cx:pt>
          <cx:pt idx="1712">0</cx:pt>
          <cx:pt idx="1713">1</cx:pt>
          <cx:pt idx="1714">1</cx:pt>
          <cx:pt idx="1715">1</cx:pt>
          <cx:pt idx="1716">0</cx:pt>
          <cx:pt idx="1717">1</cx:pt>
          <cx:pt idx="1718">0</cx:pt>
          <cx:pt idx="1719">0</cx:pt>
          <cx:pt idx="1720">1</cx:pt>
          <cx:pt idx="1721">1</cx:pt>
          <cx:pt idx="1722">0</cx:pt>
          <cx:pt idx="1723">0</cx:pt>
          <cx:pt idx="1724">0</cx:pt>
          <cx:pt idx="1725">0</cx:pt>
          <cx:pt idx="1726">0</cx:pt>
          <cx:pt idx="1727">0</cx:pt>
          <cx:pt idx="1728">0</cx:pt>
          <cx:pt idx="1729">0</cx:pt>
          <cx:pt idx="1730">1</cx:pt>
          <cx:pt idx="1731">0</cx:pt>
          <cx:pt idx="1732">0</cx:pt>
          <cx:pt idx="1733">0</cx:pt>
          <cx:pt idx="1734">1</cx:pt>
          <cx:pt idx="1735">1</cx:pt>
          <cx:pt idx="1736">1</cx:pt>
          <cx:pt idx="1737">1</cx:pt>
          <cx:pt idx="1738">0</cx:pt>
          <cx:pt idx="1739">1</cx:pt>
          <cx:pt idx="1740">1</cx:pt>
          <cx:pt idx="1741">0</cx:pt>
          <cx:pt idx="1742">1</cx:pt>
          <cx:pt idx="1743">1</cx:pt>
          <cx:pt idx="1744">1</cx:pt>
          <cx:pt idx="1745">0</cx:pt>
          <cx:pt idx="1746">0</cx:pt>
          <cx:pt idx="1747">1</cx:pt>
          <cx:pt idx="1748">0</cx:pt>
          <cx:pt idx="1749">1</cx:pt>
          <cx:pt idx="1750">0</cx:pt>
          <cx:pt idx="1751">0</cx:pt>
          <cx:pt idx="1752">0</cx:pt>
          <cx:pt idx="1753">1</cx:pt>
          <cx:pt idx="1754">0</cx:pt>
          <cx:pt idx="1755">1</cx:pt>
          <cx:pt idx="1756">1</cx:pt>
          <cx:pt idx="1757">0</cx:pt>
          <cx:pt idx="1758">0</cx:pt>
          <cx:pt idx="1759">0</cx:pt>
          <cx:pt idx="1760">0</cx:pt>
          <cx:pt idx="1761">0</cx:pt>
          <cx:pt idx="1762">1</cx:pt>
          <cx:pt idx="1763">1</cx:pt>
          <cx:pt idx="1764">1</cx:pt>
          <cx:pt idx="1765">0</cx:pt>
          <cx:pt idx="1766">0</cx:pt>
          <cx:pt idx="1767">0</cx:pt>
          <cx:pt idx="1768">0</cx:pt>
          <cx:pt idx="1769">1</cx:pt>
          <cx:pt idx="1770">1</cx:pt>
          <cx:pt idx="1771">1</cx:pt>
          <cx:pt idx="1772">1</cx:pt>
          <cx:pt idx="1773">1</cx:pt>
          <cx:pt idx="1774">0</cx:pt>
          <cx:pt idx="1775">0</cx:pt>
          <cx:pt idx="1776">1</cx:pt>
          <cx:pt idx="1777">1</cx:pt>
          <cx:pt idx="1778">0</cx:pt>
          <cx:pt idx="1779">1</cx:pt>
          <cx:pt idx="1780">1</cx:pt>
          <cx:pt idx="1781">1</cx:pt>
          <cx:pt idx="1782">0</cx:pt>
          <cx:pt idx="1783">1</cx:pt>
          <cx:pt idx="1784">1</cx:pt>
          <cx:pt idx="1785">0</cx:pt>
          <cx:pt idx="1786">0</cx:pt>
          <cx:pt idx="1787">0</cx:pt>
          <cx:pt idx="1788">0</cx:pt>
          <cx:pt idx="1789">1</cx:pt>
          <cx:pt idx="1790">1</cx:pt>
          <cx:pt idx="1791">0</cx:pt>
          <cx:pt idx="1792">1</cx:pt>
          <cx:pt idx="1793">0</cx:pt>
          <cx:pt idx="1794">0</cx:pt>
          <cx:pt idx="1795">1</cx:pt>
          <cx:pt idx="1796">1</cx:pt>
          <cx:pt idx="1797">0</cx:pt>
          <cx:pt idx="1798">0</cx:pt>
          <cx:pt idx="1799">0</cx:pt>
          <cx:pt idx="1800">1</cx:pt>
          <cx:pt idx="1801">0</cx:pt>
          <cx:pt idx="1802">0</cx:pt>
          <cx:pt idx="1803">0</cx:pt>
          <cx:pt idx="1804">0</cx:pt>
          <cx:pt idx="1805">1</cx:pt>
          <cx:pt idx="1806">0</cx:pt>
          <cx:pt idx="1807">0</cx:pt>
          <cx:pt idx="1808">0</cx:pt>
          <cx:pt idx="1809">0</cx:pt>
          <cx:pt idx="1810">1</cx:pt>
          <cx:pt idx="1811">1</cx:pt>
          <cx:pt idx="1812">1</cx:pt>
          <cx:pt idx="1813">0</cx:pt>
          <cx:pt idx="1814">0</cx:pt>
          <cx:pt idx="1815">1</cx:pt>
          <cx:pt idx="1816">1</cx:pt>
          <cx:pt idx="1817">1</cx:pt>
          <cx:pt idx="1818">0</cx:pt>
          <cx:pt idx="1819">0</cx:pt>
          <cx:pt idx="1820">0</cx:pt>
          <cx:pt idx="1821">0</cx:pt>
          <cx:pt idx="1822">0</cx:pt>
          <cx:pt idx="1823">1</cx:pt>
          <cx:pt idx="1824">1</cx:pt>
          <cx:pt idx="1825">1</cx:pt>
          <cx:pt idx="1826">0</cx:pt>
          <cx:pt idx="1827">1</cx:pt>
          <cx:pt idx="1828">1</cx:pt>
          <cx:pt idx="1829">0</cx:pt>
          <cx:pt idx="1830">0</cx:pt>
          <cx:pt idx="1831">1</cx:pt>
          <cx:pt idx="1832">1</cx:pt>
          <cx:pt idx="1833">0</cx:pt>
          <cx:pt idx="1834">1</cx:pt>
          <cx:pt idx="1835">1</cx:pt>
          <cx:pt idx="1836">0</cx:pt>
          <cx:pt idx="1837">1</cx:pt>
          <cx:pt idx="1838">0</cx:pt>
          <cx:pt idx="1839">0</cx:pt>
          <cx:pt idx="1840">1</cx:pt>
          <cx:pt idx="1841">0</cx:pt>
          <cx:pt idx="1842">1</cx:pt>
          <cx:pt idx="1843">1</cx:pt>
          <cx:pt idx="1844">0</cx:pt>
          <cx:pt idx="1845">1</cx:pt>
          <cx:pt idx="1846">1</cx:pt>
          <cx:pt idx="1847">0</cx:pt>
          <cx:pt idx="1848">0</cx:pt>
          <cx:pt idx="1849">1</cx:pt>
          <cx:pt idx="1850">1</cx:pt>
          <cx:pt idx="1851">0</cx:pt>
          <cx:pt idx="1852">1</cx:pt>
          <cx:pt idx="1853">0</cx:pt>
          <cx:pt idx="1854">0</cx:pt>
          <cx:pt idx="1855">0</cx:pt>
          <cx:pt idx="1856">0</cx:pt>
          <cx:pt idx="1857">1</cx:pt>
          <cx:pt idx="1858">1</cx:pt>
          <cx:pt idx="1859">0</cx:pt>
          <cx:pt idx="1860">1</cx:pt>
          <cx:pt idx="1861">1</cx:pt>
          <cx:pt idx="1862">1</cx:pt>
          <cx:pt idx="1863">1</cx:pt>
          <cx:pt idx="1864">0</cx:pt>
          <cx:pt idx="1865">1</cx:pt>
          <cx:pt idx="1866">0</cx:pt>
          <cx:pt idx="1867">0</cx:pt>
          <cx:pt idx="1868">1</cx:pt>
          <cx:pt idx="1869">1</cx:pt>
          <cx:pt idx="1870">0</cx:pt>
          <cx:pt idx="1871">0</cx:pt>
          <cx:pt idx="1872">1</cx:pt>
          <cx:pt idx="1873">1</cx:pt>
          <cx:pt idx="1874">0</cx:pt>
          <cx:pt idx="1875">1</cx:pt>
          <cx:pt idx="1876">1</cx:pt>
          <cx:pt idx="1877">1</cx:pt>
          <cx:pt idx="1878">0</cx:pt>
          <cx:pt idx="1879">0</cx:pt>
          <cx:pt idx="1880">1</cx:pt>
          <cx:pt idx="1881">0</cx:pt>
          <cx:pt idx="1882">1</cx:pt>
          <cx:pt idx="1883">0</cx:pt>
          <cx:pt idx="1884">1</cx:pt>
          <cx:pt idx="1885">1</cx:pt>
          <cx:pt idx="1886">0</cx:pt>
          <cx:pt idx="1887">0</cx:pt>
          <cx:pt idx="1888">1</cx:pt>
          <cx:pt idx="1889">0</cx:pt>
          <cx:pt idx="1890">1</cx:pt>
          <cx:pt idx="1891">0</cx:pt>
          <cx:pt idx="1892">0</cx:pt>
          <cx:pt idx="1893">0</cx:pt>
          <cx:pt idx="1894">0</cx:pt>
          <cx:pt idx="1895">1</cx:pt>
          <cx:pt idx="1896">0</cx:pt>
          <cx:pt idx="1897">1</cx:pt>
          <cx:pt idx="1898">0</cx:pt>
          <cx:pt idx="1899">0</cx:pt>
          <cx:pt idx="1900">1</cx:pt>
          <cx:pt idx="1901">0</cx:pt>
          <cx:pt idx="1902">0</cx:pt>
          <cx:pt idx="1903">0</cx:pt>
          <cx:pt idx="1904">0</cx:pt>
          <cx:pt idx="1905">1</cx:pt>
          <cx:pt idx="1906">0</cx:pt>
          <cx:pt idx="1907">0</cx:pt>
          <cx:pt idx="1908">0</cx:pt>
          <cx:pt idx="1909">1</cx:pt>
          <cx:pt idx="1910">1</cx:pt>
          <cx:pt idx="1911">1</cx:pt>
          <cx:pt idx="1912">0</cx:pt>
          <cx:pt idx="1913">0</cx:pt>
          <cx:pt idx="1914">1</cx:pt>
          <cx:pt idx="1915">0</cx:pt>
          <cx:pt idx="1916">0</cx:pt>
          <cx:pt idx="1917">1</cx:pt>
          <cx:pt idx="1918">0</cx:pt>
          <cx:pt idx="1919">1</cx:pt>
          <cx:pt idx="1920">1</cx:pt>
          <cx:pt idx="1921">1</cx:pt>
          <cx:pt idx="1922">0</cx:pt>
          <cx:pt idx="1923">1</cx:pt>
          <cx:pt idx="1924">1</cx:pt>
          <cx:pt idx="1925">0</cx:pt>
          <cx:pt idx="1926">0</cx:pt>
          <cx:pt idx="1927">1</cx:pt>
          <cx:pt idx="1928">0</cx:pt>
          <cx:pt idx="1929">0</cx:pt>
          <cx:pt idx="1930">0</cx:pt>
          <cx:pt idx="1931">1</cx:pt>
          <cx:pt idx="1932">0</cx:pt>
          <cx:pt idx="1933">1</cx:pt>
          <cx:pt idx="1934">1</cx:pt>
          <cx:pt idx="1935">0</cx:pt>
          <cx:pt idx="1936">0</cx:pt>
          <cx:pt idx="1937">1</cx:pt>
          <cx:pt idx="1938">1</cx:pt>
          <cx:pt idx="1939">0</cx:pt>
          <cx:pt idx="1940">0</cx:pt>
          <cx:pt idx="1941">1</cx:pt>
          <cx:pt idx="1942">0</cx:pt>
          <cx:pt idx="1943">0</cx:pt>
          <cx:pt idx="1944">1</cx:pt>
          <cx:pt idx="1945">0</cx:pt>
          <cx:pt idx="1946">1</cx:pt>
          <cx:pt idx="1947">0</cx:pt>
          <cx:pt idx="1948">1</cx:pt>
          <cx:pt idx="1949">1</cx:pt>
          <cx:pt idx="1950">0</cx:pt>
          <cx:pt idx="1951">1</cx:pt>
          <cx:pt idx="1952">0</cx:pt>
          <cx:pt idx="1953">0</cx:pt>
          <cx:pt idx="1954">0</cx:pt>
          <cx:pt idx="1955">0</cx:pt>
          <cx:pt idx="1956">0</cx:pt>
          <cx:pt idx="1957">1</cx:pt>
          <cx:pt idx="1958">1</cx:pt>
          <cx:pt idx="1959">1</cx:pt>
          <cx:pt idx="1960">1</cx:pt>
          <cx:pt idx="1961">1</cx:pt>
          <cx:pt idx="1962">0</cx:pt>
          <cx:pt idx="1963">1</cx:pt>
          <cx:pt idx="1964">0</cx:pt>
          <cx:pt idx="1965">0</cx:pt>
          <cx:pt idx="1966">0</cx:pt>
          <cx:pt idx="1967">1</cx:pt>
          <cx:pt idx="1968">0</cx:pt>
          <cx:pt idx="1969">0</cx:pt>
          <cx:pt idx="1970">0</cx:pt>
          <cx:pt idx="1971">1</cx:pt>
          <cx:pt idx="1972">0</cx:pt>
          <cx:pt idx="1973">0</cx:pt>
          <cx:pt idx="1974">1</cx:pt>
          <cx:pt idx="1975">0</cx:pt>
          <cx:pt idx="1976">1</cx:pt>
          <cx:pt idx="1977">0</cx:pt>
          <cx:pt idx="1978">1</cx:pt>
          <cx:pt idx="1979">0</cx:pt>
          <cx:pt idx="1980">1</cx:pt>
          <cx:pt idx="1981">0</cx:pt>
          <cx:pt idx="1982">0</cx:pt>
          <cx:pt idx="1983">0</cx:pt>
          <cx:pt idx="1984">0</cx:pt>
          <cx:pt idx="1985">0</cx:pt>
          <cx:pt idx="1986">0</cx:pt>
          <cx:pt idx="1987">1</cx:pt>
          <cx:pt idx="1988">0</cx:pt>
          <cx:pt idx="1989">0</cx:pt>
          <cx:pt idx="1990">0</cx:pt>
          <cx:pt idx="1991">1</cx:pt>
          <cx:pt idx="1992">1</cx:pt>
          <cx:pt idx="1993">0</cx:pt>
          <cx:pt idx="1994">0</cx:pt>
          <cx:pt idx="1995">0</cx:pt>
          <cx:pt idx="1996">1</cx:pt>
          <cx:pt idx="1997">0</cx:pt>
          <cx:pt idx="1998">1</cx:pt>
          <cx:pt idx="1999">0</cx:pt>
          <cx:pt idx="2000">0</cx:pt>
          <cx:pt idx="2001">0</cx:pt>
          <cx:pt idx="2002">0</cx:pt>
          <cx:pt idx="2003">0</cx:pt>
          <cx:pt idx="2004">0</cx:pt>
          <cx:pt idx="2005">0</cx:pt>
          <cx:pt idx="2006">0</cx:pt>
          <cx:pt idx="2007">1</cx:pt>
          <cx:pt idx="2008">1</cx:pt>
          <cx:pt idx="2009">1</cx:pt>
          <cx:pt idx="2010">1</cx:pt>
          <cx:pt idx="2011">1</cx:pt>
          <cx:pt idx="2012">1</cx:pt>
          <cx:pt idx="2013">1</cx:pt>
          <cx:pt idx="2014">0</cx:pt>
          <cx:pt idx="2015">1</cx:pt>
          <cx:pt idx="2016">0</cx:pt>
          <cx:pt idx="2017">0</cx:pt>
          <cx:pt idx="2018">1</cx:pt>
          <cx:pt idx="2019">1</cx:pt>
          <cx:pt idx="2020">1</cx:pt>
          <cx:pt idx="2021">1</cx:pt>
          <cx:pt idx="2022">0</cx:pt>
          <cx:pt idx="2023">1</cx:pt>
          <cx:pt idx="2024">0</cx:pt>
          <cx:pt idx="2025">0</cx:pt>
          <cx:pt idx="2026">1</cx:pt>
          <cx:pt idx="2027">0</cx:pt>
          <cx:pt idx="2028">0</cx:pt>
          <cx:pt idx="2029">1</cx:pt>
          <cx:pt idx="2030">1</cx:pt>
          <cx:pt idx="2031">1</cx:pt>
          <cx:pt idx="2032">0</cx:pt>
          <cx:pt idx="2033">0</cx:pt>
          <cx:pt idx="2034">0</cx:pt>
          <cx:pt idx="2035">0</cx:pt>
          <cx:pt idx="2036">0</cx:pt>
          <cx:pt idx="2037">1</cx:pt>
          <cx:pt idx="2038">1</cx:pt>
          <cx:pt idx="2039">0</cx:pt>
          <cx:pt idx="2040">1</cx:pt>
          <cx:pt idx="2041">1</cx:pt>
          <cx:pt idx="2042">0</cx:pt>
          <cx:pt idx="2043">0</cx:pt>
          <cx:pt idx="2044">0</cx:pt>
          <cx:pt idx="2045">0</cx:pt>
          <cx:pt idx="2046">0</cx:pt>
          <cx:pt idx="2047">0</cx:pt>
          <cx:pt idx="2048">0</cx:pt>
          <cx:pt idx="2049">0</cx:pt>
          <cx:pt idx="2050">1</cx:pt>
          <cx:pt idx="2051">1</cx:pt>
          <cx:pt idx="2052">1</cx:pt>
          <cx:pt idx="2053">1</cx:pt>
          <cx:pt idx="2054">1</cx:pt>
          <cx:pt idx="2055">1</cx:pt>
          <cx:pt idx="2056">1</cx:pt>
          <cx:pt idx="2057">1</cx:pt>
          <cx:pt idx="2058">1</cx:pt>
          <cx:pt idx="2059">0</cx:pt>
          <cx:pt idx="2060">1</cx:pt>
          <cx:pt idx="2061">0</cx:pt>
          <cx:pt idx="2062">1</cx:pt>
          <cx:pt idx="2063">1</cx:pt>
          <cx:pt idx="2064">1</cx:pt>
          <cx:pt idx="2065">0</cx:pt>
          <cx:pt idx="2066">1</cx:pt>
          <cx:pt idx="2067">1</cx:pt>
          <cx:pt idx="2068">0</cx:pt>
          <cx:pt idx="2069">0</cx:pt>
          <cx:pt idx="2070">0</cx:pt>
          <cx:pt idx="2071">1</cx:pt>
          <cx:pt idx="2072">0</cx:pt>
          <cx:pt idx="2073">1</cx:pt>
          <cx:pt idx="2074">0</cx:pt>
          <cx:pt idx="2075">0</cx:pt>
          <cx:pt idx="2076">0</cx:pt>
          <cx:pt idx="2077">1</cx:pt>
          <cx:pt idx="2078">1</cx:pt>
          <cx:pt idx="2079">0</cx:pt>
          <cx:pt idx="2080">0</cx:pt>
          <cx:pt idx="2081">0</cx:pt>
          <cx:pt idx="2082">0</cx:pt>
          <cx:pt idx="2083">1</cx:pt>
          <cx:pt idx="2084">1</cx:pt>
          <cx:pt idx="2085">0</cx:pt>
          <cx:pt idx="2086">1</cx:pt>
          <cx:pt idx="2087">0</cx:pt>
          <cx:pt idx="2088">0</cx:pt>
          <cx:pt idx="2089">0</cx:pt>
          <cx:pt idx="2090">1</cx:pt>
          <cx:pt idx="2091">1</cx:pt>
          <cx:pt idx="2092">1</cx:pt>
          <cx:pt idx="2093">0</cx:pt>
          <cx:pt idx="2094">0</cx:pt>
          <cx:pt idx="2095">0</cx:pt>
          <cx:pt idx="2096">1</cx:pt>
          <cx:pt idx="2097">0</cx:pt>
          <cx:pt idx="2098">0</cx:pt>
          <cx:pt idx="2099">1</cx:pt>
          <cx:pt idx="2100">0</cx:pt>
          <cx:pt idx="2101">1</cx:pt>
          <cx:pt idx="2102">0</cx:pt>
          <cx:pt idx="2103">1</cx:pt>
          <cx:pt idx="2104">0</cx:pt>
          <cx:pt idx="2105">0</cx:pt>
          <cx:pt idx="2106">1</cx:pt>
          <cx:pt idx="2107">1</cx:pt>
          <cx:pt idx="2108">0</cx:pt>
          <cx:pt idx="2109">0</cx:pt>
          <cx:pt idx="2110">0</cx:pt>
          <cx:pt idx="2111">0</cx:pt>
          <cx:pt idx="2112">1</cx:pt>
          <cx:pt idx="2113">1</cx:pt>
          <cx:pt idx="2114">1</cx:pt>
          <cx:pt idx="2115">1</cx:pt>
          <cx:pt idx="2116">1</cx:pt>
          <cx:pt idx="2117">1</cx:pt>
          <cx:pt idx="2118">0</cx:pt>
          <cx:pt idx="2119">0</cx:pt>
          <cx:pt idx="2120">1</cx:pt>
          <cx:pt idx="2121">1</cx:pt>
          <cx:pt idx="2122">1</cx:pt>
          <cx:pt idx="2123">1</cx:pt>
          <cx:pt idx="2124">1</cx:pt>
          <cx:pt idx="2125">0</cx:pt>
          <cx:pt idx="2126">0</cx:pt>
          <cx:pt idx="2127">1</cx:pt>
          <cx:pt idx="2128">1</cx:pt>
          <cx:pt idx="2129">0</cx:pt>
          <cx:pt idx="2130">1</cx:pt>
          <cx:pt idx="2131">1</cx:pt>
          <cx:pt idx="2132">1</cx:pt>
          <cx:pt idx="2133">0</cx:pt>
          <cx:pt idx="2134">0</cx:pt>
          <cx:pt idx="2135">1</cx:pt>
          <cx:pt idx="2136">1</cx:pt>
          <cx:pt idx="2137">0</cx:pt>
          <cx:pt idx="2138">1</cx:pt>
          <cx:pt idx="2139">1</cx:pt>
          <cx:pt idx="2140">0</cx:pt>
          <cx:pt idx="2141">0</cx:pt>
          <cx:pt idx="2142">0</cx:pt>
          <cx:pt idx="2143">1</cx:pt>
          <cx:pt idx="2144">0</cx:pt>
          <cx:pt idx="2145">1</cx:pt>
          <cx:pt idx="2146">0</cx:pt>
          <cx:pt idx="2147">1</cx:pt>
          <cx:pt idx="2148">1</cx:pt>
          <cx:pt idx="2149">1</cx:pt>
          <cx:pt idx="2150">0</cx:pt>
          <cx:pt idx="2151">0</cx:pt>
          <cx:pt idx="2152">0</cx:pt>
          <cx:pt idx="2153">1</cx:pt>
          <cx:pt idx="2154">0</cx:pt>
          <cx:pt idx="2155">1</cx:pt>
          <cx:pt idx="2156">0</cx:pt>
          <cx:pt idx="2157">1</cx:pt>
          <cx:pt idx="2158">0</cx:pt>
          <cx:pt idx="2159">0</cx:pt>
          <cx:pt idx="2160">0</cx:pt>
          <cx:pt idx="2161">1</cx:pt>
          <cx:pt idx="2162">0</cx:pt>
          <cx:pt idx="2163">1</cx:pt>
          <cx:pt idx="2164">1</cx:pt>
          <cx:pt idx="2165">0</cx:pt>
          <cx:pt idx="2166">0</cx:pt>
          <cx:pt idx="2167">0</cx:pt>
          <cx:pt idx="2168">1</cx:pt>
          <cx:pt idx="2169">1</cx:pt>
          <cx:pt idx="2170">0</cx:pt>
          <cx:pt idx="2171">0</cx:pt>
          <cx:pt idx="2172">1</cx:pt>
          <cx:pt idx="2173">0</cx:pt>
          <cx:pt idx="2174">0</cx:pt>
          <cx:pt idx="2175">0</cx:pt>
          <cx:pt idx="2176">1</cx:pt>
          <cx:pt idx="2177">0</cx:pt>
          <cx:pt idx="2178">0</cx:pt>
          <cx:pt idx="2179">1</cx:pt>
          <cx:pt idx="2180">1</cx:pt>
          <cx:pt idx="2181">0</cx:pt>
          <cx:pt idx="2182">1</cx:pt>
          <cx:pt idx="2183">1</cx:pt>
          <cx:pt idx="2184">1</cx:pt>
          <cx:pt idx="2185">0</cx:pt>
          <cx:pt idx="2186">0</cx:pt>
          <cx:pt idx="2187">0</cx:pt>
          <cx:pt idx="2188">1</cx:pt>
          <cx:pt idx="2189">0</cx:pt>
          <cx:pt idx="2190">0</cx:pt>
          <cx:pt idx="2191">0</cx:pt>
          <cx:pt idx="2192">0</cx:pt>
          <cx:pt idx="2193">0</cx:pt>
          <cx:pt idx="2194">0</cx:pt>
          <cx:pt idx="2195">1</cx:pt>
          <cx:pt idx="2196">0</cx:pt>
          <cx:pt idx="2197">0</cx:pt>
          <cx:pt idx="2198">1</cx:pt>
          <cx:pt idx="2199">1</cx:pt>
          <cx:pt idx="2200">1</cx:pt>
          <cx:pt idx="2201">1</cx:pt>
          <cx:pt idx="2202">1</cx:pt>
          <cx:pt idx="2203">0</cx:pt>
          <cx:pt idx="2204">0</cx:pt>
          <cx:pt idx="2205">1</cx:pt>
          <cx:pt idx="2206">0</cx:pt>
          <cx:pt idx="2207">1</cx:pt>
          <cx:pt idx="2208">0</cx:pt>
          <cx:pt idx="2209">1</cx:pt>
          <cx:pt idx="2210">1</cx:pt>
          <cx:pt idx="2211">1</cx:pt>
          <cx:pt idx="2212">1</cx:pt>
          <cx:pt idx="2213">0</cx:pt>
          <cx:pt idx="2214">0</cx:pt>
          <cx:pt idx="2215">0</cx:pt>
          <cx:pt idx="2216">1</cx:pt>
          <cx:pt idx="2217">1</cx:pt>
          <cx:pt idx="2218">0</cx:pt>
          <cx:pt idx="2219">0</cx:pt>
          <cx:pt idx="2220">1</cx:pt>
          <cx:pt idx="2221">0</cx:pt>
          <cx:pt idx="2222">1</cx:pt>
          <cx:pt idx="2223">0</cx:pt>
          <cx:pt idx="2224">1</cx:pt>
          <cx:pt idx="2225">0</cx:pt>
          <cx:pt idx="2226">0</cx:pt>
          <cx:pt idx="2227">0</cx:pt>
          <cx:pt idx="2228">0</cx:pt>
          <cx:pt idx="2229">1</cx:pt>
          <cx:pt idx="2230">1</cx:pt>
          <cx:pt idx="2231">0</cx:pt>
          <cx:pt idx="2232">1</cx:pt>
          <cx:pt idx="2233">0</cx:pt>
          <cx:pt idx="2234">1</cx:pt>
          <cx:pt idx="2235">0</cx:pt>
          <cx:pt idx="2236">1</cx:pt>
          <cx:pt idx="2237">0</cx:pt>
          <cx:pt idx="2238">0</cx:pt>
          <cx:pt idx="2239">1</cx:pt>
          <cx:pt idx="2240">0</cx:pt>
          <cx:pt idx="2241">0</cx:pt>
          <cx:pt idx="2242">0</cx:pt>
          <cx:pt idx="2243">1</cx:pt>
          <cx:pt idx="2244">0</cx:pt>
          <cx:pt idx="2245">0</cx:pt>
          <cx:pt idx="2246">1</cx:pt>
          <cx:pt idx="2247">0</cx:pt>
          <cx:pt idx="2248">1</cx:pt>
          <cx:pt idx="2249">1</cx:pt>
          <cx:pt idx="2250">1</cx:pt>
          <cx:pt idx="2251">0</cx:pt>
          <cx:pt idx="2252">1</cx:pt>
          <cx:pt idx="2253">1</cx:pt>
          <cx:pt idx="2254">1</cx:pt>
          <cx:pt idx="2255">1</cx:pt>
          <cx:pt idx="2256">1</cx:pt>
          <cx:pt idx="2257">0</cx:pt>
          <cx:pt idx="2258">0</cx:pt>
          <cx:pt idx="2259">1</cx:pt>
          <cx:pt idx="2260">0</cx:pt>
          <cx:pt idx="2261">0</cx:pt>
          <cx:pt idx="2262">0</cx:pt>
          <cx:pt idx="2263">1</cx:pt>
          <cx:pt idx="2264">1</cx:pt>
          <cx:pt idx="2265">0</cx:pt>
          <cx:pt idx="2266">1</cx:pt>
          <cx:pt idx="2267">0</cx:pt>
          <cx:pt idx="2268">0</cx:pt>
          <cx:pt idx="2269">1</cx:pt>
          <cx:pt idx="2270">1</cx:pt>
          <cx:pt idx="2271">0</cx:pt>
          <cx:pt idx="2272">1</cx:pt>
          <cx:pt idx="2273">1</cx:pt>
          <cx:pt idx="2274">1</cx:pt>
          <cx:pt idx="2275">0</cx:pt>
          <cx:pt idx="2276">0</cx:pt>
          <cx:pt idx="2277">1</cx:pt>
          <cx:pt idx="2278">0</cx:pt>
          <cx:pt idx="2279">1</cx:pt>
          <cx:pt idx="2280">1</cx:pt>
          <cx:pt idx="2281">1</cx:pt>
          <cx:pt idx="2282">1</cx:pt>
          <cx:pt idx="2283">0</cx:pt>
          <cx:pt idx="2284">0</cx:pt>
          <cx:pt idx="2285">0</cx:pt>
          <cx:pt idx="2286">0</cx:pt>
          <cx:pt idx="2287">1</cx:pt>
          <cx:pt idx="2288">1</cx:pt>
          <cx:pt idx="2289">0</cx:pt>
          <cx:pt idx="2290">0</cx:pt>
          <cx:pt idx="2291">0</cx:pt>
          <cx:pt idx="2292">1</cx:pt>
          <cx:pt idx="2293">1</cx:pt>
          <cx:pt idx="2294">0</cx:pt>
          <cx:pt idx="2295">0</cx:pt>
          <cx:pt idx="2296">1</cx:pt>
          <cx:pt idx="2297">0</cx:pt>
          <cx:pt idx="2298">0</cx:pt>
          <cx:pt idx="2299">1</cx:pt>
          <cx:pt idx="2300">0</cx:pt>
          <cx:pt idx="2301">0</cx:pt>
          <cx:pt idx="2302">0</cx:pt>
          <cx:pt idx="2303">0</cx:pt>
          <cx:pt idx="2304">1</cx:pt>
          <cx:pt idx="2305">0</cx:pt>
          <cx:pt idx="2306">0</cx:pt>
          <cx:pt idx="2307">1</cx:pt>
          <cx:pt idx="2308">0</cx:pt>
          <cx:pt idx="2309">0</cx:pt>
          <cx:pt idx="2310">0</cx:pt>
          <cx:pt idx="2311">0</cx:pt>
          <cx:pt idx="2312">0</cx:pt>
          <cx:pt idx="2313">1</cx:pt>
          <cx:pt idx="2314">1</cx:pt>
          <cx:pt idx="2315">0</cx:pt>
          <cx:pt idx="2316">1</cx:pt>
          <cx:pt idx="2317">1</cx:pt>
          <cx:pt idx="2318">1</cx:pt>
          <cx:pt idx="2319">0</cx:pt>
          <cx:pt idx="2320">1</cx:pt>
          <cx:pt idx="2321">1</cx:pt>
          <cx:pt idx="2322">0</cx:pt>
          <cx:pt idx="2323">0</cx:pt>
          <cx:pt idx="2324">1</cx:pt>
          <cx:pt idx="2325">0</cx:pt>
          <cx:pt idx="2326">1</cx:pt>
          <cx:pt idx="2327">0</cx:pt>
          <cx:pt idx="2328">0</cx:pt>
          <cx:pt idx="2329">1</cx:pt>
          <cx:pt idx="2330">0</cx:pt>
          <cx:pt idx="2331">0</cx:pt>
          <cx:pt idx="2332">1</cx:pt>
          <cx:pt idx="2333">0</cx:pt>
          <cx:pt idx="2334">1</cx:pt>
          <cx:pt idx="2335">1</cx:pt>
          <cx:pt idx="2336">0</cx:pt>
          <cx:pt idx="2337">1</cx:pt>
          <cx:pt idx="2338">0</cx:pt>
          <cx:pt idx="2339">0</cx:pt>
          <cx:pt idx="2340">1</cx:pt>
          <cx:pt idx="2341">1</cx:pt>
          <cx:pt idx="2342">0</cx:pt>
          <cx:pt idx="2343">0</cx:pt>
          <cx:pt idx="2344">1</cx:pt>
          <cx:pt idx="2345">1</cx:pt>
          <cx:pt idx="2346">1</cx:pt>
          <cx:pt idx="2347">1</cx:pt>
          <cx:pt idx="2348">0</cx:pt>
          <cx:pt idx="2349">1</cx:pt>
          <cx:pt idx="2350">0</cx:pt>
          <cx:pt idx="2351">1</cx:pt>
          <cx:pt idx="2352">0</cx:pt>
          <cx:pt idx="2353">0</cx:pt>
          <cx:pt idx="2354">0</cx:pt>
          <cx:pt idx="2355">0</cx:pt>
          <cx:pt idx="2356">1</cx:pt>
          <cx:pt idx="2357">0</cx:pt>
          <cx:pt idx="2358">0</cx:pt>
          <cx:pt idx="2359">1</cx:pt>
          <cx:pt idx="2360">0</cx:pt>
          <cx:pt idx="2361">0</cx:pt>
          <cx:pt idx="2362">0</cx:pt>
          <cx:pt idx="2363">1</cx:pt>
          <cx:pt idx="2364">0</cx:pt>
          <cx:pt idx="2365">0</cx:pt>
          <cx:pt idx="2366">0</cx:pt>
          <cx:pt idx="2367">1</cx:pt>
          <cx:pt idx="2368">0</cx:pt>
          <cx:pt idx="2369">0</cx:pt>
          <cx:pt idx="2370">1</cx:pt>
          <cx:pt idx="2371">1</cx:pt>
          <cx:pt idx="2372">0</cx:pt>
          <cx:pt idx="2373">1</cx:pt>
          <cx:pt idx="2374">0</cx:pt>
          <cx:pt idx="2375">1</cx:pt>
          <cx:pt idx="2376">1</cx:pt>
          <cx:pt idx="2377">1</cx:pt>
          <cx:pt idx="2378">1</cx:pt>
          <cx:pt idx="2379">0</cx:pt>
          <cx:pt idx="2380">0</cx:pt>
          <cx:pt idx="2381">0</cx:pt>
          <cx:pt idx="2382">0</cx:pt>
          <cx:pt idx="2383">0</cx:pt>
          <cx:pt idx="2384">0</cx:pt>
          <cx:pt idx="2385">0</cx:pt>
          <cx:pt idx="2386">0</cx:pt>
          <cx:pt idx="2387">0</cx:pt>
          <cx:pt idx="2388">1</cx:pt>
          <cx:pt idx="2389">1</cx:pt>
          <cx:pt idx="2390">1</cx:pt>
          <cx:pt idx="2391">1</cx:pt>
          <cx:pt idx="2392">0</cx:pt>
          <cx:pt idx="2393">1</cx:pt>
          <cx:pt idx="2394">0</cx:pt>
          <cx:pt idx="2395">0</cx:pt>
          <cx:pt idx="2396">1</cx:pt>
          <cx:pt idx="2397">0</cx:pt>
          <cx:pt idx="2398">1</cx:pt>
          <cx:pt idx="2399">1</cx:pt>
          <cx:pt idx="2400">1</cx:pt>
          <cx:pt idx="2401">1</cx:pt>
          <cx:pt idx="2402">0</cx:pt>
          <cx:pt idx="2403">0</cx:pt>
          <cx:pt idx="2404">1</cx:pt>
          <cx:pt idx="2405">0</cx:pt>
          <cx:pt idx="2406">1</cx:pt>
          <cx:pt idx="2407">1</cx:pt>
          <cx:pt idx="2408">0</cx:pt>
          <cx:pt idx="2409">0</cx:pt>
          <cx:pt idx="2410">1</cx:pt>
          <cx:pt idx="2411">0</cx:pt>
          <cx:pt idx="2412">1</cx:pt>
          <cx:pt idx="2413">0</cx:pt>
          <cx:pt idx="2414">0</cx:pt>
          <cx:pt idx="2415">1</cx:pt>
          <cx:pt idx="2416">0</cx:pt>
          <cx:pt idx="2417">1</cx:pt>
          <cx:pt idx="2418">0</cx:pt>
          <cx:pt idx="2419">0</cx:pt>
          <cx:pt idx="2420">0</cx:pt>
          <cx:pt idx="2421">1</cx:pt>
          <cx:pt idx="2422">0</cx:pt>
          <cx:pt idx="2423">1</cx:pt>
          <cx:pt idx="2424">0</cx:pt>
          <cx:pt idx="2425">1</cx:pt>
          <cx:pt idx="2426">1</cx:pt>
          <cx:pt idx="2427">0</cx:pt>
          <cx:pt idx="2428">1</cx:pt>
          <cx:pt idx="2429">0</cx:pt>
          <cx:pt idx="2430">1</cx:pt>
          <cx:pt idx="2431">0</cx:pt>
          <cx:pt idx="2432">0</cx:pt>
          <cx:pt idx="2433">0</cx:pt>
          <cx:pt idx="2434">1</cx:pt>
          <cx:pt idx="2435">0</cx:pt>
          <cx:pt idx="2436">0</cx:pt>
          <cx:pt idx="2437">0</cx:pt>
          <cx:pt idx="2438">0</cx:pt>
          <cx:pt idx="2439">0</cx:pt>
          <cx:pt idx="2440">0</cx:pt>
          <cx:pt idx="2441">0</cx:pt>
          <cx:pt idx="2442">0</cx:pt>
          <cx:pt idx="2443">0</cx:pt>
          <cx:pt idx="2444">0</cx:pt>
          <cx:pt idx="2445">1</cx:pt>
          <cx:pt idx="2446">0</cx:pt>
          <cx:pt idx="2447">0</cx:pt>
          <cx:pt idx="2448">0</cx:pt>
          <cx:pt idx="2449">1</cx:pt>
          <cx:pt idx="2450">0</cx:pt>
          <cx:pt idx="2451">0</cx:pt>
          <cx:pt idx="2452">0</cx:pt>
          <cx:pt idx="2453">0</cx:pt>
          <cx:pt idx="2454">0</cx:pt>
          <cx:pt idx="2455">1</cx:pt>
          <cx:pt idx="2456">1</cx:pt>
          <cx:pt idx="2457">1</cx:pt>
          <cx:pt idx="2458">0</cx:pt>
          <cx:pt idx="2459">1</cx:pt>
          <cx:pt idx="2460">1</cx:pt>
          <cx:pt idx="2461">0</cx:pt>
          <cx:pt idx="2462">0</cx:pt>
          <cx:pt idx="2463">0</cx:pt>
          <cx:pt idx="2464">1</cx:pt>
          <cx:pt idx="2465">0</cx:pt>
          <cx:pt idx="2466">1</cx:pt>
          <cx:pt idx="2467">1</cx:pt>
          <cx:pt idx="2468">1</cx:pt>
          <cx:pt idx="2469">1</cx:pt>
          <cx:pt idx="2470">1</cx:pt>
          <cx:pt idx="2471">0</cx:pt>
          <cx:pt idx="2472">0</cx:pt>
          <cx:pt idx="2473">0</cx:pt>
          <cx:pt idx="2474">1</cx:pt>
          <cx:pt idx="2475">0</cx:pt>
          <cx:pt idx="2476">1</cx:pt>
          <cx:pt idx="2477">0</cx:pt>
          <cx:pt idx="2478">0</cx:pt>
          <cx:pt idx="2479">1</cx:pt>
          <cx:pt idx="2480">1</cx:pt>
          <cx:pt idx="2481">0</cx:pt>
          <cx:pt idx="2482">0</cx:pt>
          <cx:pt idx="2483">1</cx:pt>
          <cx:pt idx="2484">0</cx:pt>
          <cx:pt idx="2485">0</cx:pt>
          <cx:pt idx="2486">0</cx:pt>
          <cx:pt idx="2487">0</cx:pt>
          <cx:pt idx="2488">1</cx:pt>
          <cx:pt idx="2489">0</cx:pt>
          <cx:pt idx="2490">1</cx:pt>
          <cx:pt idx="2491">0</cx:pt>
          <cx:pt idx="2492">1</cx:pt>
          <cx:pt idx="2493">1</cx:pt>
          <cx:pt idx="2494">0</cx:pt>
          <cx:pt idx="2495">1</cx:pt>
          <cx:pt idx="2496">0</cx:pt>
          <cx:pt idx="2497">1</cx:pt>
          <cx:pt idx="2498">0</cx:pt>
          <cx:pt idx="2499">1</cx:pt>
          <cx:pt idx="2500">0</cx:pt>
          <cx:pt idx="2501">0</cx:pt>
          <cx:pt idx="2502">0</cx:pt>
          <cx:pt idx="2503">1</cx:pt>
          <cx:pt idx="2504">1</cx:pt>
          <cx:pt idx="2505">1</cx:pt>
          <cx:pt idx="2506">0</cx:pt>
          <cx:pt idx="2507">0</cx:pt>
          <cx:pt idx="2508">0</cx:pt>
          <cx:pt idx="2509">0</cx:pt>
          <cx:pt idx="2510">0</cx:pt>
          <cx:pt idx="2511">0</cx:pt>
          <cx:pt idx="2512">1</cx:pt>
          <cx:pt idx="2513">0</cx:pt>
          <cx:pt idx="2514">0</cx:pt>
          <cx:pt idx="2515">1</cx:pt>
          <cx:pt idx="2516">0</cx:pt>
          <cx:pt idx="2517">0</cx:pt>
          <cx:pt idx="2518">0</cx:pt>
          <cx:pt idx="2519">1</cx:pt>
          <cx:pt idx="2520">1</cx:pt>
          <cx:pt idx="2521">0</cx:pt>
          <cx:pt idx="2522">0</cx:pt>
          <cx:pt idx="2523">1</cx:pt>
          <cx:pt idx="2524">0</cx:pt>
          <cx:pt idx="2525">1</cx:pt>
          <cx:pt idx="2526">1</cx:pt>
          <cx:pt idx="2527">1</cx:pt>
          <cx:pt idx="2528">0</cx:pt>
          <cx:pt idx="2529">1</cx:pt>
          <cx:pt idx="2530">1</cx:pt>
          <cx:pt idx="2531">0</cx:pt>
          <cx:pt idx="2532">0</cx:pt>
          <cx:pt idx="2533">0</cx:pt>
          <cx:pt idx="2534">1</cx:pt>
          <cx:pt idx="2535">0</cx:pt>
          <cx:pt idx="2536">0</cx:pt>
          <cx:pt idx="2537">1</cx:pt>
          <cx:pt idx="2538">1</cx:pt>
          <cx:pt idx="2539">0</cx:pt>
          <cx:pt idx="2540">1</cx:pt>
          <cx:pt idx="2541">1</cx:pt>
          <cx:pt idx="2542">1</cx:pt>
          <cx:pt idx="2543">0</cx:pt>
          <cx:pt idx="2544">0</cx:pt>
          <cx:pt idx="2545">0</cx:pt>
          <cx:pt idx="2546">0</cx:pt>
          <cx:pt idx="2547">0</cx:pt>
          <cx:pt idx="2548">1</cx:pt>
          <cx:pt idx="2549">0</cx:pt>
          <cx:pt idx="2550">1</cx:pt>
          <cx:pt idx="2551">1</cx:pt>
          <cx:pt idx="2552">1</cx:pt>
          <cx:pt idx="2553">1</cx:pt>
          <cx:pt idx="2554">0</cx:pt>
          <cx:pt idx="2555">0</cx:pt>
          <cx:pt idx="2556">1</cx:pt>
          <cx:pt idx="2557">0</cx:pt>
          <cx:pt idx="2558">1</cx:pt>
          <cx:pt idx="2559">0</cx:pt>
          <cx:pt idx="2560">1</cx:pt>
          <cx:pt idx="2561">1</cx:pt>
          <cx:pt idx="2562">1</cx:pt>
          <cx:pt idx="2563">0</cx:pt>
          <cx:pt idx="2564">1</cx:pt>
          <cx:pt idx="2565">0</cx:pt>
          <cx:pt idx="2566">1</cx:pt>
          <cx:pt idx="2567">0</cx:pt>
          <cx:pt idx="2568">0</cx:pt>
          <cx:pt idx="2569">0</cx:pt>
          <cx:pt idx="2570">1</cx:pt>
          <cx:pt idx="2571">1</cx:pt>
          <cx:pt idx="2572">1</cx:pt>
          <cx:pt idx="2573">1</cx:pt>
          <cx:pt idx="2574">0</cx:pt>
          <cx:pt idx="2575">1</cx:pt>
          <cx:pt idx="2576">0</cx:pt>
          <cx:pt idx="2577">1</cx:pt>
          <cx:pt idx="2578">0</cx:pt>
          <cx:pt idx="2579">1</cx:pt>
          <cx:pt idx="2580">0</cx:pt>
          <cx:pt idx="2581">0</cx:pt>
          <cx:pt idx="2582">1</cx:pt>
          <cx:pt idx="2583">1</cx:pt>
          <cx:pt idx="2584">0</cx:pt>
          <cx:pt idx="2585">1</cx:pt>
          <cx:pt idx="2586">1</cx:pt>
          <cx:pt idx="2587">1</cx:pt>
          <cx:pt idx="2588">0</cx:pt>
          <cx:pt idx="2589">0</cx:pt>
          <cx:pt idx="2590">0</cx:pt>
          <cx:pt idx="2591">0</cx:pt>
          <cx:pt idx="2592">1</cx:pt>
          <cx:pt idx="2593">1</cx:pt>
          <cx:pt idx="2594">1</cx:pt>
          <cx:pt idx="2595">1</cx:pt>
          <cx:pt idx="2596">0</cx:pt>
          <cx:pt idx="2597">0</cx:pt>
          <cx:pt idx="2598">1</cx:pt>
          <cx:pt idx="2599">0</cx:pt>
          <cx:pt idx="2600">0</cx:pt>
          <cx:pt idx="2601">1</cx:pt>
          <cx:pt idx="2602">0</cx:pt>
          <cx:pt idx="2603">0</cx:pt>
          <cx:pt idx="2604">1</cx:pt>
          <cx:pt idx="2605">0</cx:pt>
          <cx:pt idx="2606">0</cx:pt>
          <cx:pt idx="2607">1</cx:pt>
          <cx:pt idx="2608">1</cx:pt>
          <cx:pt idx="2609">1</cx:pt>
          <cx:pt idx="2610">0</cx:pt>
          <cx:pt idx="2611">1</cx:pt>
          <cx:pt idx="2612">0</cx:pt>
          <cx:pt idx="2613">1</cx:pt>
          <cx:pt idx="2614">0</cx:pt>
          <cx:pt idx="2615">1</cx:pt>
          <cx:pt idx="2616">1</cx:pt>
          <cx:pt idx="2617">0</cx:pt>
          <cx:pt idx="2618">0</cx:pt>
          <cx:pt idx="2619">0</cx:pt>
          <cx:pt idx="2620">0</cx:pt>
          <cx:pt idx="2621">0</cx:pt>
          <cx:pt idx="2622">1</cx:pt>
          <cx:pt idx="2623">1</cx:pt>
          <cx:pt idx="2624">0</cx:pt>
          <cx:pt idx="2625">0</cx:pt>
          <cx:pt idx="2626">0</cx:pt>
          <cx:pt idx="2627">1</cx:pt>
          <cx:pt idx="2628">1</cx:pt>
          <cx:pt idx="2629">1</cx:pt>
          <cx:pt idx="2630">1</cx:pt>
          <cx:pt idx="2631">1</cx:pt>
          <cx:pt idx="2632">1</cx:pt>
          <cx:pt idx="2633">1</cx:pt>
          <cx:pt idx="2634">0</cx:pt>
          <cx:pt idx="2635">0</cx:pt>
          <cx:pt idx="2636">1</cx:pt>
          <cx:pt idx="2637">0</cx:pt>
          <cx:pt idx="2638">0</cx:pt>
          <cx:pt idx="2639">0</cx:pt>
          <cx:pt idx="2640">1</cx:pt>
          <cx:pt idx="2641">1</cx:pt>
          <cx:pt idx="2642">1</cx:pt>
          <cx:pt idx="2643">0</cx:pt>
          <cx:pt idx="2644">1</cx:pt>
          <cx:pt idx="2645">0</cx:pt>
          <cx:pt idx="2646">0</cx:pt>
          <cx:pt idx="2647">1</cx:pt>
          <cx:pt idx="2648">0</cx:pt>
          <cx:pt idx="2649">1</cx:pt>
          <cx:pt idx="2650">0</cx:pt>
          <cx:pt idx="2651">1</cx:pt>
          <cx:pt idx="2652">1</cx:pt>
          <cx:pt idx="2653">1</cx:pt>
          <cx:pt idx="2654">0</cx:pt>
          <cx:pt idx="2655">0</cx:pt>
          <cx:pt idx="2656">0</cx:pt>
          <cx:pt idx="2657">1</cx:pt>
          <cx:pt idx="2658">1</cx:pt>
          <cx:pt idx="2659">0</cx:pt>
          <cx:pt idx="2660">0</cx:pt>
          <cx:pt idx="2661">0</cx:pt>
          <cx:pt idx="2662">0</cx:pt>
          <cx:pt idx="2663">0</cx:pt>
          <cx:pt idx="2664">1</cx:pt>
          <cx:pt idx="2665">0</cx:pt>
          <cx:pt idx="2666">1</cx:pt>
          <cx:pt idx="2667">1</cx:pt>
          <cx:pt idx="2668">1</cx:pt>
          <cx:pt idx="2669">1</cx:pt>
          <cx:pt idx="2670">1</cx:pt>
          <cx:pt idx="2671">0</cx:pt>
          <cx:pt idx="2672">1</cx:pt>
          <cx:pt idx="2673">0</cx:pt>
          <cx:pt idx="2674">0</cx:pt>
          <cx:pt idx="2675">0</cx:pt>
          <cx:pt idx="2676">0</cx:pt>
          <cx:pt idx="2677">0</cx:pt>
          <cx:pt idx="2678">0</cx:pt>
          <cx:pt idx="2679">1</cx:pt>
          <cx:pt idx="2680">1</cx:pt>
          <cx:pt idx="2681">1</cx:pt>
          <cx:pt idx="2682">1</cx:pt>
          <cx:pt idx="2683">1</cx:pt>
          <cx:pt idx="2684">1</cx:pt>
          <cx:pt idx="2685">0</cx:pt>
          <cx:pt idx="2686">1</cx:pt>
          <cx:pt idx="2687">0</cx:pt>
          <cx:pt idx="2688">1</cx:pt>
          <cx:pt idx="2689">1</cx:pt>
          <cx:pt idx="2690">1</cx:pt>
          <cx:pt idx="2691">1</cx:pt>
          <cx:pt idx="2692">0</cx:pt>
          <cx:pt idx="2693">0</cx:pt>
          <cx:pt idx="2694">1</cx:pt>
          <cx:pt idx="2695">0</cx:pt>
          <cx:pt idx="2696">1</cx:pt>
          <cx:pt idx="2697">1</cx:pt>
          <cx:pt idx="2698">0</cx:pt>
          <cx:pt idx="2699">1</cx:pt>
          <cx:pt idx="2700">1</cx:pt>
          <cx:pt idx="2701">1</cx:pt>
          <cx:pt idx="2702">0</cx:pt>
          <cx:pt idx="2703">1</cx:pt>
          <cx:pt idx="2704">0</cx:pt>
          <cx:pt idx="2705">1</cx:pt>
          <cx:pt idx="2706">1</cx:pt>
          <cx:pt idx="2707">1</cx:pt>
          <cx:pt idx="2708">1</cx:pt>
          <cx:pt idx="2709">0</cx:pt>
          <cx:pt idx="2710">0</cx:pt>
          <cx:pt idx="2711">1</cx:pt>
          <cx:pt idx="2712">1</cx:pt>
          <cx:pt idx="2713">0</cx:pt>
          <cx:pt idx="2714">0</cx:pt>
          <cx:pt idx="2715">0</cx:pt>
          <cx:pt idx="2716">0</cx:pt>
          <cx:pt idx="2717">0</cx:pt>
          <cx:pt idx="2718">1</cx:pt>
          <cx:pt idx="2719">1</cx:pt>
          <cx:pt idx="2720">0</cx:pt>
          <cx:pt idx="2721">1</cx:pt>
          <cx:pt idx="2722">0</cx:pt>
          <cx:pt idx="2723">0</cx:pt>
          <cx:pt idx="2724">1</cx:pt>
          <cx:pt idx="2725">1</cx:pt>
          <cx:pt idx="2726">1</cx:pt>
          <cx:pt idx="2727">1</cx:pt>
          <cx:pt idx="2728">1</cx:pt>
          <cx:pt idx="2729">1</cx:pt>
          <cx:pt idx="2730">0</cx:pt>
          <cx:pt idx="2731">1</cx:pt>
          <cx:pt idx="2732">1</cx:pt>
          <cx:pt idx="2733">0</cx:pt>
          <cx:pt idx="2734">1</cx:pt>
          <cx:pt idx="2735">1</cx:pt>
          <cx:pt idx="2736">1</cx:pt>
          <cx:pt idx="2737">0</cx:pt>
          <cx:pt idx="2738">1</cx:pt>
          <cx:pt idx="2739">0</cx:pt>
          <cx:pt idx="2740">0</cx:pt>
          <cx:pt idx="2741">1</cx:pt>
          <cx:pt idx="2742">0</cx:pt>
          <cx:pt idx="2743">0</cx:pt>
          <cx:pt idx="2744">1</cx:pt>
          <cx:pt idx="2745">1</cx:pt>
          <cx:pt idx="2746">0</cx:pt>
          <cx:pt idx="2747">1</cx:pt>
          <cx:pt idx="2748">0</cx:pt>
          <cx:pt idx="2749">0</cx:pt>
          <cx:pt idx="2750">1</cx:pt>
          <cx:pt idx="2751">0</cx:pt>
          <cx:pt idx="2752">1</cx:pt>
          <cx:pt idx="2753">1</cx:pt>
          <cx:pt idx="2754">0</cx:pt>
          <cx:pt idx="2755">1</cx:pt>
          <cx:pt idx="2756">1</cx:pt>
          <cx:pt idx="2757">0</cx:pt>
          <cx:pt idx="2758">0</cx:pt>
          <cx:pt idx="2759">1</cx:pt>
          <cx:pt idx="2760">1</cx:pt>
          <cx:pt idx="2761">0</cx:pt>
          <cx:pt idx="2762">1</cx:pt>
          <cx:pt idx="2763">1</cx:pt>
          <cx:pt idx="2764">1</cx:pt>
          <cx:pt idx="2765">1</cx:pt>
          <cx:pt idx="2766">0</cx:pt>
          <cx:pt idx="2767">0</cx:pt>
          <cx:pt idx="2768">0</cx:pt>
          <cx:pt idx="2769">0</cx:pt>
          <cx:pt idx="2770">1</cx:pt>
          <cx:pt idx="2771">1</cx:pt>
          <cx:pt idx="2772">1</cx:pt>
          <cx:pt idx="2773">0</cx:pt>
          <cx:pt idx="2774">1</cx:pt>
          <cx:pt idx="2775">0</cx:pt>
          <cx:pt idx="2776">0</cx:pt>
          <cx:pt idx="2777">0</cx:pt>
          <cx:pt idx="2778">1</cx:pt>
          <cx:pt idx="2779">0</cx:pt>
          <cx:pt idx="2780">1</cx:pt>
          <cx:pt idx="2781">1</cx:pt>
          <cx:pt idx="2782">0</cx:pt>
          <cx:pt idx="2783">0</cx:pt>
          <cx:pt idx="2784">1</cx:pt>
          <cx:pt idx="2785">1</cx:pt>
          <cx:pt idx="2786">0</cx:pt>
          <cx:pt idx="2787">0</cx:pt>
          <cx:pt idx="2788">0</cx:pt>
          <cx:pt idx="2789">1</cx:pt>
          <cx:pt idx="2790">1</cx:pt>
          <cx:pt idx="2791">0</cx:pt>
          <cx:pt idx="2792">0</cx:pt>
          <cx:pt idx="2793">1</cx:pt>
          <cx:pt idx="2794">0</cx:pt>
          <cx:pt idx="2795">1</cx:pt>
          <cx:pt idx="2796">0</cx:pt>
          <cx:pt idx="2797">1</cx:pt>
          <cx:pt idx="2798">0</cx:pt>
          <cx:pt idx="2799">0</cx:pt>
          <cx:pt idx="2800">0</cx:pt>
          <cx:pt idx="2801">1</cx:pt>
          <cx:pt idx="2802">0</cx:pt>
          <cx:pt idx="2803">0</cx:pt>
          <cx:pt idx="2804">1</cx:pt>
          <cx:pt idx="2805">1</cx:pt>
          <cx:pt idx="2806">0</cx:pt>
          <cx:pt idx="2807">1</cx:pt>
          <cx:pt idx="2808">0</cx:pt>
          <cx:pt idx="2809">1</cx:pt>
          <cx:pt idx="2810">0</cx:pt>
          <cx:pt idx="2811">0</cx:pt>
          <cx:pt idx="2812">1</cx:pt>
          <cx:pt idx="2813">1</cx:pt>
          <cx:pt idx="2814">1</cx:pt>
          <cx:pt idx="2815">0</cx:pt>
          <cx:pt idx="2816">1</cx:pt>
          <cx:pt idx="2817">1</cx:pt>
          <cx:pt idx="2818">1</cx:pt>
          <cx:pt idx="2819">0</cx:pt>
          <cx:pt idx="2820">0</cx:pt>
          <cx:pt idx="2821">1</cx:pt>
          <cx:pt idx="2822">1</cx:pt>
          <cx:pt idx="2823">1</cx:pt>
          <cx:pt idx="2824">1</cx:pt>
          <cx:pt idx="2825">1</cx:pt>
          <cx:pt idx="2826">0</cx:pt>
          <cx:pt idx="2827">1</cx:pt>
          <cx:pt idx="2828">1</cx:pt>
          <cx:pt idx="2829">0</cx:pt>
          <cx:pt idx="2830">0</cx:pt>
          <cx:pt idx="2831">1</cx:pt>
          <cx:pt idx="2832">1</cx:pt>
          <cx:pt idx="2833">0</cx:pt>
          <cx:pt idx="2834">1</cx:pt>
          <cx:pt idx="2835">0</cx:pt>
          <cx:pt idx="2836">0</cx:pt>
          <cx:pt idx="2837">1</cx:pt>
          <cx:pt idx="2838">1</cx:pt>
          <cx:pt idx="2839">1</cx:pt>
          <cx:pt idx="2840">1</cx:pt>
          <cx:pt idx="2841">1</cx:pt>
          <cx:pt idx="2842">1</cx:pt>
          <cx:pt idx="2843">1</cx:pt>
          <cx:pt idx="2844">0</cx:pt>
          <cx:pt idx="2845">1</cx:pt>
          <cx:pt idx="2846">1</cx:pt>
          <cx:pt idx="2847">0</cx:pt>
          <cx:pt idx="2848">0</cx:pt>
          <cx:pt idx="2849">0</cx:pt>
          <cx:pt idx="2850">0</cx:pt>
          <cx:pt idx="2851">1</cx:pt>
          <cx:pt idx="2852">1</cx:pt>
          <cx:pt idx="2853">1</cx:pt>
          <cx:pt idx="2854">0</cx:pt>
          <cx:pt idx="2855">1</cx:pt>
          <cx:pt idx="2856">1</cx:pt>
          <cx:pt idx="2857">0</cx:pt>
          <cx:pt idx="2858">1</cx:pt>
          <cx:pt idx="2859">1</cx:pt>
          <cx:pt idx="2860">0</cx:pt>
          <cx:pt idx="2861">1</cx:pt>
          <cx:pt idx="2862">1</cx:pt>
          <cx:pt idx="2863">1</cx:pt>
          <cx:pt idx="2864">0</cx:pt>
          <cx:pt idx="2865">1</cx:pt>
          <cx:pt idx="2866">1</cx:pt>
          <cx:pt idx="2867">0</cx:pt>
          <cx:pt idx="2868">1</cx:pt>
          <cx:pt idx="2869">1</cx:pt>
          <cx:pt idx="2870">1</cx:pt>
          <cx:pt idx="2871">1</cx:pt>
          <cx:pt idx="2872">0</cx:pt>
          <cx:pt idx="2873">0</cx:pt>
          <cx:pt idx="2874">1</cx:pt>
          <cx:pt idx="2875">0</cx:pt>
          <cx:pt idx="2876">0</cx:pt>
          <cx:pt idx="2877">1</cx:pt>
          <cx:pt idx="2878">0</cx:pt>
          <cx:pt idx="2879">0</cx:pt>
          <cx:pt idx="2880">0</cx:pt>
          <cx:pt idx="2881">1</cx:pt>
          <cx:pt idx="2882">1</cx:pt>
          <cx:pt idx="2883">0</cx:pt>
          <cx:pt idx="2884">1</cx:pt>
          <cx:pt idx="2885">0</cx:pt>
          <cx:pt idx="2886">1</cx:pt>
          <cx:pt idx="2887">0</cx:pt>
          <cx:pt idx="2888">0</cx:pt>
          <cx:pt idx="2889">1</cx:pt>
          <cx:pt idx="2890">1</cx:pt>
          <cx:pt idx="2891">0</cx:pt>
          <cx:pt idx="2892">1</cx:pt>
          <cx:pt idx="2893">0</cx:pt>
          <cx:pt idx="2894">0</cx:pt>
          <cx:pt idx="2895">0</cx:pt>
          <cx:pt idx="2896">0</cx:pt>
          <cx:pt idx="2897">1</cx:pt>
          <cx:pt idx="2898">0</cx:pt>
          <cx:pt idx="2899">0</cx:pt>
          <cx:pt idx="2900">0</cx:pt>
          <cx:pt idx="2901">1</cx:pt>
          <cx:pt idx="2902">1</cx:pt>
          <cx:pt idx="2903">1</cx:pt>
          <cx:pt idx="2904">0</cx:pt>
          <cx:pt idx="2905">0</cx:pt>
          <cx:pt idx="2906">1</cx:pt>
          <cx:pt idx="2907">1</cx:pt>
          <cx:pt idx="2908">0</cx:pt>
          <cx:pt idx="2909">1</cx:pt>
          <cx:pt idx="2910">0</cx:pt>
          <cx:pt idx="2911">1</cx:pt>
          <cx:pt idx="2912">1</cx:pt>
          <cx:pt idx="2913">1</cx:pt>
          <cx:pt idx="2914">1</cx:pt>
          <cx:pt idx="2915">1</cx:pt>
          <cx:pt idx="2916">0</cx:pt>
          <cx:pt idx="2917">0</cx:pt>
          <cx:pt idx="2918">1</cx:pt>
          <cx:pt idx="2919">1</cx:pt>
          <cx:pt idx="2920">0</cx:pt>
          <cx:pt idx="2921">0</cx:pt>
          <cx:pt idx="2922">0</cx:pt>
          <cx:pt idx="2923">0</cx:pt>
          <cx:pt idx="2924">0</cx:pt>
          <cx:pt idx="2925">1</cx:pt>
          <cx:pt idx="2926">1</cx:pt>
          <cx:pt idx="2927">0</cx:pt>
          <cx:pt idx="2928">1</cx:pt>
          <cx:pt idx="2929">0</cx:pt>
          <cx:pt idx="2930">1</cx:pt>
          <cx:pt idx="2931">0</cx:pt>
          <cx:pt idx="2932">0</cx:pt>
          <cx:pt idx="2933">0</cx:pt>
          <cx:pt idx="2934">0</cx:pt>
          <cx:pt idx="2935">0</cx:pt>
          <cx:pt idx="2936">0</cx:pt>
          <cx:pt idx="2937">0</cx:pt>
          <cx:pt idx="2938">1</cx:pt>
          <cx:pt idx="2939">1</cx:pt>
          <cx:pt idx="2940">1</cx:pt>
          <cx:pt idx="2941">1</cx:pt>
          <cx:pt idx="2942">0</cx:pt>
          <cx:pt idx="2943">0</cx:pt>
          <cx:pt idx="2944">1</cx:pt>
          <cx:pt idx="2945">0</cx:pt>
          <cx:pt idx="2946">0</cx:pt>
          <cx:pt idx="2947">1</cx:pt>
          <cx:pt idx="2948">0</cx:pt>
          <cx:pt idx="2949">0</cx:pt>
          <cx:pt idx="2950">0</cx:pt>
          <cx:pt idx="2951">1</cx:pt>
          <cx:pt idx="2952">1</cx:pt>
          <cx:pt idx="2953">1</cx:pt>
          <cx:pt idx="2954">1</cx:pt>
          <cx:pt idx="2955">0</cx:pt>
          <cx:pt idx="2956">0</cx:pt>
          <cx:pt idx="2957">0</cx:pt>
          <cx:pt idx="2958">0</cx:pt>
          <cx:pt idx="2959">1</cx:pt>
          <cx:pt idx="2960">0</cx:pt>
          <cx:pt idx="2961">0</cx:pt>
          <cx:pt idx="2962">0</cx:pt>
          <cx:pt idx="2963">1</cx:pt>
          <cx:pt idx="2964">0</cx:pt>
          <cx:pt idx="2965">0</cx:pt>
          <cx:pt idx="2966">0</cx:pt>
          <cx:pt idx="2967">1</cx:pt>
          <cx:pt idx="2968">0</cx:pt>
          <cx:pt idx="2969">0</cx:pt>
          <cx:pt idx="2970">0</cx:pt>
          <cx:pt idx="2971">1</cx:pt>
          <cx:pt idx="2972">1</cx:pt>
          <cx:pt idx="2973">1</cx:pt>
          <cx:pt idx="2974">1</cx:pt>
          <cx:pt idx="2975">1</cx:pt>
          <cx:pt idx="2976">0</cx:pt>
          <cx:pt idx="2977">1</cx:pt>
          <cx:pt idx="2978">0</cx:pt>
          <cx:pt idx="2979">1</cx:pt>
          <cx:pt idx="2980">0</cx:pt>
          <cx:pt idx="2981">1</cx:pt>
          <cx:pt idx="2982">0</cx:pt>
          <cx:pt idx="2983">1</cx:pt>
          <cx:pt idx="2984">1</cx:pt>
          <cx:pt idx="2985">1</cx:pt>
          <cx:pt idx="2986">1</cx:pt>
          <cx:pt idx="2987">0</cx:pt>
          <cx:pt idx="2988">0</cx:pt>
          <cx:pt idx="2989">0</cx:pt>
          <cx:pt idx="2990">0</cx:pt>
          <cx:pt idx="2991">0</cx:pt>
          <cx:pt idx="2992">1</cx:pt>
          <cx:pt idx="2993">1</cx:pt>
          <cx:pt idx="2994">0</cx:pt>
          <cx:pt idx="2995">0</cx:pt>
          <cx:pt idx="2996">0</cx:pt>
          <cx:pt idx="2997">1</cx:pt>
          <cx:pt idx="2998">0</cx:pt>
          <cx:pt idx="2999">1</cx:pt>
          <cx:pt idx="3000">1</cx:pt>
          <cx:pt idx="3001">0</cx:pt>
          <cx:pt idx="3002">0</cx:pt>
          <cx:pt idx="3003">1</cx:pt>
          <cx:pt idx="3004">0</cx:pt>
          <cx:pt idx="3005">0</cx:pt>
          <cx:pt idx="3006">1</cx:pt>
          <cx:pt idx="3007">0</cx:pt>
          <cx:pt idx="3008">1</cx:pt>
          <cx:pt idx="3009">1</cx:pt>
          <cx:pt idx="3010">1</cx:pt>
          <cx:pt idx="3011">0</cx:pt>
          <cx:pt idx="3012">0</cx:pt>
          <cx:pt idx="3013">0</cx:pt>
          <cx:pt idx="3014">1</cx:pt>
          <cx:pt idx="3015">0</cx:pt>
          <cx:pt idx="3016">0</cx:pt>
          <cx:pt idx="3017">0</cx:pt>
          <cx:pt idx="3018">0</cx:pt>
          <cx:pt idx="3019">1</cx:pt>
          <cx:pt idx="3020">0</cx:pt>
          <cx:pt idx="3021">0</cx:pt>
          <cx:pt idx="3022">0</cx:pt>
          <cx:pt idx="3023">1</cx:pt>
          <cx:pt idx="3024">0</cx:pt>
          <cx:pt idx="3025">0</cx:pt>
          <cx:pt idx="3026">1</cx:pt>
          <cx:pt idx="3027">1</cx:pt>
          <cx:pt idx="3028">0</cx:pt>
          <cx:pt idx="3029">1</cx:pt>
          <cx:pt idx="3030">1</cx:pt>
          <cx:pt idx="3031">1</cx:pt>
          <cx:pt idx="3032">0</cx:pt>
          <cx:pt idx="3033">1</cx:pt>
          <cx:pt idx="3034">1</cx:pt>
          <cx:pt idx="3035">0</cx:pt>
          <cx:pt idx="3036">0</cx:pt>
          <cx:pt idx="3037">1</cx:pt>
          <cx:pt idx="3038">1</cx:pt>
          <cx:pt idx="3039">0</cx:pt>
          <cx:pt idx="3040">1</cx:pt>
          <cx:pt idx="3041">1</cx:pt>
          <cx:pt idx="3042">0</cx:pt>
          <cx:pt idx="3043">1</cx:pt>
          <cx:pt idx="3044">0</cx:pt>
          <cx:pt idx="3045">0</cx:pt>
          <cx:pt idx="3046">1</cx:pt>
          <cx:pt idx="3047">1</cx:pt>
          <cx:pt idx="3048">0</cx:pt>
          <cx:pt idx="3049">1</cx:pt>
          <cx:pt idx="3050">0</cx:pt>
          <cx:pt idx="3051">1</cx:pt>
          <cx:pt idx="3052">1</cx:pt>
          <cx:pt idx="3053">1</cx:pt>
          <cx:pt idx="3054">0</cx:pt>
          <cx:pt idx="3055">1</cx:pt>
          <cx:pt idx="3056">1</cx:pt>
          <cx:pt idx="3057">0</cx:pt>
          <cx:pt idx="3058">1</cx:pt>
          <cx:pt idx="3059">0</cx:pt>
          <cx:pt idx="3060">1</cx:pt>
          <cx:pt idx="3061">0</cx:pt>
          <cx:pt idx="3062">0</cx:pt>
          <cx:pt idx="3063">0</cx:pt>
          <cx:pt idx="3064">1</cx:pt>
          <cx:pt idx="3065">1</cx:pt>
          <cx:pt idx="3066">0</cx:pt>
          <cx:pt idx="3067">0</cx:pt>
          <cx:pt idx="3068">1</cx:pt>
          <cx:pt idx="3069">0</cx:pt>
          <cx:pt idx="3070">0</cx:pt>
          <cx:pt idx="3071">1</cx:pt>
          <cx:pt idx="3072">1</cx:pt>
          <cx:pt idx="3073">1</cx:pt>
          <cx:pt idx="3074">1</cx:pt>
          <cx:pt idx="3075">1</cx:pt>
          <cx:pt idx="3076">1</cx:pt>
          <cx:pt idx="3077">0</cx:pt>
          <cx:pt idx="3078">1</cx:pt>
          <cx:pt idx="3079">1</cx:pt>
          <cx:pt idx="3080">0</cx:pt>
          <cx:pt idx="3081">0</cx:pt>
          <cx:pt idx="3082">1</cx:pt>
          <cx:pt idx="3083">1</cx:pt>
          <cx:pt idx="3084">0</cx:pt>
          <cx:pt idx="3085">0</cx:pt>
          <cx:pt idx="3086">0</cx:pt>
          <cx:pt idx="3087">0</cx:pt>
          <cx:pt idx="3088">1</cx:pt>
          <cx:pt idx="3089">0</cx:pt>
          <cx:pt idx="3090">1</cx:pt>
          <cx:pt idx="3091">1</cx:pt>
          <cx:pt idx="3092">0</cx:pt>
          <cx:pt idx="3093">1</cx:pt>
          <cx:pt idx="3094">0</cx:pt>
          <cx:pt idx="3095">1</cx:pt>
          <cx:pt idx="3096">1</cx:pt>
          <cx:pt idx="3097">0</cx:pt>
          <cx:pt idx="3098">0</cx:pt>
          <cx:pt idx="3099">1</cx:pt>
          <cx:pt idx="3100">0</cx:pt>
          <cx:pt idx="3101">0</cx:pt>
          <cx:pt idx="3102">0</cx:pt>
          <cx:pt idx="3103">1</cx:pt>
          <cx:pt idx="3104">1</cx:pt>
          <cx:pt idx="3105">0</cx:pt>
          <cx:pt idx="3106">1</cx:pt>
          <cx:pt idx="3107">0</cx:pt>
          <cx:pt idx="3108">0</cx:pt>
          <cx:pt idx="3109">1</cx:pt>
          <cx:pt idx="3110">0</cx:pt>
          <cx:pt idx="3111">1</cx:pt>
          <cx:pt idx="3112">1</cx:pt>
          <cx:pt idx="3113">0</cx:pt>
          <cx:pt idx="3114">0</cx:pt>
          <cx:pt idx="3115">1</cx:pt>
          <cx:pt idx="3116">1</cx:pt>
          <cx:pt idx="3117">1</cx:pt>
          <cx:pt idx="3118">1</cx:pt>
          <cx:pt idx="3119">1</cx:pt>
          <cx:pt idx="3120">0</cx:pt>
          <cx:pt idx="3121">0</cx:pt>
          <cx:pt idx="3122">0</cx:pt>
          <cx:pt idx="3123">0</cx:pt>
          <cx:pt idx="3124">1</cx:pt>
          <cx:pt idx="3125">0</cx:pt>
          <cx:pt idx="3126">0</cx:pt>
          <cx:pt idx="3127">0</cx:pt>
          <cx:pt idx="3128">0</cx:pt>
          <cx:pt idx="3129">1</cx:pt>
          <cx:pt idx="3130">0</cx:pt>
          <cx:pt idx="3131">1</cx:pt>
          <cx:pt idx="3132">1</cx:pt>
          <cx:pt idx="3133">0</cx:pt>
          <cx:pt idx="3134">1</cx:pt>
          <cx:pt idx="3135">1</cx:pt>
          <cx:pt idx="3136">1</cx:pt>
          <cx:pt idx="3137">1</cx:pt>
          <cx:pt idx="3138">0</cx:pt>
          <cx:pt idx="3139">0</cx:pt>
          <cx:pt idx="3140">1</cx:pt>
          <cx:pt idx="3141">1</cx:pt>
          <cx:pt idx="3142">0</cx:pt>
          <cx:pt idx="3143">0</cx:pt>
          <cx:pt idx="3144">1</cx:pt>
          <cx:pt idx="3145">1</cx:pt>
          <cx:pt idx="3146">1</cx:pt>
          <cx:pt idx="3147">1</cx:pt>
          <cx:pt idx="3148">1</cx:pt>
          <cx:pt idx="3149">0</cx:pt>
          <cx:pt idx="3150">1</cx:pt>
          <cx:pt idx="3151">0</cx:pt>
          <cx:pt idx="3152">0</cx:pt>
          <cx:pt idx="3153">1</cx:pt>
          <cx:pt idx="3154">0</cx:pt>
          <cx:pt idx="3155">0</cx:pt>
          <cx:pt idx="3156">0</cx:pt>
          <cx:pt idx="3157">0</cx:pt>
          <cx:pt idx="3158">0</cx:pt>
          <cx:pt idx="3159">0</cx:pt>
          <cx:pt idx="3160">1</cx:pt>
          <cx:pt idx="3161">1</cx:pt>
          <cx:pt idx="3162">0</cx:pt>
          <cx:pt idx="3163">0</cx:pt>
          <cx:pt idx="3164">1</cx:pt>
          <cx:pt idx="3165">0</cx:pt>
          <cx:pt idx="3166">0</cx:pt>
          <cx:pt idx="3167">1</cx:pt>
          <cx:pt idx="3168">1</cx:pt>
          <cx:pt idx="3169">0</cx:pt>
          <cx:pt idx="3170">0</cx:pt>
          <cx:pt idx="3171">0</cx:pt>
          <cx:pt idx="3172">0</cx:pt>
          <cx:pt idx="3173">0</cx:pt>
          <cx:pt idx="3174">0</cx:pt>
          <cx:pt idx="3175">1</cx:pt>
          <cx:pt idx="3176">0</cx:pt>
          <cx:pt idx="3177">0</cx:pt>
          <cx:pt idx="3178">1</cx:pt>
          <cx:pt idx="3179">0</cx:pt>
          <cx:pt idx="3180">1</cx:pt>
          <cx:pt idx="3181">1</cx:pt>
          <cx:pt idx="3182">0</cx:pt>
          <cx:pt idx="3183">0</cx:pt>
          <cx:pt idx="3184">1</cx:pt>
          <cx:pt idx="3185">0</cx:pt>
          <cx:pt idx="3186">1</cx:pt>
          <cx:pt idx="3187">0</cx:pt>
          <cx:pt idx="3188">0</cx:pt>
          <cx:pt idx="3189">0</cx:pt>
          <cx:pt idx="3190">0</cx:pt>
          <cx:pt idx="3191">1</cx:pt>
          <cx:pt idx="3192">0</cx:pt>
          <cx:pt idx="3193">1</cx:pt>
          <cx:pt idx="3194">0</cx:pt>
          <cx:pt idx="3195">0</cx:pt>
          <cx:pt idx="3196">1</cx:pt>
          <cx:pt idx="3197">1</cx:pt>
          <cx:pt idx="3198">1</cx:pt>
          <cx:pt idx="3199">1</cx:pt>
          <cx:pt idx="3200">1</cx:pt>
          <cx:pt idx="3201">0</cx:pt>
          <cx:pt idx="3202">0</cx:pt>
          <cx:pt idx="3203">0</cx:pt>
          <cx:pt idx="3204">0</cx:pt>
          <cx:pt idx="3205">1</cx:pt>
          <cx:pt idx="3206">1</cx:pt>
          <cx:pt idx="3207">1</cx:pt>
          <cx:pt idx="3208">0</cx:pt>
          <cx:pt idx="3209">1</cx:pt>
          <cx:pt idx="3210">1</cx:pt>
          <cx:pt idx="3211">1</cx:pt>
          <cx:pt idx="3212">1</cx:pt>
          <cx:pt idx="3213">0</cx:pt>
          <cx:pt idx="3214">1</cx:pt>
          <cx:pt idx="3215">0</cx:pt>
          <cx:pt idx="3216">0</cx:pt>
          <cx:pt idx="3217">1</cx:pt>
          <cx:pt idx="3218">1</cx:pt>
          <cx:pt idx="3219">0</cx:pt>
          <cx:pt idx="3220">0</cx:pt>
          <cx:pt idx="3221">1</cx:pt>
          <cx:pt idx="3222">1</cx:pt>
          <cx:pt idx="3223">0</cx:pt>
          <cx:pt idx="3224">1</cx:pt>
          <cx:pt idx="3225">1</cx:pt>
          <cx:pt idx="3226">0</cx:pt>
          <cx:pt idx="3227">1</cx:pt>
          <cx:pt idx="3228">1</cx:pt>
          <cx:pt idx="3229">1</cx:pt>
          <cx:pt idx="3230">1</cx:pt>
          <cx:pt idx="3231">0</cx:pt>
          <cx:pt idx="3232">1</cx:pt>
          <cx:pt idx="3233">1</cx:pt>
          <cx:pt idx="3234">0</cx:pt>
          <cx:pt idx="3235">1</cx:pt>
          <cx:pt idx="3236">0</cx:pt>
          <cx:pt idx="3237">1</cx:pt>
          <cx:pt idx="3238">0</cx:pt>
          <cx:pt idx="3239">1</cx:pt>
          <cx:pt idx="3240">1</cx:pt>
          <cx:pt idx="3241">1</cx:pt>
          <cx:pt idx="3242">1</cx:pt>
          <cx:pt idx="3243">0</cx:pt>
          <cx:pt idx="3244">1</cx:pt>
          <cx:pt idx="3245">1</cx:pt>
          <cx:pt idx="3246">0</cx:pt>
          <cx:pt idx="3247">1</cx:pt>
          <cx:pt idx="3248">1</cx:pt>
          <cx:pt idx="3249">0</cx:pt>
          <cx:pt idx="3250">1</cx:pt>
          <cx:pt idx="3251">1</cx:pt>
          <cx:pt idx="3252">0</cx:pt>
          <cx:pt idx="3253">0</cx:pt>
          <cx:pt idx="3254">0</cx:pt>
          <cx:pt idx="3255">0</cx:pt>
          <cx:pt idx="3256">1</cx:pt>
          <cx:pt idx="3257">1</cx:pt>
          <cx:pt idx="3258">0</cx:pt>
          <cx:pt idx="3259">1</cx:pt>
          <cx:pt idx="3260">1</cx:pt>
          <cx:pt idx="3261">1</cx:pt>
          <cx:pt idx="3262">1</cx:pt>
          <cx:pt idx="3263">1</cx:pt>
          <cx:pt idx="3264">1</cx:pt>
          <cx:pt idx="3265">0</cx:pt>
          <cx:pt idx="3266">1</cx:pt>
          <cx:pt idx="3267">0</cx:pt>
          <cx:pt idx="3268">0</cx:pt>
          <cx:pt idx="3269">0</cx:pt>
          <cx:pt idx="3270">0</cx:pt>
          <cx:pt idx="3271">1</cx:pt>
          <cx:pt idx="3272">1</cx:pt>
          <cx:pt idx="3273">0</cx:pt>
          <cx:pt idx="3274">1</cx:pt>
          <cx:pt idx="3275">1</cx:pt>
          <cx:pt idx="3276">0</cx:pt>
          <cx:pt idx="3277">0</cx:pt>
          <cx:pt idx="3278">0</cx:pt>
          <cx:pt idx="3279">0</cx:pt>
          <cx:pt idx="3280">1</cx:pt>
          <cx:pt idx="3281">0</cx:pt>
          <cx:pt idx="3282">0</cx:pt>
          <cx:pt idx="3283">0</cx:pt>
          <cx:pt idx="3284">1</cx:pt>
          <cx:pt idx="3285">0</cx:pt>
          <cx:pt idx="3286">1</cx:pt>
          <cx:pt idx="3287">0</cx:pt>
          <cx:pt idx="3288">1</cx:pt>
          <cx:pt idx="3289">1</cx:pt>
          <cx:pt idx="3290">1</cx:pt>
          <cx:pt idx="3291">1</cx:pt>
          <cx:pt idx="3292">1</cx:pt>
          <cx:pt idx="3293">1</cx:pt>
          <cx:pt idx="3294">0</cx:pt>
          <cx:pt idx="3295">0</cx:pt>
          <cx:pt idx="3296">1</cx:pt>
          <cx:pt idx="3297">1</cx:pt>
          <cx:pt idx="3298">1</cx:pt>
          <cx:pt idx="3299">0</cx:pt>
          <cx:pt idx="3300">0</cx:pt>
          <cx:pt idx="3301">0</cx:pt>
          <cx:pt idx="3302">1</cx:pt>
          <cx:pt idx="3303">0</cx:pt>
          <cx:pt idx="3304">0</cx:pt>
          <cx:pt idx="3305">0</cx:pt>
          <cx:pt idx="3306">0</cx:pt>
          <cx:pt idx="3307">0</cx:pt>
          <cx:pt idx="3308">1</cx:pt>
          <cx:pt idx="3309">0</cx:pt>
          <cx:pt idx="3310">1</cx:pt>
          <cx:pt idx="3311">0</cx:pt>
          <cx:pt idx="3312">1</cx:pt>
          <cx:pt idx="3313">0</cx:pt>
          <cx:pt idx="3314">0</cx:pt>
          <cx:pt idx="3315">1</cx:pt>
          <cx:pt idx="3316">1</cx:pt>
          <cx:pt idx="3317">0</cx:pt>
          <cx:pt idx="3318">0</cx:pt>
          <cx:pt idx="3319">1</cx:pt>
          <cx:pt idx="3320">0</cx:pt>
          <cx:pt idx="3321">0</cx:pt>
          <cx:pt idx="3322">0</cx:pt>
          <cx:pt idx="3323">0</cx:pt>
          <cx:pt idx="3324">0</cx:pt>
          <cx:pt idx="3325">0</cx:pt>
          <cx:pt idx="3326">1</cx:pt>
          <cx:pt idx="3327">1</cx:pt>
          <cx:pt idx="3328">1</cx:pt>
          <cx:pt idx="3329">1</cx:pt>
          <cx:pt idx="3330">1</cx:pt>
          <cx:pt idx="3331">1</cx:pt>
          <cx:pt idx="3332">0</cx:pt>
          <cx:pt idx="3333">0</cx:pt>
          <cx:pt idx="3334">1</cx:pt>
          <cx:pt idx="3335">1</cx:pt>
          <cx:pt idx="3336">0</cx:pt>
          <cx:pt idx="3337">1</cx:pt>
          <cx:pt idx="3338">0</cx:pt>
          <cx:pt idx="3339">0</cx:pt>
          <cx:pt idx="3340">0</cx:pt>
          <cx:pt idx="3341">0</cx:pt>
          <cx:pt idx="3342">0</cx:pt>
          <cx:pt idx="3343">0</cx:pt>
          <cx:pt idx="3344">0</cx:pt>
          <cx:pt idx="3345">1</cx:pt>
          <cx:pt idx="3346">0</cx:pt>
          <cx:pt idx="3347">1</cx:pt>
          <cx:pt idx="3348">1</cx:pt>
          <cx:pt idx="3349">1</cx:pt>
          <cx:pt idx="3350">0</cx:pt>
          <cx:pt idx="3351">1</cx:pt>
          <cx:pt idx="3352">0</cx:pt>
          <cx:pt idx="3353">0</cx:pt>
          <cx:pt idx="3354">0</cx:pt>
          <cx:pt idx="3355">0</cx:pt>
          <cx:pt idx="3356">0</cx:pt>
          <cx:pt idx="3357">0</cx:pt>
          <cx:pt idx="3358">1</cx:pt>
          <cx:pt idx="3359">1</cx:pt>
          <cx:pt idx="3360">1</cx:pt>
          <cx:pt idx="3361">1</cx:pt>
          <cx:pt idx="3362">0</cx:pt>
          <cx:pt idx="3363">0</cx:pt>
          <cx:pt idx="3364">1</cx:pt>
          <cx:pt idx="3365">1</cx:pt>
          <cx:pt idx="3366">0</cx:pt>
          <cx:pt idx="3367">0</cx:pt>
          <cx:pt idx="3368">1</cx:pt>
          <cx:pt idx="3369">0</cx:pt>
          <cx:pt idx="3370">1</cx:pt>
          <cx:pt idx="3371">1</cx:pt>
          <cx:pt idx="3372">0</cx:pt>
          <cx:pt idx="3373">0</cx:pt>
          <cx:pt idx="3374">1</cx:pt>
          <cx:pt idx="3375">0</cx:pt>
          <cx:pt idx="3376">1</cx:pt>
          <cx:pt idx="3377">0</cx:pt>
          <cx:pt idx="3378">0</cx:pt>
          <cx:pt idx="3379">1</cx:pt>
          <cx:pt idx="3380">0</cx:pt>
          <cx:pt idx="3381">0</cx:pt>
          <cx:pt idx="3382">1</cx:pt>
          <cx:pt idx="3383">1</cx:pt>
          <cx:pt idx="3384">0</cx:pt>
          <cx:pt idx="3385">1</cx:pt>
          <cx:pt idx="3386">0</cx:pt>
          <cx:pt idx="3387">0</cx:pt>
          <cx:pt idx="3388">1</cx:pt>
          <cx:pt idx="3389">0</cx:pt>
          <cx:pt idx="3390">0</cx:pt>
          <cx:pt idx="3391">1</cx:pt>
          <cx:pt idx="3392">1</cx:pt>
          <cx:pt idx="3393">0</cx:pt>
          <cx:pt idx="3394">1</cx:pt>
          <cx:pt idx="3395">0</cx:pt>
          <cx:pt idx="3396">1</cx:pt>
          <cx:pt idx="3397">0</cx:pt>
          <cx:pt idx="3398">1</cx:pt>
          <cx:pt idx="3399">1</cx:pt>
          <cx:pt idx="3400">1</cx:pt>
          <cx:pt idx="3401">0</cx:pt>
          <cx:pt idx="3402">1</cx:pt>
          <cx:pt idx="3403">1</cx:pt>
          <cx:pt idx="3404">0</cx:pt>
          <cx:pt idx="3405">0</cx:pt>
          <cx:pt idx="3406">0</cx:pt>
          <cx:pt idx="3407">1</cx:pt>
          <cx:pt idx="3408">1</cx:pt>
          <cx:pt idx="3409">1</cx:pt>
          <cx:pt idx="3410">0</cx:pt>
          <cx:pt idx="3411">1</cx:pt>
          <cx:pt idx="3412">1</cx:pt>
          <cx:pt idx="3413">1</cx:pt>
          <cx:pt idx="3414">0</cx:pt>
          <cx:pt idx="3415">1</cx:pt>
          <cx:pt idx="3416">1</cx:pt>
          <cx:pt idx="3417">1</cx:pt>
          <cx:pt idx="3418">0</cx:pt>
          <cx:pt idx="3419">0</cx:pt>
          <cx:pt idx="3420">0</cx:pt>
          <cx:pt idx="3421">1</cx:pt>
          <cx:pt idx="3422">1</cx:pt>
          <cx:pt idx="3423">1</cx:pt>
          <cx:pt idx="3424">1</cx:pt>
          <cx:pt idx="3425">1</cx:pt>
          <cx:pt idx="3426">0</cx:pt>
          <cx:pt idx="3427">0</cx:pt>
          <cx:pt idx="3428">0</cx:pt>
          <cx:pt idx="3429">0</cx:pt>
          <cx:pt idx="3430">0</cx:pt>
          <cx:pt idx="3431">1</cx:pt>
          <cx:pt idx="3432">1</cx:pt>
          <cx:pt idx="3433">0</cx:pt>
          <cx:pt idx="3434">1</cx:pt>
          <cx:pt idx="3435">0</cx:pt>
          <cx:pt idx="3436">1</cx:pt>
          <cx:pt idx="3437">1</cx:pt>
          <cx:pt idx="3438">1</cx:pt>
          <cx:pt idx="3439">0</cx:pt>
          <cx:pt idx="3440">1</cx:pt>
          <cx:pt idx="3441">1</cx:pt>
          <cx:pt idx="3442">0</cx:pt>
          <cx:pt idx="3443">1</cx:pt>
          <cx:pt idx="3444">1</cx:pt>
          <cx:pt idx="3445">1</cx:pt>
          <cx:pt idx="3446">0</cx:pt>
          <cx:pt idx="3447">1</cx:pt>
          <cx:pt idx="3448">1</cx:pt>
          <cx:pt idx="3449">0</cx:pt>
          <cx:pt idx="3450">0</cx:pt>
          <cx:pt idx="3451">1</cx:pt>
          <cx:pt idx="3452">0</cx:pt>
          <cx:pt idx="3453">0</cx:pt>
          <cx:pt idx="3454">0</cx:pt>
          <cx:pt idx="3455">0</cx:pt>
          <cx:pt idx="3456">1</cx:pt>
          <cx:pt idx="3457">1</cx:pt>
          <cx:pt idx="3458">1</cx:pt>
          <cx:pt idx="3459">1</cx:pt>
          <cx:pt idx="3460">1</cx:pt>
          <cx:pt idx="3461">0</cx:pt>
          <cx:pt idx="3462">1</cx:pt>
          <cx:pt idx="3463">1</cx:pt>
          <cx:pt idx="3464">0</cx:pt>
          <cx:pt idx="3465">1</cx:pt>
          <cx:pt idx="3466">0</cx:pt>
          <cx:pt idx="3467">1</cx:pt>
          <cx:pt idx="3468">0</cx:pt>
          <cx:pt idx="3469">0</cx:pt>
          <cx:pt idx="3470">1</cx:pt>
          <cx:pt idx="3471">1</cx:pt>
          <cx:pt idx="3472">0</cx:pt>
          <cx:pt idx="3473">0</cx:pt>
          <cx:pt idx="3474">0</cx:pt>
          <cx:pt idx="3475">1</cx:pt>
          <cx:pt idx="3476">0</cx:pt>
          <cx:pt idx="3477">0</cx:pt>
          <cx:pt idx="3478">1</cx:pt>
          <cx:pt idx="3479">1</cx:pt>
          <cx:pt idx="3480">1</cx:pt>
          <cx:pt idx="3481">1</cx:pt>
          <cx:pt idx="3482">1</cx:pt>
          <cx:pt idx="3483">1</cx:pt>
          <cx:pt idx="3484">0</cx:pt>
          <cx:pt idx="3485">1</cx:pt>
          <cx:pt idx="3486">1</cx:pt>
          <cx:pt idx="3487">0</cx:pt>
          <cx:pt idx="3488">1</cx:pt>
          <cx:pt idx="3489">0</cx:pt>
          <cx:pt idx="3490">0</cx:pt>
          <cx:pt idx="3491">1</cx:pt>
          <cx:pt idx="3492">1</cx:pt>
          <cx:pt idx="3493">1</cx:pt>
          <cx:pt idx="3494">1</cx:pt>
          <cx:pt idx="3495">1</cx:pt>
          <cx:pt idx="3496">0</cx:pt>
          <cx:pt idx="3497">1</cx:pt>
          <cx:pt idx="3498">1</cx:pt>
          <cx:pt idx="3499">0</cx:pt>
          <cx:pt idx="3500">0</cx:pt>
          <cx:pt idx="3501">0</cx:pt>
          <cx:pt idx="3502">0</cx:pt>
          <cx:pt idx="3503">1</cx:pt>
          <cx:pt idx="3504">0</cx:pt>
          <cx:pt idx="3505">0</cx:pt>
          <cx:pt idx="3506">0</cx:pt>
          <cx:pt idx="3507">0</cx:pt>
          <cx:pt idx="3508">1</cx:pt>
          <cx:pt idx="3509">0</cx:pt>
          <cx:pt idx="3510">0</cx:pt>
          <cx:pt idx="3511">1</cx:pt>
          <cx:pt idx="3512">1</cx:pt>
          <cx:pt idx="3513">1</cx:pt>
          <cx:pt idx="3514">0</cx:pt>
          <cx:pt idx="3515">0</cx:pt>
          <cx:pt idx="3516">0</cx:pt>
          <cx:pt idx="3517">1</cx:pt>
          <cx:pt idx="3518">1</cx:pt>
          <cx:pt idx="3519">1</cx:pt>
          <cx:pt idx="3520">0</cx:pt>
          <cx:pt idx="3521">1</cx:pt>
          <cx:pt idx="3522">1</cx:pt>
          <cx:pt idx="3523">1</cx:pt>
          <cx:pt idx="3524">1</cx:pt>
          <cx:pt idx="3525">0</cx:pt>
          <cx:pt idx="3526">1</cx:pt>
          <cx:pt idx="3527">1</cx:pt>
          <cx:pt idx="3528">0</cx:pt>
          <cx:pt idx="3529">1</cx:pt>
          <cx:pt idx="3530">1</cx:pt>
          <cx:pt idx="3531">0</cx:pt>
          <cx:pt idx="3532">1</cx:pt>
          <cx:pt idx="3533">1</cx:pt>
          <cx:pt idx="3534">0</cx:pt>
          <cx:pt idx="3535">0</cx:pt>
          <cx:pt idx="3536">1</cx:pt>
          <cx:pt idx="3537">1</cx:pt>
          <cx:pt idx="3538">0</cx:pt>
          <cx:pt idx="3539">0</cx:pt>
          <cx:pt idx="3540">0</cx:pt>
          <cx:pt idx="3541">1</cx:pt>
          <cx:pt idx="3542">1</cx:pt>
          <cx:pt idx="3543">1</cx:pt>
          <cx:pt idx="3544">0</cx:pt>
          <cx:pt idx="3545">0</cx:pt>
          <cx:pt idx="3546">1</cx:pt>
          <cx:pt idx="3547">0</cx:pt>
          <cx:pt idx="3548">1</cx:pt>
          <cx:pt idx="3549">1</cx:pt>
          <cx:pt idx="3550">1</cx:pt>
          <cx:pt idx="3551">0</cx:pt>
          <cx:pt idx="3552">1</cx:pt>
          <cx:pt idx="3553">1</cx:pt>
          <cx:pt idx="3554">1</cx:pt>
          <cx:pt idx="3555">0</cx:pt>
          <cx:pt idx="3556">1</cx:pt>
          <cx:pt idx="3557">0</cx:pt>
          <cx:pt idx="3558">1</cx:pt>
          <cx:pt idx="3559">0</cx:pt>
          <cx:pt idx="3560">1</cx:pt>
          <cx:pt idx="3561">0</cx:pt>
          <cx:pt idx="3562">1</cx:pt>
          <cx:pt idx="3563">0</cx:pt>
          <cx:pt idx="3564">1</cx:pt>
          <cx:pt idx="3565">0</cx:pt>
          <cx:pt idx="3566">1</cx:pt>
          <cx:pt idx="3567">1</cx:pt>
          <cx:pt idx="3568">1</cx:pt>
          <cx:pt idx="3569">1</cx:pt>
          <cx:pt idx="3570">1</cx:pt>
          <cx:pt idx="3571">0</cx:pt>
          <cx:pt idx="3572">0</cx:pt>
          <cx:pt idx="3573">1</cx:pt>
          <cx:pt idx="3574">1</cx:pt>
          <cx:pt idx="3575">0</cx:pt>
          <cx:pt idx="3576">1</cx:pt>
          <cx:pt idx="3577">0</cx:pt>
          <cx:pt idx="3578">1</cx:pt>
          <cx:pt idx="3579">0</cx:pt>
          <cx:pt idx="3580">0</cx:pt>
          <cx:pt idx="3581">0</cx:pt>
          <cx:pt idx="3582">1</cx:pt>
          <cx:pt idx="3583">1</cx:pt>
          <cx:pt idx="3584">0</cx:pt>
          <cx:pt idx="3585">0</cx:pt>
          <cx:pt idx="3586">0</cx:pt>
          <cx:pt idx="3587">1</cx:pt>
          <cx:pt idx="3588">0</cx:pt>
          <cx:pt idx="3589">1</cx:pt>
          <cx:pt idx="3590">0</cx:pt>
          <cx:pt idx="3591">1</cx:pt>
          <cx:pt idx="3592">0</cx:pt>
          <cx:pt idx="3593">0</cx:pt>
          <cx:pt idx="3594">0</cx:pt>
          <cx:pt idx="3595">0</cx:pt>
          <cx:pt idx="3596">0</cx:pt>
          <cx:pt idx="3597">1</cx:pt>
          <cx:pt idx="3598">0</cx:pt>
          <cx:pt idx="3599">0</cx:pt>
          <cx:pt idx="3600">1</cx:pt>
          <cx:pt idx="3601">1</cx:pt>
          <cx:pt idx="3602">1</cx:pt>
          <cx:pt idx="3603">1</cx:pt>
          <cx:pt idx="3604">1</cx:pt>
          <cx:pt idx="3605">1</cx:pt>
          <cx:pt idx="3606">1</cx:pt>
          <cx:pt idx="3607">1</cx:pt>
          <cx:pt idx="3608">1</cx:pt>
          <cx:pt idx="3609">0</cx:pt>
          <cx:pt idx="3610">1</cx:pt>
          <cx:pt idx="3611">1</cx:pt>
          <cx:pt idx="3612">1</cx:pt>
          <cx:pt idx="3613">1</cx:pt>
          <cx:pt idx="3614">1</cx:pt>
          <cx:pt idx="3615">0</cx:pt>
          <cx:pt idx="3616">0</cx:pt>
          <cx:pt idx="3617">1</cx:pt>
          <cx:pt idx="3618">1</cx:pt>
          <cx:pt idx="3619">0</cx:pt>
          <cx:pt idx="3620">1</cx:pt>
          <cx:pt idx="3621">1</cx:pt>
          <cx:pt idx="3622">1</cx:pt>
          <cx:pt idx="3623">1</cx:pt>
          <cx:pt idx="3624">0</cx:pt>
          <cx:pt idx="3625">0</cx:pt>
          <cx:pt idx="3626">0</cx:pt>
          <cx:pt idx="3627">1</cx:pt>
          <cx:pt idx="3628">0</cx:pt>
          <cx:pt idx="3629">0</cx:pt>
          <cx:pt idx="3630">1</cx:pt>
          <cx:pt idx="3631">1</cx:pt>
          <cx:pt idx="3632">0</cx:pt>
          <cx:pt idx="3633">1</cx:pt>
          <cx:pt idx="3634">1</cx:pt>
          <cx:pt idx="3635">0</cx:pt>
          <cx:pt idx="3636">0</cx:pt>
          <cx:pt idx="3637">1</cx:pt>
          <cx:pt idx="3638">1</cx:pt>
          <cx:pt idx="3639">1</cx:pt>
          <cx:pt idx="3640">0</cx:pt>
          <cx:pt idx="3641">1</cx:pt>
          <cx:pt idx="3642">1</cx:pt>
          <cx:pt idx="3643">1</cx:pt>
          <cx:pt idx="3644">1</cx:pt>
          <cx:pt idx="3645">1</cx:pt>
          <cx:pt idx="3646">1</cx:pt>
          <cx:pt idx="3647">1</cx:pt>
          <cx:pt idx="3648">0</cx:pt>
          <cx:pt idx="3649">0</cx:pt>
          <cx:pt idx="3650">1</cx:pt>
          <cx:pt idx="3651">1</cx:pt>
          <cx:pt idx="3652">0</cx:pt>
          <cx:pt idx="3653">0</cx:pt>
          <cx:pt idx="3654">1</cx:pt>
          <cx:pt idx="3655">0</cx:pt>
          <cx:pt idx="3656">1</cx:pt>
          <cx:pt idx="3657">0</cx:pt>
          <cx:pt idx="3658">0</cx:pt>
          <cx:pt idx="3659">1</cx:pt>
          <cx:pt idx="3660">1</cx:pt>
          <cx:pt idx="3661">0</cx:pt>
          <cx:pt idx="3662">1</cx:pt>
          <cx:pt idx="3663">0</cx:pt>
          <cx:pt idx="3664">1</cx:pt>
          <cx:pt idx="3665">1</cx:pt>
          <cx:pt idx="3666">1</cx:pt>
          <cx:pt idx="3667">0</cx:pt>
          <cx:pt idx="3668">1</cx:pt>
          <cx:pt idx="3669">0</cx:pt>
          <cx:pt idx="3670">0</cx:pt>
          <cx:pt idx="3671">0</cx:pt>
          <cx:pt idx="3672">1</cx:pt>
          <cx:pt idx="3673">1</cx:pt>
          <cx:pt idx="3674">0</cx:pt>
          <cx:pt idx="3675">0</cx:pt>
          <cx:pt idx="3676">1</cx:pt>
          <cx:pt idx="3677">1</cx:pt>
          <cx:pt idx="3678">0</cx:pt>
          <cx:pt idx="3679">0</cx:pt>
          <cx:pt idx="3680">0</cx:pt>
          <cx:pt idx="3681">1</cx:pt>
          <cx:pt idx="3682">1</cx:pt>
          <cx:pt idx="3683">0</cx:pt>
          <cx:pt idx="3684">1</cx:pt>
          <cx:pt idx="3685">0</cx:pt>
          <cx:pt idx="3686">1</cx:pt>
          <cx:pt idx="3687">0</cx:pt>
          <cx:pt idx="3688">1</cx:pt>
          <cx:pt idx="3689">1</cx:pt>
          <cx:pt idx="3690">1</cx:pt>
          <cx:pt idx="3691">1</cx:pt>
          <cx:pt idx="3692">0</cx:pt>
          <cx:pt idx="3693">0</cx:pt>
          <cx:pt idx="3694">1</cx:pt>
          <cx:pt idx="3695">0</cx:pt>
          <cx:pt idx="3696">1</cx:pt>
          <cx:pt idx="3697">0</cx:pt>
          <cx:pt idx="3698">0</cx:pt>
          <cx:pt idx="3699">1</cx:pt>
          <cx:pt idx="3700">0</cx:pt>
          <cx:pt idx="3701">0</cx:pt>
          <cx:pt idx="3702">0</cx:pt>
          <cx:pt idx="3703">0</cx:pt>
          <cx:pt idx="3704">1</cx:pt>
          <cx:pt idx="3705">1</cx:pt>
          <cx:pt idx="3706">1</cx:pt>
          <cx:pt idx="3707">0</cx:pt>
          <cx:pt idx="3708">0</cx:pt>
          <cx:pt idx="3709">0</cx:pt>
          <cx:pt idx="3710">0</cx:pt>
          <cx:pt idx="3711">1</cx:pt>
          <cx:pt idx="3712">1</cx:pt>
          <cx:pt idx="3713">1</cx:pt>
          <cx:pt idx="3714">0</cx:pt>
          <cx:pt idx="3715">0</cx:pt>
          <cx:pt idx="3716">0</cx:pt>
          <cx:pt idx="3717">1</cx:pt>
          <cx:pt idx="3718">1</cx:pt>
          <cx:pt idx="3719">0</cx:pt>
          <cx:pt idx="3720">1</cx:pt>
          <cx:pt idx="3721">1</cx:pt>
          <cx:pt idx="3722">0</cx:pt>
          <cx:pt idx="3723">0</cx:pt>
          <cx:pt idx="3724">1</cx:pt>
          <cx:pt idx="3725">0</cx:pt>
          <cx:pt idx="3726">0</cx:pt>
          <cx:pt idx="3727">1</cx:pt>
          <cx:pt idx="3728">0</cx:pt>
          <cx:pt idx="3729">0</cx:pt>
          <cx:pt idx="3730">0</cx:pt>
          <cx:pt idx="3731">1</cx:pt>
          <cx:pt idx="3732">0</cx:pt>
          <cx:pt idx="3733">1</cx:pt>
          <cx:pt idx="3734">0</cx:pt>
          <cx:pt idx="3735">0</cx:pt>
          <cx:pt idx="3736">0</cx:pt>
          <cx:pt idx="3737">1</cx:pt>
          <cx:pt idx="3738">0</cx:pt>
          <cx:pt idx="3739">1</cx:pt>
          <cx:pt idx="3740">1</cx:pt>
          <cx:pt idx="3741">1</cx:pt>
          <cx:pt idx="3742">0</cx:pt>
          <cx:pt idx="3743">1</cx:pt>
          <cx:pt idx="3744">0</cx:pt>
          <cx:pt idx="3745">0</cx:pt>
          <cx:pt idx="3746">1</cx:pt>
          <cx:pt idx="3747">1</cx:pt>
          <cx:pt idx="3748">1</cx:pt>
          <cx:pt idx="3749">0</cx:pt>
          <cx:pt idx="3750">0</cx:pt>
          <cx:pt idx="3751">0</cx:pt>
          <cx:pt idx="3752">0</cx:pt>
          <cx:pt idx="3753">0</cx:pt>
          <cx:pt idx="3754">0</cx:pt>
          <cx:pt idx="3755">0</cx:pt>
          <cx:pt idx="3756">0</cx:pt>
          <cx:pt idx="3757">1</cx:pt>
          <cx:pt idx="3758">0</cx:pt>
          <cx:pt idx="3759">1</cx:pt>
          <cx:pt idx="3760">1</cx:pt>
          <cx:pt idx="3761">1</cx:pt>
          <cx:pt idx="3762">0</cx:pt>
          <cx:pt idx="3763">0</cx:pt>
          <cx:pt idx="3764">1</cx:pt>
          <cx:pt idx="3765">1</cx:pt>
          <cx:pt idx="3766">1</cx:pt>
          <cx:pt idx="3767">1</cx:pt>
          <cx:pt idx="3768">0</cx:pt>
          <cx:pt idx="3769">1</cx:pt>
          <cx:pt idx="3770">0</cx:pt>
          <cx:pt idx="3771">0</cx:pt>
          <cx:pt idx="3772">0</cx:pt>
          <cx:pt idx="3773">1</cx:pt>
          <cx:pt idx="3774">0</cx:pt>
          <cx:pt idx="3775">0</cx:pt>
          <cx:pt idx="3776">0</cx:pt>
          <cx:pt idx="3777">1</cx:pt>
          <cx:pt idx="3778">1</cx:pt>
          <cx:pt idx="3779">1</cx:pt>
          <cx:pt idx="3780">0</cx:pt>
          <cx:pt idx="3781">0</cx:pt>
          <cx:pt idx="3782">0</cx:pt>
          <cx:pt idx="3783">1</cx:pt>
          <cx:pt idx="3784">1</cx:pt>
          <cx:pt idx="3785">0</cx:pt>
          <cx:pt idx="3786">1</cx:pt>
          <cx:pt idx="3787">0</cx:pt>
          <cx:pt idx="3788">0</cx:pt>
          <cx:pt idx="3789">0</cx:pt>
          <cx:pt idx="3790">0</cx:pt>
          <cx:pt idx="3791">0</cx:pt>
          <cx:pt idx="3792">1</cx:pt>
          <cx:pt idx="3793">1</cx:pt>
          <cx:pt idx="3794">1</cx:pt>
          <cx:pt idx="3795">0</cx:pt>
          <cx:pt idx="3796">0</cx:pt>
          <cx:pt idx="3797">0</cx:pt>
          <cx:pt idx="3798">1</cx:pt>
          <cx:pt idx="3799">0</cx:pt>
          <cx:pt idx="3800">1</cx:pt>
          <cx:pt idx="3801">1</cx:pt>
          <cx:pt idx="3802">0</cx:pt>
          <cx:pt idx="3803">1</cx:pt>
          <cx:pt idx="3804">1</cx:pt>
          <cx:pt idx="3805">0</cx:pt>
          <cx:pt idx="3806">0</cx:pt>
          <cx:pt idx="3807">1</cx:pt>
          <cx:pt idx="3808">0</cx:pt>
          <cx:pt idx="3809">1</cx:pt>
          <cx:pt idx="3810">1</cx:pt>
          <cx:pt idx="3811">1</cx:pt>
          <cx:pt idx="3812">0</cx:pt>
          <cx:pt idx="3813">0</cx:pt>
          <cx:pt idx="3814">0</cx:pt>
          <cx:pt idx="3815">1</cx:pt>
          <cx:pt idx="3816">0</cx:pt>
          <cx:pt idx="3817">0</cx:pt>
          <cx:pt idx="3818">1</cx:pt>
          <cx:pt idx="3819">0</cx:pt>
          <cx:pt idx="3820">1</cx:pt>
          <cx:pt idx="3821">0</cx:pt>
          <cx:pt idx="3822">1</cx:pt>
          <cx:pt idx="3823">0</cx:pt>
          <cx:pt idx="3824">0</cx:pt>
          <cx:pt idx="3825">0</cx:pt>
          <cx:pt idx="3826">1</cx:pt>
          <cx:pt idx="3827">0</cx:pt>
          <cx:pt idx="3828">1</cx:pt>
          <cx:pt idx="3829">0</cx:pt>
          <cx:pt idx="3830">0</cx:pt>
          <cx:pt idx="3831">1</cx:pt>
          <cx:pt idx="3832">0</cx:pt>
          <cx:pt idx="3833">0</cx:pt>
          <cx:pt idx="3834">0</cx:pt>
          <cx:pt idx="3835">1</cx:pt>
          <cx:pt idx="3836">0</cx:pt>
          <cx:pt idx="3837">0</cx:pt>
          <cx:pt idx="3838">0</cx:pt>
          <cx:pt idx="3839">0</cx:pt>
          <cx:pt idx="3840">0</cx:pt>
          <cx:pt idx="3841">0</cx:pt>
          <cx:pt idx="3842">0</cx:pt>
          <cx:pt idx="3843">0</cx:pt>
          <cx:pt idx="3844">0</cx:pt>
          <cx:pt idx="3845">0</cx:pt>
          <cx:pt idx="3846">0</cx:pt>
          <cx:pt idx="3847">0</cx:pt>
          <cx:pt idx="3848">1</cx:pt>
          <cx:pt idx="3849">0</cx:pt>
          <cx:pt idx="3850">0</cx:pt>
          <cx:pt idx="3851">0</cx:pt>
          <cx:pt idx="3852">0</cx:pt>
          <cx:pt idx="3853">1</cx:pt>
          <cx:pt idx="3854">0</cx:pt>
          <cx:pt idx="3855">1</cx:pt>
          <cx:pt idx="3856">1</cx:pt>
          <cx:pt idx="3857">1</cx:pt>
          <cx:pt idx="3858">1</cx:pt>
          <cx:pt idx="3859">0</cx:pt>
          <cx:pt idx="3860">0</cx:pt>
          <cx:pt idx="3861">0</cx:pt>
          <cx:pt idx="3862">0</cx:pt>
          <cx:pt idx="3863">0</cx:pt>
          <cx:pt idx="3864">1</cx:pt>
          <cx:pt idx="3865">0</cx:pt>
          <cx:pt idx="3866">1</cx:pt>
          <cx:pt idx="3867">0</cx:pt>
          <cx:pt idx="3868">0</cx:pt>
          <cx:pt idx="3869">1</cx:pt>
          <cx:pt idx="3870">0</cx:pt>
          <cx:pt idx="3871">0</cx:pt>
          <cx:pt idx="3872">0</cx:pt>
          <cx:pt idx="3873">1</cx:pt>
          <cx:pt idx="3874">0</cx:pt>
          <cx:pt idx="3875">0</cx:pt>
          <cx:pt idx="3876">0</cx:pt>
          <cx:pt idx="3877">1</cx:pt>
          <cx:pt idx="3878">0</cx:pt>
          <cx:pt idx="3879">0</cx:pt>
          <cx:pt idx="3880">0</cx:pt>
          <cx:pt idx="3881">0</cx:pt>
          <cx:pt idx="3882">0</cx:pt>
          <cx:pt idx="3883">1</cx:pt>
          <cx:pt idx="3884">0</cx:pt>
          <cx:pt idx="3885">0</cx:pt>
          <cx:pt idx="3886">1</cx:pt>
          <cx:pt idx="3887">0</cx:pt>
          <cx:pt idx="3888">0</cx:pt>
          <cx:pt idx="3889">0</cx:pt>
          <cx:pt idx="3890">0</cx:pt>
          <cx:pt idx="3891">0</cx:pt>
          <cx:pt idx="3892">0</cx:pt>
          <cx:pt idx="3893">1</cx:pt>
          <cx:pt idx="3894">1</cx:pt>
          <cx:pt idx="3895">0</cx:pt>
          <cx:pt idx="3896">0</cx:pt>
          <cx:pt idx="3897">0</cx:pt>
          <cx:pt idx="3898">0</cx:pt>
          <cx:pt idx="3899">1</cx:pt>
          <cx:pt idx="3900">0</cx:pt>
          <cx:pt idx="3901">1</cx:pt>
          <cx:pt idx="3902">1</cx:pt>
          <cx:pt idx="3903">1</cx:pt>
          <cx:pt idx="3904">0</cx:pt>
          <cx:pt idx="3905">1</cx:pt>
          <cx:pt idx="3906">0</cx:pt>
          <cx:pt idx="3907">1</cx:pt>
          <cx:pt idx="3908">1</cx:pt>
          <cx:pt idx="3909">1</cx:pt>
          <cx:pt idx="3910">0</cx:pt>
          <cx:pt idx="3911">0</cx:pt>
          <cx:pt idx="3912">0</cx:pt>
          <cx:pt idx="3913">0</cx:pt>
          <cx:pt idx="3914">1</cx:pt>
          <cx:pt idx="3915">0</cx:pt>
          <cx:pt idx="3916">0</cx:pt>
          <cx:pt idx="3917">0</cx:pt>
          <cx:pt idx="3918">1</cx:pt>
          <cx:pt idx="3919">0</cx:pt>
          <cx:pt idx="3920">0</cx:pt>
          <cx:pt idx="3921">0</cx:pt>
          <cx:pt idx="3922">1</cx:pt>
          <cx:pt idx="3923">0</cx:pt>
          <cx:pt idx="3924">1</cx:pt>
          <cx:pt idx="3925">0</cx:pt>
          <cx:pt idx="3926">0</cx:pt>
          <cx:pt idx="3927">0</cx:pt>
          <cx:pt idx="3928">1</cx:pt>
          <cx:pt idx="3929">1</cx:pt>
          <cx:pt idx="3930">0</cx:pt>
          <cx:pt idx="3931">1</cx:pt>
          <cx:pt idx="3932">1</cx:pt>
          <cx:pt idx="3933">0</cx:pt>
          <cx:pt idx="3934">1</cx:pt>
          <cx:pt idx="3935">0</cx:pt>
          <cx:pt idx="3936">0</cx:pt>
          <cx:pt idx="3937">1</cx:pt>
          <cx:pt idx="3938">0</cx:pt>
          <cx:pt idx="3939">0</cx:pt>
          <cx:pt idx="3940">0</cx:pt>
          <cx:pt idx="3941">0</cx:pt>
          <cx:pt idx="3942">1</cx:pt>
          <cx:pt idx="3943">0</cx:pt>
          <cx:pt idx="3944">0</cx:pt>
          <cx:pt idx="3945">1</cx:pt>
          <cx:pt idx="3946">0</cx:pt>
          <cx:pt idx="3947">0</cx:pt>
          <cx:pt idx="3948">0</cx:pt>
          <cx:pt idx="3949">0</cx:pt>
          <cx:pt idx="3950">0</cx:pt>
          <cx:pt idx="3951">1</cx:pt>
          <cx:pt idx="3952">1</cx:pt>
          <cx:pt idx="3953">0</cx:pt>
          <cx:pt idx="3954">0</cx:pt>
          <cx:pt idx="3955">0</cx:pt>
          <cx:pt idx="3956">1</cx:pt>
          <cx:pt idx="3957">0</cx:pt>
          <cx:pt idx="3958">1</cx:pt>
          <cx:pt idx="3959">0</cx:pt>
          <cx:pt idx="3960">1</cx:pt>
          <cx:pt idx="3961">0</cx:pt>
          <cx:pt idx="3962">0</cx:pt>
          <cx:pt idx="3963">1</cx:pt>
          <cx:pt idx="3964">0</cx:pt>
          <cx:pt idx="3965">0</cx:pt>
          <cx:pt idx="3966">1</cx:pt>
          <cx:pt idx="3967">1</cx:pt>
          <cx:pt idx="3968">0</cx:pt>
          <cx:pt idx="3969">0</cx:pt>
          <cx:pt idx="3970">0</cx:pt>
          <cx:pt idx="3971">0</cx:pt>
          <cx:pt idx="3972">0</cx:pt>
          <cx:pt idx="3973">1</cx:pt>
          <cx:pt idx="3974">1</cx:pt>
          <cx:pt idx="3975">0</cx:pt>
          <cx:pt idx="3976">0</cx:pt>
          <cx:pt idx="3977">1</cx:pt>
          <cx:pt idx="3978">1</cx:pt>
          <cx:pt idx="3979">1</cx:pt>
          <cx:pt idx="3980">1</cx:pt>
          <cx:pt idx="3981">1</cx:pt>
          <cx:pt idx="3982">0</cx:pt>
          <cx:pt idx="3983">1</cx:pt>
          <cx:pt idx="3984">1</cx:pt>
          <cx:pt idx="3985">1</cx:pt>
          <cx:pt idx="3986">0</cx:pt>
          <cx:pt idx="3987">0</cx:pt>
          <cx:pt idx="3988">0</cx:pt>
          <cx:pt idx="3989">0</cx:pt>
          <cx:pt idx="3990">1</cx:pt>
          <cx:pt idx="3991">0</cx:pt>
          <cx:pt idx="3992">1</cx:pt>
          <cx:pt idx="3993">0</cx:pt>
          <cx:pt idx="3994">1</cx:pt>
          <cx:pt idx="3995">0</cx:pt>
          <cx:pt idx="3996">0</cx:pt>
          <cx:pt idx="3997">1</cx:pt>
          <cx:pt idx="3998">1</cx:pt>
          <cx:pt idx="3999">0</cx:pt>
          <cx:pt idx="4000">0</cx:pt>
          <cx:pt idx="4001">0</cx:pt>
          <cx:pt idx="4002">1</cx:pt>
          <cx:pt idx="4003">1</cx:pt>
          <cx:pt idx="4004">0</cx:pt>
          <cx:pt idx="4005">0</cx:pt>
          <cx:pt idx="4006">1</cx:pt>
          <cx:pt idx="4007">0</cx:pt>
          <cx:pt idx="4008">1</cx:pt>
          <cx:pt idx="4009">1</cx:pt>
          <cx:pt idx="4010">1</cx:pt>
          <cx:pt idx="4011">1</cx:pt>
          <cx:pt idx="4012">0</cx:pt>
          <cx:pt idx="4013">1</cx:pt>
          <cx:pt idx="4014">1</cx:pt>
          <cx:pt idx="4015">1</cx:pt>
          <cx:pt idx="4016">0</cx:pt>
          <cx:pt idx="4017">0</cx:pt>
          <cx:pt idx="4018">0</cx:pt>
          <cx:pt idx="4019">0</cx:pt>
          <cx:pt idx="4020">1</cx:pt>
          <cx:pt idx="4021">0</cx:pt>
          <cx:pt idx="4022">1</cx:pt>
          <cx:pt idx="4023">1</cx:pt>
          <cx:pt idx="4024">1</cx:pt>
          <cx:pt idx="4025">1</cx:pt>
          <cx:pt idx="4026">1</cx:pt>
          <cx:pt idx="4027">1</cx:pt>
          <cx:pt idx="4028">0</cx:pt>
          <cx:pt idx="4029">1</cx:pt>
          <cx:pt idx="4030">0</cx:pt>
          <cx:pt idx="4031">0</cx:pt>
          <cx:pt idx="4032">1</cx:pt>
          <cx:pt idx="4033">1</cx:pt>
          <cx:pt idx="4034">0</cx:pt>
          <cx:pt idx="4035">0</cx:pt>
          <cx:pt idx="4036">1</cx:pt>
          <cx:pt idx="4037">1</cx:pt>
          <cx:pt idx="4038">1</cx:pt>
          <cx:pt idx="4039">0</cx:pt>
          <cx:pt idx="4040">0</cx:pt>
          <cx:pt idx="4041">1</cx:pt>
          <cx:pt idx="4042">1</cx:pt>
          <cx:pt idx="4043">1</cx:pt>
          <cx:pt idx="4044">1</cx:pt>
          <cx:pt idx="4045">0</cx:pt>
          <cx:pt idx="4046">1</cx:pt>
          <cx:pt idx="4047">1</cx:pt>
          <cx:pt idx="4048">1</cx:pt>
          <cx:pt idx="4049">0</cx:pt>
          <cx:pt idx="4050">0</cx:pt>
          <cx:pt idx="4051">0</cx:pt>
          <cx:pt idx="4052">0</cx:pt>
          <cx:pt idx="4053">0</cx:pt>
          <cx:pt idx="4054">0</cx:pt>
          <cx:pt idx="4055">1</cx:pt>
          <cx:pt idx="4056">1</cx:pt>
          <cx:pt idx="4057">0</cx:pt>
          <cx:pt idx="4058">1</cx:pt>
          <cx:pt idx="4059">0</cx:pt>
          <cx:pt idx="4060">1</cx:pt>
          <cx:pt idx="4061">0</cx:pt>
          <cx:pt idx="4062">1</cx:pt>
          <cx:pt idx="4063">1</cx:pt>
          <cx:pt idx="4064">1</cx:pt>
          <cx:pt idx="4065">0</cx:pt>
          <cx:pt idx="4066">1</cx:pt>
          <cx:pt idx="4067">0</cx:pt>
          <cx:pt idx="4068">1</cx:pt>
          <cx:pt idx="4069">1</cx:pt>
          <cx:pt idx="4070">1</cx:pt>
          <cx:pt idx="4071">0</cx:pt>
          <cx:pt idx="4072">0</cx:pt>
          <cx:pt idx="4073">1</cx:pt>
          <cx:pt idx="4074">1</cx:pt>
          <cx:pt idx="4075">1</cx:pt>
          <cx:pt idx="4076">1</cx:pt>
          <cx:pt idx="4077">0</cx:pt>
          <cx:pt idx="4078">0</cx:pt>
          <cx:pt idx="4079">0</cx:pt>
          <cx:pt idx="4080">1</cx:pt>
          <cx:pt idx="4081">1</cx:pt>
          <cx:pt idx="4082">1</cx:pt>
          <cx:pt idx="4083">0</cx:pt>
          <cx:pt idx="4084">0</cx:pt>
          <cx:pt idx="4085">0</cx:pt>
          <cx:pt idx="4086">0</cx:pt>
          <cx:pt idx="4087">0</cx:pt>
          <cx:pt idx="4088">1</cx:pt>
          <cx:pt idx="4089">1</cx:pt>
          <cx:pt idx="4090">0</cx:pt>
          <cx:pt idx="4091">1</cx:pt>
          <cx:pt idx="4092">0</cx:pt>
          <cx:pt idx="4093">0</cx:pt>
          <cx:pt idx="4094">0</cx:pt>
          <cx:pt idx="4095">1</cx:pt>
          <cx:pt idx="4096">0</cx:pt>
          <cx:pt idx="4097">0</cx:pt>
          <cx:pt idx="4098">1</cx:pt>
          <cx:pt idx="4099">0</cx:pt>
          <cx:pt idx="4100">0</cx:pt>
          <cx:pt idx="4101">0</cx:pt>
          <cx:pt idx="4102">1</cx:pt>
          <cx:pt idx="4103">1</cx:pt>
          <cx:pt idx="4104">0</cx:pt>
          <cx:pt idx="4105">0</cx:pt>
          <cx:pt idx="4106">1</cx:pt>
          <cx:pt idx="4107">1</cx:pt>
          <cx:pt idx="4108">1</cx:pt>
          <cx:pt idx="4109">1</cx:pt>
          <cx:pt idx="4110">1</cx:pt>
          <cx:pt idx="4111">1</cx:pt>
          <cx:pt idx="4112">0</cx:pt>
          <cx:pt idx="4113">0</cx:pt>
          <cx:pt idx="4114">0</cx:pt>
          <cx:pt idx="4115">0</cx:pt>
          <cx:pt idx="4116">1</cx:pt>
          <cx:pt idx="4117">0</cx:pt>
          <cx:pt idx="4118">0</cx:pt>
          <cx:pt idx="4119">1</cx:pt>
          <cx:pt idx="4120">0</cx:pt>
          <cx:pt idx="4121">1</cx:pt>
          <cx:pt idx="4122">0</cx:pt>
          <cx:pt idx="4123">0</cx:pt>
          <cx:pt idx="4124">0</cx:pt>
          <cx:pt idx="4125">0</cx:pt>
          <cx:pt idx="4126">1</cx:pt>
          <cx:pt idx="4127">0</cx:pt>
          <cx:pt idx="4128">0</cx:pt>
          <cx:pt idx="4129">0</cx:pt>
          <cx:pt idx="4130">1</cx:pt>
          <cx:pt idx="4131">1</cx:pt>
          <cx:pt idx="4132">0</cx:pt>
          <cx:pt idx="4133">1</cx:pt>
          <cx:pt idx="4134">1</cx:pt>
          <cx:pt idx="4135">0</cx:pt>
          <cx:pt idx="4136">1</cx:pt>
          <cx:pt idx="4137">1</cx:pt>
          <cx:pt idx="4138">0</cx:pt>
          <cx:pt idx="4139">1</cx:pt>
          <cx:pt idx="4140">1</cx:pt>
          <cx:pt idx="4141">1</cx:pt>
          <cx:pt idx="4142">1</cx:pt>
          <cx:pt idx="4143">0</cx:pt>
          <cx:pt idx="4144">1</cx:pt>
          <cx:pt idx="4145">0</cx:pt>
          <cx:pt idx="4146">1</cx:pt>
          <cx:pt idx="4147">0</cx:pt>
          <cx:pt idx="4148">1</cx:pt>
          <cx:pt idx="4149">0</cx:pt>
          <cx:pt idx="4150">0</cx:pt>
          <cx:pt idx="4151">1</cx:pt>
          <cx:pt idx="4152">0</cx:pt>
          <cx:pt idx="4153">0</cx:pt>
          <cx:pt idx="4154">0</cx:pt>
          <cx:pt idx="4155">0</cx:pt>
          <cx:pt idx="4156">0</cx:pt>
          <cx:pt idx="4157">1</cx:pt>
          <cx:pt idx="4158">0</cx:pt>
          <cx:pt idx="4159">1</cx:pt>
          <cx:pt idx="4160">0</cx:pt>
          <cx:pt idx="4161">0</cx:pt>
          <cx:pt idx="4162">0</cx:pt>
          <cx:pt idx="4163">1</cx:pt>
          <cx:pt idx="4164">0</cx:pt>
          <cx:pt idx="4165">0</cx:pt>
          <cx:pt idx="4166">1</cx:pt>
          <cx:pt idx="4167">0</cx:pt>
          <cx:pt idx="4168">1</cx:pt>
          <cx:pt idx="4169">1</cx:pt>
          <cx:pt idx="4170">1</cx:pt>
          <cx:pt idx="4171">1</cx:pt>
          <cx:pt idx="4172">0</cx:pt>
          <cx:pt idx="4173">1</cx:pt>
          <cx:pt idx="4174">1</cx:pt>
          <cx:pt idx="4175">1</cx:pt>
          <cx:pt idx="4176">1</cx:pt>
          <cx:pt idx="4177">0</cx:pt>
          <cx:pt idx="4178">0</cx:pt>
          <cx:pt idx="4179">0</cx:pt>
          <cx:pt idx="4180">1</cx:pt>
          <cx:pt idx="4181">0</cx:pt>
          <cx:pt idx="4182">0</cx:pt>
          <cx:pt idx="4183">1</cx:pt>
          <cx:pt idx="4184">0</cx:pt>
          <cx:pt idx="4185">0</cx:pt>
          <cx:pt idx="4186">1</cx:pt>
          <cx:pt idx="4187">0</cx:pt>
          <cx:pt idx="4188">1</cx:pt>
          <cx:pt idx="4189">0</cx:pt>
          <cx:pt idx="4190">0</cx:pt>
          <cx:pt idx="4191">1</cx:pt>
          <cx:pt idx="4192">0</cx:pt>
          <cx:pt idx="4193">1</cx:pt>
          <cx:pt idx="4194">1</cx:pt>
          <cx:pt idx="4195">0</cx:pt>
          <cx:pt idx="4196">1</cx:pt>
          <cx:pt idx="4197">0</cx:pt>
          <cx:pt idx="4198">0</cx:pt>
          <cx:pt idx="4199">1</cx:pt>
          <cx:pt idx="4200">0</cx:pt>
          <cx:pt idx="4201">0</cx:pt>
          <cx:pt idx="4202">0</cx:pt>
          <cx:pt idx="4203">0</cx:pt>
          <cx:pt idx="4204">0</cx:pt>
          <cx:pt idx="4205">0</cx:pt>
          <cx:pt idx="4206">1</cx:pt>
          <cx:pt idx="4207">0</cx:pt>
          <cx:pt idx="4208">1</cx:pt>
          <cx:pt idx="4209">0</cx:pt>
          <cx:pt idx="4210">0</cx:pt>
          <cx:pt idx="4211">1</cx:pt>
          <cx:pt idx="4212">1</cx:pt>
          <cx:pt idx="4213">0</cx:pt>
          <cx:pt idx="4214">0</cx:pt>
          <cx:pt idx="4215">1</cx:pt>
          <cx:pt idx="4216">0</cx:pt>
          <cx:pt idx="4217">0</cx:pt>
          <cx:pt idx="4218">1</cx:pt>
          <cx:pt idx="4219">0</cx:pt>
          <cx:pt idx="4220">0</cx:pt>
          <cx:pt idx="4221">1</cx:pt>
          <cx:pt idx="4222">0</cx:pt>
          <cx:pt idx="4223">1</cx:pt>
          <cx:pt idx="4224">0</cx:pt>
          <cx:pt idx="4225">1</cx:pt>
          <cx:pt idx="4226">0</cx:pt>
          <cx:pt idx="4227">0</cx:pt>
          <cx:pt idx="4228">1</cx:pt>
          <cx:pt idx="4229">1</cx:pt>
          <cx:pt idx="4230">0</cx:pt>
          <cx:pt idx="4231">1</cx:pt>
          <cx:pt idx="4232">0</cx:pt>
          <cx:pt idx="4233">0</cx:pt>
          <cx:pt idx="4234">0</cx:pt>
          <cx:pt idx="4235">0</cx:pt>
          <cx:pt idx="4236">1</cx:pt>
          <cx:pt idx="4237">0</cx:pt>
          <cx:pt idx="4238">1</cx:pt>
          <cx:pt idx="4239">1</cx:pt>
          <cx:pt idx="4240">0</cx:pt>
          <cx:pt idx="4241">1</cx:pt>
          <cx:pt idx="4242">1</cx:pt>
          <cx:pt idx="4243">0</cx:pt>
          <cx:pt idx="4244">1</cx:pt>
          <cx:pt idx="4245">0</cx:pt>
          <cx:pt idx="4246">1</cx:pt>
          <cx:pt idx="4247">0</cx:pt>
          <cx:pt idx="4248">1</cx:pt>
          <cx:pt idx="4249">1</cx:pt>
          <cx:pt idx="4250">1</cx:pt>
          <cx:pt idx="4251">0</cx:pt>
          <cx:pt idx="4252">0</cx:pt>
          <cx:pt idx="4253">0</cx:pt>
          <cx:pt idx="4254">0</cx:pt>
          <cx:pt idx="4255">1</cx:pt>
          <cx:pt idx="4256">1</cx:pt>
          <cx:pt idx="4257">1</cx:pt>
          <cx:pt idx="4258">0</cx:pt>
          <cx:pt idx="4259">1</cx:pt>
          <cx:pt idx="4260">1</cx:pt>
          <cx:pt idx="4261">1</cx:pt>
          <cx:pt idx="4262">0</cx:pt>
          <cx:pt idx="4263">0</cx:pt>
          <cx:pt idx="4264">0</cx:pt>
          <cx:pt idx="4265">1</cx:pt>
          <cx:pt idx="4266">1</cx:pt>
          <cx:pt idx="4267">1</cx:pt>
          <cx:pt idx="4268">0</cx:pt>
          <cx:pt idx="4269">1</cx:pt>
          <cx:pt idx="4270">0</cx:pt>
          <cx:pt idx="4271">0</cx:pt>
          <cx:pt idx="4272">0</cx:pt>
          <cx:pt idx="4273">0</cx:pt>
          <cx:pt idx="4274">1</cx:pt>
          <cx:pt idx="4275">0</cx:pt>
          <cx:pt idx="4276">0</cx:pt>
          <cx:pt idx="4277">0</cx:pt>
          <cx:pt idx="4278">1</cx:pt>
          <cx:pt idx="4279">0</cx:pt>
          <cx:pt idx="4280">1</cx:pt>
          <cx:pt idx="4281">0</cx:pt>
          <cx:pt idx="4282">1</cx:pt>
          <cx:pt idx="4283">0</cx:pt>
          <cx:pt idx="4284">1</cx:pt>
          <cx:pt idx="4285">1</cx:pt>
          <cx:pt idx="4286">1</cx:pt>
          <cx:pt idx="4287">1</cx:pt>
          <cx:pt idx="4288">1</cx:pt>
          <cx:pt idx="4289">1</cx:pt>
          <cx:pt idx="4290">0</cx:pt>
          <cx:pt idx="4291">1</cx:pt>
          <cx:pt idx="4292">1</cx:pt>
          <cx:pt idx="4293">1</cx:pt>
          <cx:pt idx="4294">1</cx:pt>
          <cx:pt idx="4295">0</cx:pt>
          <cx:pt idx="4296">1</cx:pt>
          <cx:pt idx="4297">1</cx:pt>
          <cx:pt idx="4298">1</cx:pt>
          <cx:pt idx="4299">1</cx:pt>
          <cx:pt idx="4300">0</cx:pt>
          <cx:pt idx="4301">1</cx:pt>
          <cx:pt idx="4302">0</cx:pt>
          <cx:pt idx="4303">1</cx:pt>
          <cx:pt idx="4304">0</cx:pt>
          <cx:pt idx="4305">1</cx:pt>
          <cx:pt idx="4306">0</cx:pt>
          <cx:pt idx="4307">0</cx:pt>
          <cx:pt idx="4308">1</cx:pt>
          <cx:pt idx="4309">0</cx:pt>
          <cx:pt idx="4310">1</cx:pt>
          <cx:pt idx="4311">1</cx:pt>
          <cx:pt idx="4312">0</cx:pt>
          <cx:pt idx="4313">0</cx:pt>
          <cx:pt idx="4314">0</cx:pt>
          <cx:pt idx="4315">1</cx:pt>
          <cx:pt idx="4316">0</cx:pt>
          <cx:pt idx="4317">1</cx:pt>
          <cx:pt idx="4318">1</cx:pt>
          <cx:pt idx="4319">1</cx:pt>
          <cx:pt idx="4320">1</cx:pt>
          <cx:pt idx="4321">0</cx:pt>
          <cx:pt idx="4322">0</cx:pt>
          <cx:pt idx="4323">1</cx:pt>
          <cx:pt idx="4324">1</cx:pt>
          <cx:pt idx="4325">0</cx:pt>
          <cx:pt idx="4326">0</cx:pt>
          <cx:pt idx="4327">0</cx:pt>
          <cx:pt idx="4328">0</cx:pt>
          <cx:pt idx="4329">1</cx:pt>
          <cx:pt idx="4330">0</cx:pt>
          <cx:pt idx="4331">1</cx:pt>
          <cx:pt idx="4332">0</cx:pt>
          <cx:pt idx="4333">1</cx:pt>
          <cx:pt idx="4334">0</cx:pt>
          <cx:pt idx="4335">1</cx:pt>
          <cx:pt idx="4336">1</cx:pt>
          <cx:pt idx="4337">0</cx:pt>
          <cx:pt idx="4338">1</cx:pt>
          <cx:pt idx="4339">1</cx:pt>
          <cx:pt idx="4340">0</cx:pt>
          <cx:pt idx="4341">1</cx:pt>
          <cx:pt idx="4342">0</cx:pt>
          <cx:pt idx="4343">1</cx:pt>
          <cx:pt idx="4344">0</cx:pt>
          <cx:pt idx="4345">1</cx:pt>
          <cx:pt idx="4346">1</cx:pt>
          <cx:pt idx="4347">0</cx:pt>
          <cx:pt idx="4348">1</cx:pt>
          <cx:pt idx="4349">1</cx:pt>
          <cx:pt idx="4350">0</cx:pt>
          <cx:pt idx="4351">0</cx:pt>
          <cx:pt idx="4352">0</cx:pt>
          <cx:pt idx="4353">1</cx:pt>
          <cx:pt idx="4354">0</cx:pt>
          <cx:pt idx="4355">1</cx:pt>
          <cx:pt idx="4356">1</cx:pt>
          <cx:pt idx="4357">0</cx:pt>
          <cx:pt idx="4358">1</cx:pt>
          <cx:pt idx="4359">1</cx:pt>
          <cx:pt idx="4360">1</cx:pt>
          <cx:pt idx="4361">1</cx:pt>
          <cx:pt idx="4362">0</cx:pt>
          <cx:pt idx="4363">0</cx:pt>
          <cx:pt idx="4364">0</cx:pt>
          <cx:pt idx="4365">0</cx:pt>
          <cx:pt idx="4366">0</cx:pt>
          <cx:pt idx="4367">0</cx:pt>
          <cx:pt idx="4368">1</cx:pt>
          <cx:pt idx="4369">0</cx:pt>
          <cx:pt idx="4370">0</cx:pt>
          <cx:pt idx="4371">0</cx:pt>
          <cx:pt idx="4372">1</cx:pt>
          <cx:pt idx="4373">0</cx:pt>
          <cx:pt idx="4374">0</cx:pt>
          <cx:pt idx="4375">0</cx:pt>
          <cx:pt idx="4376">1</cx:pt>
          <cx:pt idx="4377">0</cx:pt>
          <cx:pt idx="4378">1</cx:pt>
          <cx:pt idx="4379">1</cx:pt>
          <cx:pt idx="4380">1</cx:pt>
          <cx:pt idx="4381">0</cx:pt>
          <cx:pt idx="4382">0</cx:pt>
          <cx:pt idx="4383">1</cx:pt>
          <cx:pt idx="4384">0</cx:pt>
          <cx:pt idx="4385">1</cx:pt>
          <cx:pt idx="4386">0</cx:pt>
          <cx:pt idx="4387">1</cx:pt>
          <cx:pt idx="4388">1</cx:pt>
          <cx:pt idx="4389">0</cx:pt>
          <cx:pt idx="4390">0</cx:pt>
          <cx:pt idx="4391">0</cx:pt>
          <cx:pt idx="4392">0</cx:pt>
          <cx:pt idx="4393">0</cx:pt>
          <cx:pt idx="4394">1</cx:pt>
          <cx:pt idx="4395">1</cx:pt>
          <cx:pt idx="4396">1</cx:pt>
          <cx:pt idx="4397">1</cx:pt>
          <cx:pt idx="4398">0</cx:pt>
          <cx:pt idx="4399">1</cx:pt>
          <cx:pt idx="4400">1</cx:pt>
          <cx:pt idx="4401">0</cx:pt>
          <cx:pt idx="4402">1</cx:pt>
          <cx:pt idx="4403">0</cx:pt>
          <cx:pt idx="4404">0</cx:pt>
          <cx:pt idx="4405">1</cx:pt>
          <cx:pt idx="4406">0</cx:pt>
          <cx:pt idx="4407">0</cx:pt>
          <cx:pt idx="4408">0</cx:pt>
          <cx:pt idx="4409">0</cx:pt>
          <cx:pt idx="4410">1</cx:pt>
          <cx:pt idx="4411">0</cx:pt>
          <cx:pt idx="4412">1</cx:pt>
          <cx:pt idx="4413">1</cx:pt>
          <cx:pt idx="4414">0</cx:pt>
          <cx:pt idx="4415">1</cx:pt>
          <cx:pt idx="4416">0</cx:pt>
          <cx:pt idx="4417">1</cx:pt>
          <cx:pt idx="4418">1</cx:pt>
          <cx:pt idx="4419">1</cx:pt>
          <cx:pt idx="4420">0</cx:pt>
          <cx:pt idx="4421">1</cx:pt>
          <cx:pt idx="4422">1</cx:pt>
          <cx:pt idx="4423">0</cx:pt>
          <cx:pt idx="4424">0</cx:pt>
          <cx:pt idx="4425">0</cx:pt>
          <cx:pt idx="4426">0</cx:pt>
          <cx:pt idx="4427">1</cx:pt>
          <cx:pt idx="4428">1</cx:pt>
          <cx:pt idx="4429">1</cx:pt>
          <cx:pt idx="4430">0</cx:pt>
          <cx:pt idx="4431">1</cx:pt>
          <cx:pt idx="4432">1</cx:pt>
          <cx:pt idx="4433">1</cx:pt>
          <cx:pt idx="4434">0</cx:pt>
          <cx:pt idx="4435">0</cx:pt>
          <cx:pt idx="4436">0</cx:pt>
          <cx:pt idx="4437">0</cx:pt>
          <cx:pt idx="4438">0</cx:pt>
          <cx:pt idx="4439">1</cx:pt>
          <cx:pt idx="4440">0</cx:pt>
          <cx:pt idx="4441">1</cx:pt>
          <cx:pt idx="4442">0</cx:pt>
          <cx:pt idx="4443">1</cx:pt>
          <cx:pt idx="4444">1</cx:pt>
          <cx:pt idx="4445">0</cx:pt>
          <cx:pt idx="4446">0</cx:pt>
          <cx:pt idx="4447">1</cx:pt>
          <cx:pt idx="4448">0</cx:pt>
          <cx:pt idx="4449">1</cx:pt>
          <cx:pt idx="4450">0</cx:pt>
          <cx:pt idx="4451">0</cx:pt>
          <cx:pt idx="4452">0</cx:pt>
          <cx:pt idx="4453">1</cx:pt>
          <cx:pt idx="4454">0</cx:pt>
          <cx:pt idx="4455">0</cx:pt>
          <cx:pt idx="4456">1</cx:pt>
          <cx:pt idx="4457">1</cx:pt>
          <cx:pt idx="4458">0</cx:pt>
          <cx:pt idx="4459">0</cx:pt>
          <cx:pt idx="4460">1</cx:pt>
          <cx:pt idx="4461">1</cx:pt>
          <cx:pt idx="4462">0</cx:pt>
          <cx:pt idx="4463">1</cx:pt>
          <cx:pt idx="4464">0</cx:pt>
          <cx:pt idx="4465">0</cx:pt>
          <cx:pt idx="4466">0</cx:pt>
          <cx:pt idx="4467">0</cx:pt>
          <cx:pt idx="4468">1</cx:pt>
          <cx:pt idx="4469">0</cx:pt>
          <cx:pt idx="4470">0</cx:pt>
          <cx:pt idx="4471">1</cx:pt>
          <cx:pt idx="4472">0</cx:pt>
          <cx:pt idx="4473">1</cx:pt>
          <cx:pt idx="4474">1</cx:pt>
          <cx:pt idx="4475">0</cx:pt>
          <cx:pt idx="4476">1</cx:pt>
          <cx:pt idx="4477">1</cx:pt>
          <cx:pt idx="4478">0</cx:pt>
          <cx:pt idx="4479">1</cx:pt>
          <cx:pt idx="4480">1</cx:pt>
          <cx:pt idx="4481">1</cx:pt>
          <cx:pt idx="4482">1</cx:pt>
          <cx:pt idx="4483">1</cx:pt>
          <cx:pt idx="4484">1</cx:pt>
          <cx:pt idx="4485">0</cx:pt>
          <cx:pt idx="4486">0</cx:pt>
          <cx:pt idx="4487">1</cx:pt>
          <cx:pt idx="4488">0</cx:pt>
          <cx:pt idx="4489">0</cx:pt>
          <cx:pt idx="4490">0</cx:pt>
          <cx:pt idx="4491">0</cx:pt>
          <cx:pt idx="4492">1</cx:pt>
          <cx:pt idx="4493">1</cx:pt>
          <cx:pt idx="4494">1</cx:pt>
          <cx:pt idx="4495">0</cx:pt>
          <cx:pt idx="4496">1</cx:pt>
          <cx:pt idx="4497">0</cx:pt>
          <cx:pt idx="4498">1</cx:pt>
          <cx:pt idx="4499">1</cx:pt>
          <cx:pt idx="4500">1</cx:pt>
          <cx:pt idx="4501">0</cx:pt>
          <cx:pt idx="4502">0</cx:pt>
          <cx:pt idx="4503">0</cx:pt>
          <cx:pt idx="4504">0</cx:pt>
          <cx:pt idx="4505">1</cx:pt>
          <cx:pt idx="4506">0</cx:pt>
          <cx:pt idx="4507">0</cx:pt>
          <cx:pt idx="4508">0</cx:pt>
          <cx:pt idx="4509">0</cx:pt>
          <cx:pt idx="4510">0</cx:pt>
          <cx:pt idx="4511">1</cx:pt>
          <cx:pt idx="4512">1</cx:pt>
          <cx:pt idx="4513">1</cx:pt>
          <cx:pt idx="4514">1</cx:pt>
          <cx:pt idx="4515">0</cx:pt>
          <cx:pt idx="4516">0</cx:pt>
          <cx:pt idx="4517">0</cx:pt>
          <cx:pt idx="4518">1</cx:pt>
          <cx:pt idx="4519">0</cx:pt>
          <cx:pt idx="4520">1</cx:pt>
          <cx:pt idx="4521">0</cx:pt>
          <cx:pt idx="4522">0</cx:pt>
          <cx:pt idx="4523">0</cx:pt>
          <cx:pt idx="4524">1</cx:pt>
          <cx:pt idx="4525">1</cx:pt>
          <cx:pt idx="4526">0</cx:pt>
          <cx:pt idx="4527">0</cx:pt>
          <cx:pt idx="4528">1</cx:pt>
          <cx:pt idx="4529">1</cx:pt>
          <cx:pt idx="4530">0</cx:pt>
          <cx:pt idx="4531">1</cx:pt>
          <cx:pt idx="4532">0</cx:pt>
          <cx:pt idx="4533">0</cx:pt>
          <cx:pt idx="4534">1</cx:pt>
          <cx:pt idx="4535">1</cx:pt>
          <cx:pt idx="4536">0</cx:pt>
          <cx:pt idx="4537">0</cx:pt>
          <cx:pt idx="4538">0</cx:pt>
          <cx:pt idx="4539">0</cx:pt>
          <cx:pt idx="4540">1</cx:pt>
          <cx:pt idx="4541">1</cx:pt>
          <cx:pt idx="4542">0</cx:pt>
          <cx:pt idx="4543">1</cx:pt>
          <cx:pt idx="4544">1</cx:pt>
          <cx:pt idx="4545">0</cx:pt>
          <cx:pt idx="4546">1</cx:pt>
          <cx:pt idx="4547">0</cx:pt>
          <cx:pt idx="4548">1</cx:pt>
          <cx:pt idx="4549">0</cx:pt>
          <cx:pt idx="4550">0</cx:pt>
          <cx:pt idx="4551">1</cx:pt>
          <cx:pt idx="4552">0</cx:pt>
          <cx:pt idx="4553">1</cx:pt>
          <cx:pt idx="4554">0</cx:pt>
          <cx:pt idx="4555">1</cx:pt>
          <cx:pt idx="4556">0</cx:pt>
          <cx:pt idx="4557">0</cx:pt>
          <cx:pt idx="4558">0</cx:pt>
          <cx:pt idx="4559">1</cx:pt>
          <cx:pt idx="4560">1</cx:pt>
          <cx:pt idx="4561">1</cx:pt>
          <cx:pt idx="4562">0</cx:pt>
          <cx:pt idx="4563">1</cx:pt>
          <cx:pt idx="4564">0</cx:pt>
          <cx:pt idx="4565">0</cx:pt>
          <cx:pt idx="4566">0</cx:pt>
          <cx:pt idx="4567">0</cx:pt>
          <cx:pt idx="4568">0</cx:pt>
          <cx:pt idx="4569">0</cx:pt>
          <cx:pt idx="4570">0</cx:pt>
          <cx:pt idx="4571">1</cx:pt>
          <cx:pt idx="4572">1</cx:pt>
          <cx:pt idx="4573">1</cx:pt>
          <cx:pt idx="4574">0</cx:pt>
          <cx:pt idx="4575">1</cx:pt>
          <cx:pt idx="4576">0</cx:pt>
          <cx:pt idx="4577">0</cx:pt>
          <cx:pt idx="4578">0</cx:pt>
          <cx:pt idx="4579">0</cx:pt>
          <cx:pt idx="4580">1</cx:pt>
          <cx:pt idx="4581">1</cx:pt>
          <cx:pt idx="4582">0</cx:pt>
          <cx:pt idx="4583">1</cx:pt>
          <cx:pt idx="4584">0</cx:pt>
          <cx:pt idx="4585">1</cx:pt>
          <cx:pt idx="4586">1</cx:pt>
          <cx:pt idx="4587">1</cx:pt>
          <cx:pt idx="4588">0</cx:pt>
          <cx:pt idx="4589">0</cx:pt>
          <cx:pt idx="4590">1</cx:pt>
          <cx:pt idx="4591">1</cx:pt>
          <cx:pt idx="4592">0</cx:pt>
          <cx:pt idx="4593">0</cx:pt>
          <cx:pt idx="4594">0</cx:pt>
          <cx:pt idx="4595">1</cx:pt>
          <cx:pt idx="4596">1</cx:pt>
          <cx:pt idx="4597">0</cx:pt>
          <cx:pt idx="4598">1</cx:pt>
          <cx:pt idx="4599">1</cx:pt>
          <cx:pt idx="4600">0</cx:pt>
          <cx:pt idx="4601">1</cx:pt>
          <cx:pt idx="4602">1</cx:pt>
          <cx:pt idx="4603">0</cx:pt>
          <cx:pt idx="4604">1</cx:pt>
          <cx:pt idx="4605">1</cx:pt>
          <cx:pt idx="4606">0</cx:pt>
          <cx:pt idx="4607">0</cx:pt>
          <cx:pt idx="4608">0</cx:pt>
          <cx:pt idx="4609">1</cx:pt>
          <cx:pt idx="4610">0</cx:pt>
          <cx:pt idx="4611">1</cx:pt>
          <cx:pt idx="4612">1</cx:pt>
          <cx:pt idx="4613">0</cx:pt>
          <cx:pt idx="4614">0</cx:pt>
          <cx:pt idx="4615">1</cx:pt>
          <cx:pt idx="4616">0</cx:pt>
          <cx:pt idx="4617">1</cx:pt>
          <cx:pt idx="4618">1</cx:pt>
          <cx:pt idx="4619">1</cx:pt>
          <cx:pt idx="4620">0</cx:pt>
          <cx:pt idx="4621">1</cx:pt>
          <cx:pt idx="4622">1</cx:pt>
          <cx:pt idx="4623">0</cx:pt>
          <cx:pt idx="4624">0</cx:pt>
          <cx:pt idx="4625">0</cx:pt>
          <cx:pt idx="4626">0</cx:pt>
          <cx:pt idx="4627">0</cx:pt>
          <cx:pt idx="4628">1</cx:pt>
          <cx:pt idx="4629">1</cx:pt>
          <cx:pt idx="4630">0</cx:pt>
          <cx:pt idx="4631">1</cx:pt>
          <cx:pt idx="4632">1</cx:pt>
          <cx:pt idx="4633">1</cx:pt>
          <cx:pt idx="4634">1</cx:pt>
          <cx:pt idx="4635">0</cx:pt>
          <cx:pt idx="4636">0</cx:pt>
          <cx:pt idx="4637">1</cx:pt>
          <cx:pt idx="4638">1</cx:pt>
          <cx:pt idx="4639">1</cx:pt>
          <cx:pt idx="4640">0</cx:pt>
          <cx:pt idx="4641">0</cx:pt>
          <cx:pt idx="4642">1</cx:pt>
          <cx:pt idx="4643">1</cx:pt>
          <cx:pt idx="4644">1</cx:pt>
          <cx:pt idx="4645">1</cx:pt>
          <cx:pt idx="4646">1</cx:pt>
          <cx:pt idx="4647">0</cx:pt>
          <cx:pt idx="4648">1</cx:pt>
          <cx:pt idx="4649">1</cx:pt>
          <cx:pt idx="4650">1</cx:pt>
          <cx:pt idx="4651">0</cx:pt>
          <cx:pt idx="4652">1</cx:pt>
          <cx:pt idx="4653">1</cx:pt>
          <cx:pt idx="4654">1</cx:pt>
          <cx:pt idx="4655">1</cx:pt>
          <cx:pt idx="4656">0</cx:pt>
          <cx:pt idx="4657">0</cx:pt>
          <cx:pt idx="4658">0</cx:pt>
          <cx:pt idx="4659">1</cx:pt>
          <cx:pt idx="4660">0</cx:pt>
          <cx:pt idx="4661">1</cx:pt>
          <cx:pt idx="4662">1</cx:pt>
          <cx:pt idx="4663">0</cx:pt>
          <cx:pt idx="4664">1</cx:pt>
          <cx:pt idx="4665">1</cx:pt>
          <cx:pt idx="4666">1</cx:pt>
          <cx:pt idx="4667">0</cx:pt>
          <cx:pt idx="4668">0</cx:pt>
          <cx:pt idx="4669">0</cx:pt>
          <cx:pt idx="4670">0</cx:pt>
          <cx:pt idx="4671">1</cx:pt>
          <cx:pt idx="4672">0</cx:pt>
          <cx:pt idx="4673">0</cx:pt>
          <cx:pt idx="4674">0</cx:pt>
          <cx:pt idx="4675">1</cx:pt>
          <cx:pt idx="4676">1</cx:pt>
          <cx:pt idx="4677">0</cx:pt>
          <cx:pt idx="4678">0</cx:pt>
          <cx:pt idx="4679">1</cx:pt>
          <cx:pt idx="4680">1</cx:pt>
          <cx:pt idx="4681">1</cx:pt>
          <cx:pt idx="4682">1</cx:pt>
          <cx:pt idx="4683">0</cx:pt>
          <cx:pt idx="4684">0</cx:pt>
          <cx:pt idx="4685">0</cx:pt>
          <cx:pt idx="4686">0</cx:pt>
          <cx:pt idx="4687">0</cx:pt>
          <cx:pt idx="4688">1</cx:pt>
          <cx:pt idx="4689">0</cx:pt>
          <cx:pt idx="4690">1</cx:pt>
          <cx:pt idx="4691">0</cx:pt>
          <cx:pt idx="4692">1</cx:pt>
          <cx:pt idx="4693">0</cx:pt>
          <cx:pt idx="4694">0</cx:pt>
          <cx:pt idx="4695">0</cx:pt>
          <cx:pt idx="4696">1</cx:pt>
          <cx:pt idx="4697">0</cx:pt>
          <cx:pt idx="4698">0</cx:pt>
          <cx:pt idx="4699">0</cx:pt>
          <cx:pt idx="4700">0</cx:pt>
          <cx:pt idx="4701">1</cx:pt>
          <cx:pt idx="4702">0</cx:pt>
          <cx:pt idx="4703">1</cx:pt>
          <cx:pt idx="4704">1</cx:pt>
          <cx:pt idx="4705">1</cx:pt>
          <cx:pt idx="4706">1</cx:pt>
          <cx:pt idx="4707">1</cx:pt>
          <cx:pt idx="4708">1</cx:pt>
          <cx:pt idx="4709">0</cx:pt>
          <cx:pt idx="4710">1</cx:pt>
          <cx:pt idx="4711">0</cx:pt>
          <cx:pt idx="4712">1</cx:pt>
          <cx:pt idx="4713">0</cx:pt>
          <cx:pt idx="4714">1</cx:pt>
          <cx:pt idx="4715">1</cx:pt>
          <cx:pt idx="4716">0</cx:pt>
          <cx:pt idx="4717">1</cx:pt>
          <cx:pt idx="4718">0</cx:pt>
          <cx:pt idx="4719">0</cx:pt>
          <cx:pt idx="4720">0</cx:pt>
          <cx:pt idx="4721">1</cx:pt>
          <cx:pt idx="4722">1</cx:pt>
          <cx:pt idx="4723">0</cx:pt>
          <cx:pt idx="4724">0</cx:pt>
          <cx:pt idx="4725">1</cx:pt>
          <cx:pt idx="4726">0</cx:pt>
          <cx:pt idx="4727">1</cx:pt>
          <cx:pt idx="4728">1</cx:pt>
          <cx:pt idx="4729">1</cx:pt>
          <cx:pt idx="4730">1</cx:pt>
          <cx:pt idx="4731">1</cx:pt>
          <cx:pt idx="4732">1</cx:pt>
          <cx:pt idx="4733">0</cx:pt>
          <cx:pt idx="4734">1</cx:pt>
          <cx:pt idx="4735">1</cx:pt>
          <cx:pt idx="4736">1</cx:pt>
          <cx:pt idx="4737">0</cx:pt>
          <cx:pt idx="4738">1</cx:pt>
          <cx:pt idx="4739">0</cx:pt>
          <cx:pt idx="4740">1</cx:pt>
          <cx:pt idx="4741">0</cx:pt>
          <cx:pt idx="4742">0</cx:pt>
          <cx:pt idx="4743">1</cx:pt>
          <cx:pt idx="4744">1</cx:pt>
          <cx:pt idx="4745">0</cx:pt>
          <cx:pt idx="4746">0</cx:pt>
          <cx:pt idx="4747">1</cx:pt>
          <cx:pt idx="4748">1</cx:pt>
          <cx:pt idx="4749">1</cx:pt>
          <cx:pt idx="4750">0</cx:pt>
          <cx:pt idx="4751">0</cx:pt>
          <cx:pt idx="4752">0</cx:pt>
          <cx:pt idx="4753">1</cx:pt>
          <cx:pt idx="4754">1</cx:pt>
          <cx:pt idx="4755">1</cx:pt>
          <cx:pt idx="4756">0</cx:pt>
          <cx:pt idx="4757">1</cx:pt>
          <cx:pt idx="4758">1</cx:pt>
          <cx:pt idx="4759">1</cx:pt>
          <cx:pt idx="4760">1</cx:pt>
          <cx:pt idx="4761">1</cx:pt>
          <cx:pt idx="4762">1</cx:pt>
          <cx:pt idx="4763">1</cx:pt>
          <cx:pt idx="4764">0</cx:pt>
          <cx:pt idx="4765">0</cx:pt>
          <cx:pt idx="4766">1</cx:pt>
          <cx:pt idx="4767">1</cx:pt>
          <cx:pt idx="4768">1</cx:pt>
          <cx:pt idx="4769">0</cx:pt>
          <cx:pt idx="4770">0</cx:pt>
          <cx:pt idx="4771">0</cx:pt>
          <cx:pt idx="4772">0</cx:pt>
          <cx:pt idx="4773">1</cx:pt>
          <cx:pt idx="4774">0</cx:pt>
          <cx:pt idx="4775">0</cx:pt>
          <cx:pt idx="4776">0</cx:pt>
          <cx:pt idx="4777">0</cx:pt>
          <cx:pt idx="4778">1</cx:pt>
          <cx:pt idx="4779">0</cx:pt>
          <cx:pt idx="4780">1</cx:pt>
          <cx:pt idx="4781">0</cx:pt>
          <cx:pt idx="4782">1</cx:pt>
          <cx:pt idx="4783">0</cx:pt>
          <cx:pt idx="4784">1</cx:pt>
          <cx:pt idx="4785">0</cx:pt>
          <cx:pt idx="4786">0</cx:pt>
          <cx:pt idx="4787">1</cx:pt>
          <cx:pt idx="4788">0</cx:pt>
          <cx:pt idx="4789">1</cx:pt>
          <cx:pt idx="4790">1</cx:pt>
          <cx:pt idx="4791">0</cx:pt>
          <cx:pt idx="4792">0</cx:pt>
          <cx:pt idx="4793">1</cx:pt>
          <cx:pt idx="4794">1</cx:pt>
          <cx:pt idx="4795">0</cx:pt>
          <cx:pt idx="4796">0</cx:pt>
          <cx:pt idx="4797">0</cx:pt>
          <cx:pt idx="4798">0</cx:pt>
          <cx:pt idx="4799">0</cx:pt>
          <cx:pt idx="4800">1</cx:pt>
          <cx:pt idx="4801">0</cx:pt>
          <cx:pt idx="4802">0</cx:pt>
          <cx:pt idx="4803">1</cx:pt>
          <cx:pt idx="4804">0</cx:pt>
          <cx:pt idx="4805">1</cx:pt>
          <cx:pt idx="4806">1</cx:pt>
          <cx:pt idx="4807">1</cx:pt>
          <cx:pt idx="4808">1</cx:pt>
          <cx:pt idx="4809">1</cx:pt>
          <cx:pt idx="4810">0</cx:pt>
          <cx:pt idx="4811">1</cx:pt>
          <cx:pt idx="4812">0</cx:pt>
          <cx:pt idx="4813">0</cx:pt>
          <cx:pt idx="4814">0</cx:pt>
          <cx:pt idx="4815">0</cx:pt>
          <cx:pt idx="4816">0</cx:pt>
          <cx:pt idx="4817">0</cx:pt>
          <cx:pt idx="4818">0</cx:pt>
          <cx:pt idx="4819">0</cx:pt>
          <cx:pt idx="4820">1</cx:pt>
          <cx:pt idx="4821">0</cx:pt>
          <cx:pt idx="4822">0</cx:pt>
          <cx:pt idx="4823">0</cx:pt>
          <cx:pt idx="4824">1</cx:pt>
          <cx:pt idx="4825">0</cx:pt>
          <cx:pt idx="4826">0</cx:pt>
          <cx:pt idx="4827">0</cx:pt>
          <cx:pt idx="4828">0</cx:pt>
          <cx:pt idx="4829">1</cx:pt>
          <cx:pt idx="4830">1</cx:pt>
          <cx:pt idx="4831">0</cx:pt>
          <cx:pt idx="4832">1</cx:pt>
          <cx:pt idx="4833">0</cx:pt>
          <cx:pt idx="4834">0</cx:pt>
          <cx:pt idx="4835">0</cx:pt>
          <cx:pt idx="4836">1</cx:pt>
          <cx:pt idx="4837">1</cx:pt>
          <cx:pt idx="4838">0</cx:pt>
          <cx:pt idx="4839">0</cx:pt>
          <cx:pt idx="4840">0</cx:pt>
          <cx:pt idx="4841">1</cx:pt>
          <cx:pt idx="4842">0</cx:pt>
          <cx:pt idx="4843">1</cx:pt>
          <cx:pt idx="4844">0</cx:pt>
          <cx:pt idx="4845">0</cx:pt>
          <cx:pt idx="4846">0</cx:pt>
          <cx:pt idx="4847">0</cx:pt>
          <cx:pt idx="4848">0</cx:pt>
          <cx:pt idx="4849">1</cx:pt>
          <cx:pt idx="4850">0</cx:pt>
          <cx:pt idx="4851">1</cx:pt>
          <cx:pt idx="4852">1</cx:pt>
          <cx:pt idx="4853">1</cx:pt>
          <cx:pt idx="4854">1</cx:pt>
          <cx:pt idx="4855">0</cx:pt>
          <cx:pt idx="4856">0</cx:pt>
          <cx:pt idx="4857">0</cx:pt>
          <cx:pt idx="4858">0</cx:pt>
          <cx:pt idx="4859">0</cx:pt>
          <cx:pt idx="4860">1</cx:pt>
          <cx:pt idx="4861">0</cx:pt>
          <cx:pt idx="4862">1</cx:pt>
          <cx:pt idx="4863">1</cx:pt>
          <cx:pt idx="4864">1</cx:pt>
          <cx:pt idx="4865">0</cx:pt>
          <cx:pt idx="4866">1</cx:pt>
          <cx:pt idx="4867">0</cx:pt>
          <cx:pt idx="4868">0</cx:pt>
          <cx:pt idx="4869">1</cx:pt>
          <cx:pt idx="4870">0</cx:pt>
          <cx:pt idx="4871">0</cx:pt>
          <cx:pt idx="4872">1</cx:pt>
          <cx:pt idx="4873">0</cx:pt>
          <cx:pt idx="4874">0</cx:pt>
          <cx:pt idx="4875">1</cx:pt>
          <cx:pt idx="4876">0</cx:pt>
          <cx:pt idx="4877">0</cx:pt>
          <cx:pt idx="4878">0</cx:pt>
          <cx:pt idx="4879">1</cx:pt>
          <cx:pt idx="4880">1</cx:pt>
          <cx:pt idx="4881">0</cx:pt>
          <cx:pt idx="4882">1</cx:pt>
          <cx:pt idx="4883">0</cx:pt>
          <cx:pt idx="4884">1</cx:pt>
          <cx:pt idx="4885">0</cx:pt>
          <cx:pt idx="4886">0</cx:pt>
          <cx:pt idx="4887">0</cx:pt>
          <cx:pt idx="4888">1</cx:pt>
          <cx:pt idx="4889">1</cx:pt>
          <cx:pt idx="4890">1</cx:pt>
          <cx:pt idx="4891">1</cx:pt>
          <cx:pt idx="4892">1</cx:pt>
          <cx:pt idx="4893">0</cx:pt>
          <cx:pt idx="4894">0</cx:pt>
          <cx:pt idx="4895">0</cx:pt>
          <cx:pt idx="4896">1</cx:pt>
          <cx:pt idx="4897">0</cx:pt>
          <cx:pt idx="4898">0</cx:pt>
          <cx:pt idx="4899">0</cx:pt>
          <cx:pt idx="4900">0</cx:pt>
          <cx:pt idx="4901">1</cx:pt>
          <cx:pt idx="4902">0</cx:pt>
          <cx:pt idx="4903">1</cx:pt>
          <cx:pt idx="4904">0</cx:pt>
          <cx:pt idx="4905">1</cx:pt>
          <cx:pt idx="4906">1</cx:pt>
          <cx:pt idx="4907">1</cx:pt>
          <cx:pt idx="4908">1</cx:pt>
          <cx:pt idx="4909">1</cx:pt>
          <cx:pt idx="4910">0</cx:pt>
          <cx:pt idx="4911">1</cx:pt>
          <cx:pt idx="4912">1</cx:pt>
          <cx:pt idx="4913">0</cx:pt>
          <cx:pt idx="4914">0</cx:pt>
          <cx:pt idx="4915">0</cx:pt>
          <cx:pt idx="4916">1</cx:pt>
          <cx:pt idx="4917">1</cx:pt>
          <cx:pt idx="4918">0</cx:pt>
          <cx:pt idx="4919">0</cx:pt>
          <cx:pt idx="4920">1</cx:pt>
          <cx:pt idx="4921">0</cx:pt>
          <cx:pt idx="4922">0</cx:pt>
          <cx:pt idx="4923">0</cx:pt>
          <cx:pt idx="4924">0</cx:pt>
          <cx:pt idx="4925">1</cx:pt>
          <cx:pt idx="4926">0</cx:pt>
          <cx:pt idx="4927">0</cx:pt>
          <cx:pt idx="4928">0</cx:pt>
          <cx:pt idx="4929">0</cx:pt>
          <cx:pt idx="4930">0</cx:pt>
          <cx:pt idx="4931">1</cx:pt>
          <cx:pt idx="4932">1</cx:pt>
          <cx:pt idx="4933">0</cx:pt>
          <cx:pt idx="4934">0</cx:pt>
          <cx:pt idx="4935">1</cx:pt>
          <cx:pt idx="4936">0</cx:pt>
          <cx:pt idx="4937">1</cx:pt>
          <cx:pt idx="4938">1</cx:pt>
          <cx:pt idx="4939">0</cx:pt>
          <cx:pt idx="4940">0</cx:pt>
          <cx:pt idx="4941">0</cx:pt>
          <cx:pt idx="4942">1</cx:pt>
          <cx:pt idx="4943">1</cx:pt>
          <cx:pt idx="4944">1</cx:pt>
          <cx:pt idx="4945">0</cx:pt>
          <cx:pt idx="4946">0</cx:pt>
          <cx:pt idx="4947">1</cx:pt>
          <cx:pt idx="4948">1</cx:pt>
          <cx:pt idx="4949">0</cx:pt>
          <cx:pt idx="4950">0</cx:pt>
          <cx:pt idx="4951">0</cx:pt>
          <cx:pt idx="4952">1</cx:pt>
          <cx:pt idx="4953">1</cx:pt>
          <cx:pt idx="4954">0</cx:pt>
          <cx:pt idx="4955">1</cx:pt>
          <cx:pt idx="4956">0</cx:pt>
          <cx:pt idx="4957">1</cx:pt>
          <cx:pt idx="4958">0</cx:pt>
          <cx:pt idx="4959">1</cx:pt>
          <cx:pt idx="4960">1</cx:pt>
          <cx:pt idx="4961">0</cx:pt>
          <cx:pt idx="4962">1</cx:pt>
          <cx:pt idx="4963">0</cx:pt>
          <cx:pt idx="4964">0</cx:pt>
          <cx:pt idx="4965">0</cx:pt>
          <cx:pt idx="4966">1</cx:pt>
          <cx:pt idx="4967">0</cx:pt>
          <cx:pt idx="4968">1</cx:pt>
          <cx:pt idx="4969">1</cx:pt>
          <cx:pt idx="4970">1</cx:pt>
          <cx:pt idx="4971">1</cx:pt>
          <cx:pt idx="4972">0</cx:pt>
          <cx:pt idx="4973">0</cx:pt>
          <cx:pt idx="4974">0</cx:pt>
          <cx:pt idx="4975">0</cx:pt>
          <cx:pt idx="4976">1</cx:pt>
          <cx:pt idx="4977">1</cx:pt>
          <cx:pt idx="4978">0</cx:pt>
          <cx:pt idx="4979">1</cx:pt>
          <cx:pt idx="4980">1</cx:pt>
          <cx:pt idx="4981">1</cx:pt>
          <cx:pt idx="4982">1</cx:pt>
          <cx:pt idx="4983">0</cx:pt>
          <cx:pt idx="4984">0</cx:pt>
          <cx:pt idx="4985">0</cx:pt>
          <cx:pt idx="4986">0</cx:pt>
          <cx:pt idx="4987">0</cx:pt>
          <cx:pt idx="4988">0</cx:pt>
          <cx:pt idx="4989">0</cx:pt>
          <cx:pt idx="4990">1</cx:pt>
          <cx:pt idx="4991">1</cx:pt>
          <cx:pt idx="4992">0</cx:pt>
          <cx:pt idx="4993">1</cx:pt>
          <cx:pt idx="4994">1</cx:pt>
          <cx:pt idx="4995">1</cx:pt>
          <cx:pt idx="4996">1</cx:pt>
          <cx:pt idx="4997">0</cx:pt>
          <cx:pt idx="4998">1</cx:pt>
          <cx:pt idx="4999">1</cx:pt>
        </cx:lvl>
      </cx:numDim>
    </cx:data>
  </cx:chartData>
  <cx:chart>
    <cx:title pos="t" align="ctr" overlay="0">
      <cx:tx>
        <cx:rich>
          <a:bodyPr spcFirstLastPara="1" vertOverflow="ellipsis" horzOverflow="overflow" wrap="square" lIns="0" tIns="0" rIns="0" bIns="0" anchor="ctr" anchorCtr="1"/>
          <a:lstStyle/>
          <a:p>
            <a:pPr algn="ctr" rtl="0">
              <a:defRPr/>
            </a:pPr>
            <a:r>
              <a:rPr lang="en-CA"/>
              <a:t>Comparison of Stress Level and Access to Mental Health Resources</a:t>
            </a:r>
            <a:endParaRPr lang="en-US" sz="1400" b="0" i="0" u="none" strike="noStrike" baseline="0">
              <a:solidFill>
                <a:sysClr val="windowText" lastClr="000000">
                  <a:lumMod val="65000"/>
                  <a:lumOff val="35000"/>
                </a:sysClr>
              </a:solidFill>
              <a:latin typeface="Aptos Narrow" panose="02110004020202020204"/>
            </a:endParaRPr>
          </a:p>
        </cx:rich>
      </cx:tx>
    </cx:title>
    <cx:plotArea>
      <cx:plotAreaRegion>
        <cx:series layoutId="boxWhisker" uniqueId="{267402C6-AE96-476D-9B8D-40BBA574BF33}">
          <cx:tx>
            <cx:txData>
              <cx:f>'Working sheet for anova'!$S$1</cx:f>
              <cx:v>Stress Level(Encoded)</cx:v>
            </cx:txData>
          </cx:tx>
          <cx:spPr>
            <a:solidFill>
              <a:schemeClr val="tx2">
                <a:lumMod val="50000"/>
                <a:lumOff val="50000"/>
              </a:schemeClr>
            </a:solidFill>
          </cx:spPr>
          <cx:dataLabels pos="t">
            <cx:visibility seriesName="0" categoryName="0" value="1"/>
            <cx:separator>, </cx:separator>
          </cx:dataLabels>
          <cx:dataId val="0"/>
          <cx:layoutPr>
            <cx:visibility meanLine="0" meanMarker="1" nonoutliers="0" outliers="1"/>
            <cx:statistics quartileMethod="exclusive"/>
          </cx:layoutPr>
        </cx:series>
        <cx:series layoutId="boxWhisker" uniqueId="{C24996AF-8A3C-4152-8BF3-DC4BDBB76C69}">
          <cx:tx>
            <cx:txData>
              <cx:f>'Working sheet for anova'!$T$1</cx:f>
              <cx:v>Access_to_Mental_Health_Resources (Encoded)</cx:v>
            </cx:txData>
          </cx:tx>
          <cx:dataLabels pos="t">
            <cx:visibility seriesName="0" categoryName="0" value="1"/>
            <cx:separator>, </cx:separator>
          </cx:dataLabels>
          <cx:dataId val="1"/>
          <cx:layoutPr>
            <cx:visibility meanLine="1" meanMarker="1" nonoutliers="0" outliers="1"/>
            <cx:statistics quartileMethod="exclusive"/>
          </cx:layoutPr>
        </cx:series>
      </cx:plotAreaRegion>
      <cx:axis id="0">
        <cx:catScaling gapWidth="1"/>
        <cx:title>
          <cx:tx>
            <cx:rich>
              <a:bodyPr spcFirstLastPara="1" vertOverflow="ellipsis" horzOverflow="overflow" wrap="square" lIns="0" tIns="0" rIns="0" bIns="0" anchor="ctr" anchorCtr="1"/>
              <a:lstStyle/>
              <a:p>
                <a:pPr algn="ctr" rtl="0">
                  <a:defRPr/>
                </a:pPr>
                <a:r>
                  <a:rPr lang="en-CA"/>
                  <a:t>"Stress Level" and "Access to Mental Health Resources"</a:t>
                </a:r>
                <a:endParaRPr lang="en-US" sz="900" b="0" i="0" u="none" strike="noStrike" baseline="0">
                  <a:solidFill>
                    <a:sysClr val="windowText" lastClr="000000">
                      <a:lumMod val="65000"/>
                      <a:lumOff val="35000"/>
                    </a:sysClr>
                  </a:solidFill>
                  <a:latin typeface="Aptos Narrow" panose="0211000402020202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CA"/>
                  <a:t>Values</a:t>
                </a:r>
                <a:endParaRPr lang="en-US" sz="900" b="0" i="0" u="none" strike="noStrike" baseline="0">
                  <a:solidFill>
                    <a:sysClr val="windowText" lastClr="000000">
                      <a:lumMod val="65000"/>
                      <a:lumOff val="35000"/>
                    </a:sysClr>
                  </a:solidFill>
                  <a:latin typeface="Aptos Narrow" panose="02110004020202020204"/>
                </a:endParaRPr>
              </a:p>
            </cx:rich>
          </cx:tx>
        </cx:title>
        <cx:majorGridlines/>
        <cx:tickLabels/>
      </cx:axis>
    </cx:plotArea>
    <cx:legend pos="r" align="ctr" overlay="0"/>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'Working sheet for anova'!$V$2:$V$5001</cx:f>
        <cx:lvl ptCount="5000" formatCode="General">
          <cx:pt idx="0">47</cx:pt>
          <cx:pt idx="1">52</cx:pt>
          <cx:pt idx="2">46</cx:pt>
          <cx:pt idx="3">32</cx:pt>
          <cx:pt idx="4">35</cx:pt>
          <cx:pt idx="5">39</cx:pt>
          <cx:pt idx="6">51</cx:pt>
          <cx:pt idx="7">54</cx:pt>
          <cx:pt idx="8">24</cx:pt>
          <cx:pt idx="9">57</cx:pt>
          <cx:pt idx="10">48</cx:pt>
          <cx:pt idx="11">26</cx:pt>
          <cx:pt idx="12">21</cx:pt>
          <cx:pt idx="13">45</cx:pt>
          <cx:pt idx="14">59</cx:pt>
          <cx:pt idx="15">44</cx:pt>
          <cx:pt idx="16">52</cx:pt>
          <cx:pt idx="17">37</cx:pt>
          <cx:pt idx="18">36</cx:pt>
          <cx:pt idx="19">59</cx:pt>
          <cx:pt idx="20">21</cx:pt>
          <cx:pt idx="21">54</cx:pt>
          <cx:pt idx="22">57</cx:pt>
          <cx:pt idx="23">22</cx:pt>
          <cx:pt idx="24">54</cx:pt>
          <cx:pt idx="25">21</cx:pt>
          <cx:pt idx="26">24</cx:pt>
          <cx:pt idx="27">56</cx:pt>
          <cx:pt idx="28">33</cx:pt>
          <cx:pt idx="29">25</cx:pt>
          <cx:pt idx="30">20</cx:pt>
          <cx:pt idx="31">33</cx:pt>
          <cx:pt idx="32">20</cx:pt>
          <cx:pt idx="33">26</cx:pt>
          <cx:pt idx="34">22</cx:pt>
          <cx:pt idx="35">57</cx:pt>
          <cx:pt idx="36">30</cx:pt>
          <cx:pt idx="37">47</cx:pt>
          <cx:pt idx="38">48</cx:pt>
          <cx:pt idx="39">20</cx:pt>
          <cx:pt idx="40">44</cx:pt>
          <cx:pt idx="41">29</cx:pt>
          <cx:pt idx="42">58</cx:pt>
          <cx:pt idx="43">53</cx:pt>
          <cx:pt idx="44">23</cx:pt>
          <cx:pt idx="45">42</cx:pt>
          <cx:pt idx="46">35</cx:pt>
          <cx:pt idx="47">39</cx:pt>
          <cx:pt idx="48">29</cx:pt>
          <cx:pt idx="49">37</cx:pt>
          <cx:pt idx="50">28</cx:pt>
          <cx:pt idx="51">31</cx:pt>
          <cx:pt idx="52">26</cx:pt>
          <cx:pt idx="53">46</cx:pt>
          <cx:pt idx="54">55</cx:pt>
          <cx:pt idx="55">47</cx:pt>
          <cx:pt idx="56">48</cx:pt>
          <cx:pt idx="57">49</cx:pt>
          <cx:pt idx="58">51</cx:pt>
          <cx:pt idx="59">57</cx:pt>
          <cx:pt idx="60">33</cx:pt>
          <cx:pt idx="61">30</cx:pt>
          <cx:pt idx="62">28</cx:pt>
          <cx:pt idx="63">31</cx:pt>
          <cx:pt idx="64">37</cx:pt>
          <cx:pt idx="65">31</cx:pt>
          <cx:pt idx="66">46</cx:pt>
          <cx:pt idx="67">20</cx:pt>
          <cx:pt idx="68">51</cx:pt>
          <cx:pt idx="69">28</cx:pt>
          <cx:pt idx="70">39</cx:pt>
          <cx:pt idx="71">29</cx:pt>
          <cx:pt idx="72">30</cx:pt>
          <cx:pt idx="73">53</cx:pt>
          <cx:pt idx="74">57</cx:pt>
          <cx:pt idx="75">49</cx:pt>
          <cx:pt idx="76">55</cx:pt>
          <cx:pt idx="77">37</cx:pt>
          <cx:pt idx="78">51</cx:pt>
          <cx:pt idx="79">21</cx:pt>
          <cx:pt idx="80">21</cx:pt>
          <cx:pt idx="81">44</cx:pt>
          <cx:pt idx="82">26</cx:pt>
          <cx:pt idx="83">43</cx:pt>
          <cx:pt idx="84">42</cx:pt>
          <cx:pt idx="85">44</cx:pt>
          <cx:pt idx="86">27</cx:pt>
          <cx:pt idx="87">43</cx:pt>
          <cx:pt idx="88">38</cx:pt>
          <cx:pt idx="89">38</cx:pt>
          <cx:pt idx="90">57</cx:pt>
          <cx:pt idx="91">60</cx:pt>
          <cx:pt idx="92">29</cx:pt>
          <cx:pt idx="93">54</cx:pt>
          <cx:pt idx="94">31</cx:pt>
          <cx:pt idx="95">54</cx:pt>
          <cx:pt idx="96">33</cx:pt>
          <cx:pt idx="97">25</cx:pt>
          <cx:pt idx="98">21</cx:pt>
          <cx:pt idx="99">45</cx:pt>
          <cx:pt idx="100">53</cx:pt>
          <cx:pt idx="101">46</cx:pt>
          <cx:pt idx="102">22</cx:pt>
          <cx:pt idx="103">60</cx:pt>
          <cx:pt idx="104">42</cx:pt>
          <cx:pt idx="105">60</cx:pt>
          <cx:pt idx="106">35</cx:pt>
          <cx:pt idx="107">44</cx:pt>
          <cx:pt idx="108">50</cx:pt>
          <cx:pt idx="109">22</cx:pt>
          <cx:pt idx="110">29</cx:pt>
          <cx:pt idx="111">34</cx:pt>
          <cx:pt idx="112">30</cx:pt>
          <cx:pt idx="113">53</cx:pt>
          <cx:pt idx="114">29</cx:pt>
          <cx:pt idx="115">27</cx:pt>
          <cx:pt idx="116">44</cx:pt>
          <cx:pt idx="117">42</cx:pt>
          <cx:pt idx="118">22</cx:pt>
          <cx:pt idx="119">34</cx:pt>
          <cx:pt idx="120">51</cx:pt>
          <cx:pt idx="121">48</cx:pt>
          <cx:pt idx="122">30</cx:pt>
          <cx:pt idx="123">59</cx:pt>
          <cx:pt idx="124">26</cx:pt>
          <cx:pt idx="125">60</cx:pt>
          <cx:pt idx="126">38</cx:pt>
          <cx:pt idx="127">34</cx:pt>
          <cx:pt idx="128">46</cx:pt>
          <cx:pt idx="129">35</cx:pt>
          <cx:pt idx="130">23</cx:pt>
          <cx:pt idx="131">28</cx:pt>
          <cx:pt idx="132">57</cx:pt>
          <cx:pt idx="133">29</cx:pt>
          <cx:pt idx="134">39</cx:pt>
          <cx:pt idx="135">46</cx:pt>
          <cx:pt idx="136">26</cx:pt>
          <cx:pt idx="137">32</cx:pt>
          <cx:pt idx="138">30</cx:pt>
          <cx:pt idx="139">48</cx:pt>
          <cx:pt idx="140">44</cx:pt>
          <cx:pt idx="141">49</cx:pt>
          <cx:pt idx="142">23</cx:pt>
          <cx:pt idx="143">33</cx:pt>
          <cx:pt idx="144">35</cx:pt>
          <cx:pt idx="145">41</cx:pt>
          <cx:pt idx="146">34</cx:pt>
          <cx:pt idx="147">44</cx:pt>
          <cx:pt idx="148">52</cx:pt>
          <cx:pt idx="149">57</cx:pt>
          <cx:pt idx="150">32</cx:pt>
          <cx:pt idx="151">31</cx:pt>
          <cx:pt idx="152">58</cx:pt>
          <cx:pt idx="153">26</cx:pt>
          <cx:pt idx="154">57</cx:pt>
          <cx:pt idx="155">20</cx:pt>
          <cx:pt idx="156">26</cx:pt>
          <cx:pt idx="157">43</cx:pt>
          <cx:pt idx="158">50</cx:pt>
          <cx:pt idx="159">52</cx:pt>
          <cx:pt idx="160">37</cx:pt>
          <cx:pt idx="161">38</cx:pt>
          <cx:pt idx="162">55</cx:pt>
          <cx:pt idx="163">53</cx:pt>
          <cx:pt idx="164">20</cx:pt>
          <cx:pt idx="165">46</cx:pt>
          <cx:pt idx="166">30</cx:pt>
          <cx:pt idx="167">50</cx:pt>
          <cx:pt idx="168">50</cx:pt>
          <cx:pt idx="169">50</cx:pt>
          <cx:pt idx="170">23</cx:pt>
          <cx:pt idx="171">45</cx:pt>
          <cx:pt idx="172">25</cx:pt>
          <cx:pt idx="173">36</cx:pt>
          <cx:pt idx="174">60</cx:pt>
          <cx:pt idx="175">35</cx:pt>
          <cx:pt idx="176">55</cx:pt>
          <cx:pt idx="177">47</cx:pt>
          <cx:pt idx="178">57</cx:pt>
          <cx:pt idx="179">22</cx:pt>
          <cx:pt idx="180">43</cx:pt>
          <cx:pt idx="181">45</cx:pt>
          <cx:pt idx="182">56</cx:pt>
          <cx:pt idx="183">46</cx:pt>
          <cx:pt idx="184">60</cx:pt>
          <cx:pt idx="185">32</cx:pt>
          <cx:pt idx="186">59</cx:pt>
          <cx:pt idx="187">60</cx:pt>
          <cx:pt idx="188">43</cx:pt>
          <cx:pt idx="189">33</cx:pt>
          <cx:pt idx="190">20</cx:pt>
          <cx:pt idx="191">27</cx:pt>
          <cx:pt idx="192">43</cx:pt>
          <cx:pt idx="193">23</cx:pt>
          <cx:pt idx="194">29</cx:pt>
          <cx:pt idx="195">47</cx:pt>
          <cx:pt idx="196">46</cx:pt>
          <cx:pt idx="197">40</cx:pt>
          <cx:pt idx="198">47</cx:pt>
          <cx:pt idx="199">53</cx:pt>
          <cx:pt idx="200">55</cx:pt>
          <cx:pt idx="201">40</cx:pt>
          <cx:pt idx="202">28</cx:pt>
          <cx:pt idx="203">39</cx:pt>
          <cx:pt idx="204">41</cx:pt>
          <cx:pt idx="205">21</cx:pt>
          <cx:pt idx="206">34</cx:pt>
          <cx:pt idx="207">36</cx:pt>
          <cx:pt idx="208">32</cx:pt>
          <cx:pt idx="209">21</cx:pt>
          <cx:pt idx="210">56</cx:pt>
          <cx:pt idx="211">58</cx:pt>
          <cx:pt idx="212">35</cx:pt>
          <cx:pt idx="213">52</cx:pt>
          <cx:pt idx="214">33</cx:pt>
          <cx:pt idx="215">47</cx:pt>
          <cx:pt idx="216">56</cx:pt>
          <cx:pt idx="217">33</cx:pt>
          <cx:pt idx="218">60</cx:pt>
          <cx:pt idx="219">32</cx:pt>
          <cx:pt idx="220">48</cx:pt>
          <cx:pt idx="221">39</cx:pt>
          <cx:pt idx="222">23</cx:pt>
          <cx:pt idx="223">38</cx:pt>
          <cx:pt idx="224">30</cx:pt>
          <cx:pt idx="225">35</cx:pt>
          <cx:pt idx="226">22</cx:pt>
          <cx:pt idx="227">28</cx:pt>
          <cx:pt idx="228">57</cx:pt>
          <cx:pt idx="229">48</cx:pt>
          <cx:pt idx="230">45</cx:pt>
          <cx:pt idx="231">34</cx:pt>
          <cx:pt idx="232">59</cx:pt>
          <cx:pt idx="233">31</cx:pt>
          <cx:pt idx="234">55</cx:pt>
          <cx:pt idx="235">23</cx:pt>
          <cx:pt idx="236">51</cx:pt>
          <cx:pt idx="237">32</cx:pt>
          <cx:pt idx="238">41</cx:pt>
          <cx:pt idx="239">46</cx:pt>
          <cx:pt idx="240">58</cx:pt>
          <cx:pt idx="241">59</cx:pt>
          <cx:pt idx="242">40</cx:pt>
          <cx:pt idx="243">56</cx:pt>
          <cx:pt idx="244">47</cx:pt>
          <cx:pt idx="245">38</cx:pt>
          <cx:pt idx="246">59</cx:pt>
          <cx:pt idx="247">47</cx:pt>
          <cx:pt idx="248">49</cx:pt>
          <cx:pt idx="249">20</cx:pt>
          <cx:pt idx="250">50</cx:pt>
          <cx:pt idx="251">32</cx:pt>
          <cx:pt idx="252">23</cx:pt>
          <cx:pt idx="253">22</cx:pt>
          <cx:pt idx="254">33</cx:pt>
          <cx:pt idx="255">32</cx:pt>
          <cx:pt idx="256">51</cx:pt>
          <cx:pt idx="257">49</cx:pt>
          <cx:pt idx="258">30</cx:pt>
          <cx:pt idx="259">25</cx:pt>
          <cx:pt idx="260">40</cx:pt>
          <cx:pt idx="261">32</cx:pt>
          <cx:pt idx="262">20</cx:pt>
          <cx:pt idx="263">35</cx:pt>
          <cx:pt idx="264">49</cx:pt>
          <cx:pt idx="265">34</cx:pt>
          <cx:pt idx="266">58</cx:pt>
          <cx:pt idx="267">26</cx:pt>
          <cx:pt idx="268">36</cx:pt>
          <cx:pt idx="269">48</cx:pt>
          <cx:pt idx="270">57</cx:pt>
          <cx:pt idx="271">32</cx:pt>
          <cx:pt idx="272">55</cx:pt>
          <cx:pt idx="273">28</cx:pt>
          <cx:pt idx="274">53</cx:pt>
          <cx:pt idx="275">36</cx:pt>
          <cx:pt idx="276">54</cx:pt>
          <cx:pt idx="277">33</cx:pt>
          <cx:pt idx="278">39</cx:pt>
          <cx:pt idx="279">33</cx:pt>
          <cx:pt idx="280">48</cx:pt>
          <cx:pt idx="281">60</cx:pt>
          <cx:pt idx="282">24</cx:pt>
          <cx:pt idx="283">28</cx:pt>
          <cx:pt idx="284">20</cx:pt>
          <cx:pt idx="285">28</cx:pt>
          <cx:pt idx="286">48</cx:pt>
          <cx:pt idx="287">51</cx:pt>
          <cx:pt idx="288">39</cx:pt>
          <cx:pt idx="289">25</cx:pt>
          <cx:pt idx="290">53</cx:pt>
          <cx:pt idx="291">44</cx:pt>
          <cx:pt idx="292">31</cx:pt>
          <cx:pt idx="293">58</cx:pt>
          <cx:pt idx="294">26</cx:pt>
          <cx:pt idx="295">20</cx:pt>
          <cx:pt idx="296">28</cx:pt>
          <cx:pt idx="297">35</cx:pt>
          <cx:pt idx="298">30</cx:pt>
          <cx:pt idx="299">28</cx:pt>
          <cx:pt idx="300">21</cx:pt>
          <cx:pt idx="301">56</cx:pt>
          <cx:pt idx="302">25</cx:pt>
          <cx:pt idx="303">21</cx:pt>
          <cx:pt idx="304">50</cx:pt>
          <cx:pt idx="305">50</cx:pt>
          <cx:pt idx="306">27</cx:pt>
          <cx:pt idx="307">31</cx:pt>
          <cx:pt idx="308">45</cx:pt>
          <cx:pt idx="309">23</cx:pt>
          <cx:pt idx="310">42</cx:pt>
          <cx:pt idx="311">37</cx:pt>
          <cx:pt idx="312">40</cx:pt>
          <cx:pt idx="313">23</cx:pt>
          <cx:pt idx="314">20</cx:pt>
          <cx:pt idx="315">51</cx:pt>
          <cx:pt idx="316">46</cx:pt>
          <cx:pt idx="317">37</cx:pt>
          <cx:pt idx="318">42</cx:pt>
          <cx:pt idx="319">53</cx:pt>
          <cx:pt idx="320">26</cx:pt>
          <cx:pt idx="321">48</cx:pt>
          <cx:pt idx="322">58</cx:pt>
          <cx:pt idx="323">52</cx:pt>
          <cx:pt idx="324">52</cx:pt>
          <cx:pt idx="325">49</cx:pt>
          <cx:pt idx="326">55</cx:pt>
          <cx:pt idx="327">33</cx:pt>
          <cx:pt idx="328">24</cx:pt>
          <cx:pt idx="329">21</cx:pt>
          <cx:pt idx="330">55</cx:pt>
          <cx:pt idx="331">44</cx:pt>
          <cx:pt idx="332">24</cx:pt>
          <cx:pt idx="333">25</cx:pt>
          <cx:pt idx="334">40</cx:pt>
          <cx:pt idx="335">59</cx:pt>
          <cx:pt idx="336">22</cx:pt>
          <cx:pt idx="337">47</cx:pt>
          <cx:pt idx="338">31</cx:pt>
          <cx:pt idx="339">41</cx:pt>
          <cx:pt idx="340">52</cx:pt>
          <cx:pt idx="341">48</cx:pt>
          <cx:pt idx="342">41</cx:pt>
          <cx:pt idx="343">21</cx:pt>
          <cx:pt idx="344">49</cx:pt>
          <cx:pt idx="345">32</cx:pt>
          <cx:pt idx="346">40</cx:pt>
          <cx:pt idx="347">22</cx:pt>
          <cx:pt idx="348">44</cx:pt>
          <cx:pt idx="349">41</cx:pt>
          <cx:pt idx="350">37</cx:pt>
          <cx:pt idx="351">54</cx:pt>
          <cx:pt idx="352">31</cx:pt>
          <cx:pt idx="353">53</cx:pt>
          <cx:pt idx="354">23</cx:pt>
          <cx:pt idx="355">58</cx:pt>
          <cx:pt idx="356">26</cx:pt>
          <cx:pt idx="357">46</cx:pt>
          <cx:pt idx="358">20</cx:pt>
          <cx:pt idx="359">56</cx:pt>
          <cx:pt idx="360">28</cx:pt>
          <cx:pt idx="361">39</cx:pt>
          <cx:pt idx="362">22</cx:pt>
          <cx:pt idx="363">32</cx:pt>
          <cx:pt idx="364">28</cx:pt>
          <cx:pt idx="365">22</cx:pt>
          <cx:pt idx="366">53</cx:pt>
          <cx:pt idx="367">33</cx:pt>
          <cx:pt idx="368">34</cx:pt>
          <cx:pt idx="369">50</cx:pt>
          <cx:pt idx="370">28</cx:pt>
          <cx:pt idx="371">51</cx:pt>
          <cx:pt idx="372">35</cx:pt>
          <cx:pt idx="373">39</cx:pt>
          <cx:pt idx="374">58</cx:pt>
          <cx:pt idx="375">34</cx:pt>
          <cx:pt idx="376">48</cx:pt>
          <cx:pt idx="377">52</cx:pt>
          <cx:pt idx="378">59</cx:pt>
          <cx:pt idx="379">32</cx:pt>
          <cx:pt idx="380">41</cx:pt>
          <cx:pt idx="381">34</cx:pt>
          <cx:pt idx="382">41</cx:pt>
          <cx:pt idx="383">55</cx:pt>
          <cx:pt idx="384">50</cx:pt>
          <cx:pt idx="385">25</cx:pt>
          <cx:pt idx="386">21</cx:pt>
          <cx:pt idx="387">44</cx:pt>
          <cx:pt idx="388">28</cx:pt>
          <cx:pt idx="389">54</cx:pt>
          <cx:pt idx="390">55</cx:pt>
          <cx:pt idx="391">26</cx:pt>
          <cx:pt idx="392">41</cx:pt>
          <cx:pt idx="393">50</cx:pt>
          <cx:pt idx="394">55</cx:pt>
          <cx:pt idx="395">22</cx:pt>
          <cx:pt idx="396">33</cx:pt>
          <cx:pt idx="397">21</cx:pt>
          <cx:pt idx="398">28</cx:pt>
          <cx:pt idx="399">22</cx:pt>
          <cx:pt idx="400">58</cx:pt>
          <cx:pt idx="401">39</cx:pt>
          <cx:pt idx="402">35</cx:pt>
          <cx:pt idx="403">56</cx:pt>
          <cx:pt idx="404">29</cx:pt>
          <cx:pt idx="405">24</cx:pt>
          <cx:pt idx="406">60</cx:pt>
          <cx:pt idx="407">31</cx:pt>
          <cx:pt idx="408">50</cx:pt>
          <cx:pt idx="409">27</cx:pt>
          <cx:pt idx="410">43</cx:pt>
          <cx:pt idx="411">30</cx:pt>
          <cx:pt idx="412">26</cx:pt>
          <cx:pt idx="413">47</cx:pt>
          <cx:pt idx="414">56</cx:pt>
          <cx:pt idx="415">30</cx:pt>
          <cx:pt idx="416">26</cx:pt>
          <cx:pt idx="417">47</cx:pt>
          <cx:pt idx="418">38</cx:pt>
          <cx:pt idx="419">49</cx:pt>
          <cx:pt idx="420">49</cx:pt>
          <cx:pt idx="421">37</cx:pt>
          <cx:pt idx="422">24</cx:pt>
          <cx:pt idx="423">53</cx:pt>
          <cx:pt idx="424">33</cx:pt>
          <cx:pt idx="425">41</cx:pt>
          <cx:pt idx="426">31</cx:pt>
          <cx:pt idx="427">29</cx:pt>
          <cx:pt idx="428">33</cx:pt>
          <cx:pt idx="429">58</cx:pt>
          <cx:pt idx="430">42</cx:pt>
          <cx:pt idx="431">23</cx:pt>
          <cx:pt idx="432">28</cx:pt>
          <cx:pt idx="433">41</cx:pt>
          <cx:pt idx="434">33</cx:pt>
          <cx:pt idx="435">46</cx:pt>
          <cx:pt idx="436">25</cx:pt>
          <cx:pt idx="437">55</cx:pt>
          <cx:pt idx="438">53</cx:pt>
          <cx:pt idx="439">47</cx:pt>
          <cx:pt idx="440">35</cx:pt>
          <cx:pt idx="441">39</cx:pt>
          <cx:pt idx="442">34</cx:pt>
          <cx:pt idx="443">27</cx:pt>
          <cx:pt idx="444">22</cx:pt>
          <cx:pt idx="445">48</cx:pt>
          <cx:pt idx="446">52</cx:pt>
          <cx:pt idx="447">40</cx:pt>
          <cx:pt idx="448">41</cx:pt>
          <cx:pt idx="449">56</cx:pt>
          <cx:pt idx="450">57</cx:pt>
          <cx:pt idx="451">36</cx:pt>
          <cx:pt idx="452">32</cx:pt>
          <cx:pt idx="453">32</cx:pt>
          <cx:pt idx="454">58</cx:pt>
          <cx:pt idx="455">59</cx:pt>
          <cx:pt idx="456">22</cx:pt>
          <cx:pt idx="457">49</cx:pt>
          <cx:pt idx="458">42</cx:pt>
          <cx:pt idx="459">20</cx:pt>
          <cx:pt idx="460">22</cx:pt>
          <cx:pt idx="461">48</cx:pt>
          <cx:pt idx="462">20</cx:pt>
          <cx:pt idx="463">24</cx:pt>
          <cx:pt idx="464">22</cx:pt>
          <cx:pt idx="465">58</cx:pt>
          <cx:pt idx="466">58</cx:pt>
          <cx:pt idx="467">27</cx:pt>
          <cx:pt idx="468">40</cx:pt>
          <cx:pt idx="469">24</cx:pt>
          <cx:pt idx="470">43</cx:pt>
          <cx:pt idx="471">50</cx:pt>
          <cx:pt idx="472">30</cx:pt>
          <cx:pt idx="473">35</cx:pt>
          <cx:pt idx="474">37</cx:pt>
          <cx:pt idx="475">51</cx:pt>
          <cx:pt idx="476">54</cx:pt>
          <cx:pt idx="477">58</cx:pt>
          <cx:pt idx="478">36</cx:pt>
          <cx:pt idx="479">53</cx:pt>
          <cx:pt idx="480">56</cx:pt>
          <cx:pt idx="481">27</cx:pt>
          <cx:pt idx="482">20</cx:pt>
          <cx:pt idx="483">25</cx:pt>
          <cx:pt idx="484">33</cx:pt>
          <cx:pt idx="485">35</cx:pt>
          <cx:pt idx="486">34</cx:pt>
          <cx:pt idx="487">21</cx:pt>
          <cx:pt idx="488">21</cx:pt>
          <cx:pt idx="489">29</cx:pt>
          <cx:pt idx="490">33</cx:pt>
          <cx:pt idx="491">42</cx:pt>
          <cx:pt idx="492">38</cx:pt>
          <cx:pt idx="493">40</cx:pt>
          <cx:pt idx="494">24</cx:pt>
          <cx:pt idx="495">28</cx:pt>
          <cx:pt idx="496">57</cx:pt>
          <cx:pt idx="497">41</cx:pt>
          <cx:pt idx="498">40</cx:pt>
          <cx:pt idx="499">47</cx:pt>
          <cx:pt idx="500">53</cx:pt>
          <cx:pt idx="501">27</cx:pt>
          <cx:pt idx="502">33</cx:pt>
          <cx:pt idx="503">50</cx:pt>
          <cx:pt idx="504">40</cx:pt>
          <cx:pt idx="505">56</cx:pt>
          <cx:pt idx="506">29</cx:pt>
          <cx:pt idx="507">27</cx:pt>
          <cx:pt idx="508">55</cx:pt>
          <cx:pt idx="509">28</cx:pt>
          <cx:pt idx="510">59</cx:pt>
          <cx:pt idx="511">40</cx:pt>
          <cx:pt idx="512">38</cx:pt>
          <cx:pt idx="513">37</cx:pt>
          <cx:pt idx="514">36</cx:pt>
          <cx:pt idx="515">55</cx:pt>
          <cx:pt idx="516">47</cx:pt>
          <cx:pt idx="517">51</cx:pt>
          <cx:pt idx="518">42</cx:pt>
          <cx:pt idx="519">45</cx:pt>
          <cx:pt idx="520">46</cx:pt>
          <cx:pt idx="521">60</cx:pt>
          <cx:pt idx="522">45</cx:pt>
          <cx:pt idx="523">33</cx:pt>
          <cx:pt idx="524">44</cx:pt>
          <cx:pt idx="525">24</cx:pt>
          <cx:pt idx="526">28</cx:pt>
          <cx:pt idx="527">56</cx:pt>
          <cx:pt idx="528">22</cx:pt>
          <cx:pt idx="529">34</cx:pt>
          <cx:pt idx="530">34</cx:pt>
          <cx:pt idx="531">55</cx:pt>
          <cx:pt idx="532">20</cx:pt>
          <cx:pt idx="533">53</cx:pt>
          <cx:pt idx="534">31</cx:pt>
          <cx:pt idx="535">51</cx:pt>
          <cx:pt idx="536">33</cx:pt>
          <cx:pt idx="537">46</cx:pt>
          <cx:pt idx="538">32</cx:pt>
          <cx:pt idx="539">25</cx:pt>
          <cx:pt idx="540">43</cx:pt>
          <cx:pt idx="541">42</cx:pt>
          <cx:pt idx="542">49</cx:pt>
          <cx:pt idx="543">50</cx:pt>
          <cx:pt idx="544">44</cx:pt>
          <cx:pt idx="545">32</cx:pt>
          <cx:pt idx="546">51</cx:pt>
          <cx:pt idx="547">51</cx:pt>
          <cx:pt idx="548">55</cx:pt>
          <cx:pt idx="549">26</cx:pt>
          <cx:pt idx="550">58</cx:pt>
          <cx:pt idx="551">44</cx:pt>
          <cx:pt idx="552">39</cx:pt>
          <cx:pt idx="553">39</cx:pt>
          <cx:pt idx="554">45</cx:pt>
          <cx:pt idx="555">57</cx:pt>
          <cx:pt idx="556">48</cx:pt>
          <cx:pt idx="557">30</cx:pt>
          <cx:pt idx="558">27</cx:pt>
          <cx:pt idx="559">25</cx:pt>
          <cx:pt idx="560">25</cx:pt>
          <cx:pt idx="561">39</cx:pt>
          <cx:pt idx="562">31</cx:pt>
          <cx:pt idx="563">23</cx:pt>
          <cx:pt idx="564">39</cx:pt>
          <cx:pt idx="565">39</cx:pt>
          <cx:pt idx="566">27</cx:pt>
          <cx:pt idx="567">45</cx:pt>
          <cx:pt idx="568">23</cx:pt>
          <cx:pt idx="569">39</cx:pt>
          <cx:pt idx="570">27</cx:pt>
          <cx:pt idx="571">27</cx:pt>
          <cx:pt idx="572">33</cx:pt>
          <cx:pt idx="573">44</cx:pt>
          <cx:pt idx="574">45</cx:pt>
          <cx:pt idx="575">46</cx:pt>
          <cx:pt idx="576">40</cx:pt>
          <cx:pt idx="577">25</cx:pt>
          <cx:pt idx="578">29</cx:pt>
          <cx:pt idx="579">22</cx:pt>
          <cx:pt idx="580">27</cx:pt>
          <cx:pt idx="581">59</cx:pt>
          <cx:pt idx="582">57</cx:pt>
          <cx:pt idx="583">34</cx:pt>
          <cx:pt idx="584">20</cx:pt>
          <cx:pt idx="585">20</cx:pt>
          <cx:pt idx="586">57</cx:pt>
          <cx:pt idx="587">53</cx:pt>
          <cx:pt idx="588">24</cx:pt>
          <cx:pt idx="589">40</cx:pt>
          <cx:pt idx="590">49</cx:pt>
          <cx:pt idx="591">44</cx:pt>
          <cx:pt idx="592">53</cx:pt>
          <cx:pt idx="593">28</cx:pt>
          <cx:pt idx="594">53</cx:pt>
          <cx:pt idx="595">54</cx:pt>
          <cx:pt idx="596">23</cx:pt>
          <cx:pt idx="597">45</cx:pt>
          <cx:pt idx="598">59</cx:pt>
          <cx:pt idx="599">20</cx:pt>
          <cx:pt idx="600">26</cx:pt>
          <cx:pt idx="601">47</cx:pt>
          <cx:pt idx="602">37</cx:pt>
          <cx:pt idx="603">25</cx:pt>
          <cx:pt idx="604">38</cx:pt>
          <cx:pt idx="605">23</cx:pt>
          <cx:pt idx="606">49</cx:pt>
          <cx:pt idx="607">44</cx:pt>
          <cx:pt idx="608">34</cx:pt>
          <cx:pt idx="609">36</cx:pt>
          <cx:pt idx="610">44</cx:pt>
          <cx:pt idx="611">27</cx:pt>
          <cx:pt idx="612">54</cx:pt>
          <cx:pt idx="613">46</cx:pt>
          <cx:pt idx="614">60</cx:pt>
          <cx:pt idx="615">27</cx:pt>
          <cx:pt idx="616">45</cx:pt>
          <cx:pt idx="617">36</cx:pt>
          <cx:pt idx="618">42</cx:pt>
          <cx:pt idx="619">27</cx:pt>
          <cx:pt idx="620">28</cx:pt>
          <cx:pt idx="621">56</cx:pt>
          <cx:pt idx="622">22</cx:pt>
          <cx:pt idx="623">23</cx:pt>
          <cx:pt idx="624">53</cx:pt>
          <cx:pt idx="625">38</cx:pt>
          <cx:pt idx="626">47</cx:pt>
          <cx:pt idx="627">51</cx:pt>
          <cx:pt idx="628">48</cx:pt>
          <cx:pt idx="629">28</cx:pt>
          <cx:pt idx="630">49</cx:pt>
          <cx:pt idx="631">56</cx:pt>
          <cx:pt idx="632">38</cx:pt>
          <cx:pt idx="633">46</cx:pt>
          <cx:pt idx="634">32</cx:pt>
          <cx:pt idx="635">52</cx:pt>
          <cx:pt idx="636">48</cx:pt>
          <cx:pt idx="637">38</cx:pt>
          <cx:pt idx="638">25</cx:pt>
          <cx:pt idx="639">27</cx:pt>
          <cx:pt idx="640">28</cx:pt>
          <cx:pt idx="641">36</cx:pt>
          <cx:pt idx="642">53</cx:pt>
          <cx:pt idx="643">54</cx:pt>
          <cx:pt idx="644">39</cx:pt>
          <cx:pt idx="645">47</cx:pt>
          <cx:pt idx="646">60</cx:pt>
          <cx:pt idx="647">37</cx:pt>
          <cx:pt idx="648">33</cx:pt>
          <cx:pt idx="649">27</cx:pt>
          <cx:pt idx="650">39</cx:pt>
          <cx:pt idx="651">45</cx:pt>
          <cx:pt idx="652">57</cx:pt>
          <cx:pt idx="653">27</cx:pt>
          <cx:pt idx="654">44</cx:pt>
          <cx:pt idx="655">25</cx:pt>
          <cx:pt idx="656">46</cx:pt>
          <cx:pt idx="657">51</cx:pt>
          <cx:pt idx="658">55</cx:pt>
          <cx:pt idx="659">54</cx:pt>
          <cx:pt idx="660">34</cx:pt>
          <cx:pt idx="661">32</cx:pt>
          <cx:pt idx="662">23</cx:pt>
          <cx:pt idx="663">22</cx:pt>
          <cx:pt idx="664">36</cx:pt>
          <cx:pt idx="665">50</cx:pt>
          <cx:pt idx="666">36</cx:pt>
          <cx:pt idx="667">39</cx:pt>
          <cx:pt idx="668">32</cx:pt>
          <cx:pt idx="669">53</cx:pt>
          <cx:pt idx="670">57</cx:pt>
          <cx:pt idx="671">25</cx:pt>
          <cx:pt idx="672">25</cx:pt>
          <cx:pt idx="673">25</cx:pt>
          <cx:pt idx="674">52</cx:pt>
          <cx:pt idx="675">44</cx:pt>
          <cx:pt idx="676">27</cx:pt>
          <cx:pt idx="677">37</cx:pt>
          <cx:pt idx="678">39</cx:pt>
          <cx:pt idx="679">40</cx:pt>
          <cx:pt idx="680">60</cx:pt>
          <cx:pt idx="681">53</cx:pt>
          <cx:pt idx="682">35</cx:pt>
          <cx:pt idx="683">44</cx:pt>
          <cx:pt idx="684">60</cx:pt>
          <cx:pt idx="685">27</cx:pt>
          <cx:pt idx="686">39</cx:pt>
          <cx:pt idx="687">31</cx:pt>
          <cx:pt idx="688">25</cx:pt>
          <cx:pt idx="689">21</cx:pt>
          <cx:pt idx="690">49</cx:pt>
          <cx:pt idx="691">54</cx:pt>
          <cx:pt idx="692">56</cx:pt>
          <cx:pt idx="693">57</cx:pt>
          <cx:pt idx="694">43</cx:pt>
          <cx:pt idx="695">59</cx:pt>
          <cx:pt idx="696">44</cx:pt>
          <cx:pt idx="697">24</cx:pt>
          <cx:pt idx="698">60</cx:pt>
          <cx:pt idx="699">28</cx:pt>
          <cx:pt idx="700">42</cx:pt>
          <cx:pt idx="701">26</cx:pt>
          <cx:pt idx="702">28</cx:pt>
          <cx:pt idx="703">45</cx:pt>
          <cx:pt idx="704">37</cx:pt>
          <cx:pt idx="705">31</cx:pt>
          <cx:pt idx="706">22</cx:pt>
          <cx:pt idx="707">48</cx:pt>
          <cx:pt idx="708">55</cx:pt>
          <cx:pt idx="709">60</cx:pt>
          <cx:pt idx="710">40</cx:pt>
          <cx:pt idx="711">30</cx:pt>
          <cx:pt idx="712">54</cx:pt>
          <cx:pt idx="713">44</cx:pt>
          <cx:pt idx="714">43</cx:pt>
          <cx:pt idx="715">35</cx:pt>
          <cx:pt idx="716">27</cx:pt>
          <cx:pt idx="717">57</cx:pt>
          <cx:pt idx="718">35</cx:pt>
          <cx:pt idx="719">26</cx:pt>
          <cx:pt idx="720">38</cx:pt>
          <cx:pt idx="721">54</cx:pt>
          <cx:pt idx="722">37</cx:pt>
          <cx:pt idx="723">35</cx:pt>
          <cx:pt idx="724">51</cx:pt>
          <cx:pt idx="725">56</cx:pt>
          <cx:pt idx="726">59</cx:pt>
          <cx:pt idx="727">28</cx:pt>
          <cx:pt idx="728">51</cx:pt>
          <cx:pt idx="729">45</cx:pt>
          <cx:pt idx="730">23</cx:pt>
          <cx:pt idx="731">34</cx:pt>
          <cx:pt idx="732">34</cx:pt>
          <cx:pt idx="733">31</cx:pt>
          <cx:pt idx="734">35</cx:pt>
          <cx:pt idx="735">32</cx:pt>
          <cx:pt idx="736">45</cx:pt>
          <cx:pt idx="737">45</cx:pt>
          <cx:pt idx="738">37</cx:pt>
          <cx:pt idx="739">41</cx:pt>
          <cx:pt idx="740">59</cx:pt>
          <cx:pt idx="741">32</cx:pt>
          <cx:pt idx="742">40</cx:pt>
          <cx:pt idx="743">39</cx:pt>
          <cx:pt idx="744">60</cx:pt>
          <cx:pt idx="745">28</cx:pt>
          <cx:pt idx="746">32</cx:pt>
          <cx:pt idx="747">56</cx:pt>
          <cx:pt idx="748">23</cx:pt>
          <cx:pt idx="749">51</cx:pt>
          <cx:pt idx="750">32</cx:pt>
          <cx:pt idx="751">35</cx:pt>
          <cx:pt idx="752">54</cx:pt>
          <cx:pt idx="753">44</cx:pt>
          <cx:pt idx="754">36</cx:pt>
          <cx:pt idx="755">24</cx:pt>
          <cx:pt idx="756">24</cx:pt>
          <cx:pt idx="757">32</cx:pt>
          <cx:pt idx="758">21</cx:pt>
          <cx:pt idx="759">20</cx:pt>
          <cx:pt idx="760">59</cx:pt>
          <cx:pt idx="761">44</cx:pt>
          <cx:pt idx="762">57</cx:pt>
          <cx:pt idx="763">56</cx:pt>
          <cx:pt idx="764">51</cx:pt>
          <cx:pt idx="765">23</cx:pt>
          <cx:pt idx="766">34</cx:pt>
          <cx:pt idx="767">45</cx:pt>
          <cx:pt idx="768">50</cx:pt>
          <cx:pt idx="769">27</cx:pt>
          <cx:pt idx="770">60</cx:pt>
          <cx:pt idx="771">45</cx:pt>
          <cx:pt idx="772">41</cx:pt>
          <cx:pt idx="773">25</cx:pt>
          <cx:pt idx="774">40</cx:pt>
          <cx:pt idx="775">58</cx:pt>
          <cx:pt idx="776">36</cx:pt>
          <cx:pt idx="777">38</cx:pt>
          <cx:pt idx="778">21</cx:pt>
          <cx:pt idx="779">59</cx:pt>
          <cx:pt idx="780">47</cx:pt>
          <cx:pt idx="781">21</cx:pt>
          <cx:pt idx="782">26</cx:pt>
          <cx:pt idx="783">58</cx:pt>
          <cx:pt idx="784">42</cx:pt>
          <cx:pt idx="785">30</cx:pt>
          <cx:pt idx="786">46</cx:pt>
          <cx:pt idx="787">48</cx:pt>
          <cx:pt idx="788">38</cx:pt>
          <cx:pt idx="789">26</cx:pt>
          <cx:pt idx="790">59</cx:pt>
          <cx:pt idx="791">24</cx:pt>
          <cx:pt idx="792">50</cx:pt>
          <cx:pt idx="793">53</cx:pt>
          <cx:pt idx="794">48</cx:pt>
          <cx:pt idx="795">39</cx:pt>
          <cx:pt idx="796">42</cx:pt>
          <cx:pt idx="797">50</cx:pt>
          <cx:pt idx="798">59</cx:pt>
          <cx:pt idx="799">20</cx:pt>
          <cx:pt idx="800">32</cx:pt>
          <cx:pt idx="801">45</cx:pt>
          <cx:pt idx="802">45</cx:pt>
          <cx:pt idx="803">39</cx:pt>
          <cx:pt idx="804">32</cx:pt>
          <cx:pt idx="805">59</cx:pt>
          <cx:pt idx="806">38</cx:pt>
          <cx:pt idx="807">24</cx:pt>
          <cx:pt idx="808">38</cx:pt>
          <cx:pt idx="809">36</cx:pt>
          <cx:pt idx="810">56</cx:pt>
          <cx:pt idx="811">35</cx:pt>
          <cx:pt idx="812">22</cx:pt>
          <cx:pt idx="813">40</cx:pt>
          <cx:pt idx="814">22</cx:pt>
          <cx:pt idx="815">41</cx:pt>
          <cx:pt idx="816">53</cx:pt>
          <cx:pt idx="817">57</cx:pt>
          <cx:pt idx="818">51</cx:pt>
          <cx:pt idx="819">20</cx:pt>
          <cx:pt idx="820">56</cx:pt>
          <cx:pt idx="821">27</cx:pt>
          <cx:pt idx="822">29</cx:pt>
          <cx:pt idx="823">52</cx:pt>
          <cx:pt idx="824">45</cx:pt>
          <cx:pt idx="825">58</cx:pt>
          <cx:pt idx="826">23</cx:pt>
          <cx:pt idx="827">27</cx:pt>
          <cx:pt idx="828">59</cx:pt>
          <cx:pt idx="829">40</cx:pt>
          <cx:pt idx="830">59</cx:pt>
          <cx:pt idx="831">58</cx:pt>
          <cx:pt idx="832">52</cx:pt>
          <cx:pt idx="833">57</cx:pt>
          <cx:pt idx="834">22</cx:pt>
          <cx:pt idx="835">25</cx:pt>
          <cx:pt idx="836">57</cx:pt>
          <cx:pt idx="837">55</cx:pt>
          <cx:pt idx="838">51</cx:pt>
          <cx:pt idx="839">32</cx:pt>
          <cx:pt idx="840">47</cx:pt>
          <cx:pt idx="841">42</cx:pt>
          <cx:pt idx="842">56</cx:pt>
          <cx:pt idx="843">40</cx:pt>
          <cx:pt idx="844">36</cx:pt>
          <cx:pt idx="845">31</cx:pt>
          <cx:pt idx="846">42</cx:pt>
          <cx:pt idx="847">34</cx:pt>
          <cx:pt idx="848">56</cx:pt>
          <cx:pt idx="849">53</cx:pt>
          <cx:pt idx="850">25</cx:pt>
          <cx:pt idx="851">31</cx:pt>
          <cx:pt idx="852">21</cx:pt>
          <cx:pt idx="853">58</cx:pt>
          <cx:pt idx="854">29</cx:pt>
          <cx:pt idx="855">56</cx:pt>
          <cx:pt idx="856">48</cx:pt>
          <cx:pt idx="857">60</cx:pt>
          <cx:pt idx="858">26</cx:pt>
          <cx:pt idx="859">21</cx:pt>
          <cx:pt idx="860">20</cx:pt>
          <cx:pt idx="861">58</cx:pt>
          <cx:pt idx="862">39</cx:pt>
          <cx:pt idx="863">43</cx:pt>
          <cx:pt idx="864">43</cx:pt>
          <cx:pt idx="865">28</cx:pt>
          <cx:pt idx="866">24</cx:pt>
          <cx:pt idx="867">51</cx:pt>
          <cx:pt idx="868">29</cx:pt>
          <cx:pt idx="869">55</cx:pt>
          <cx:pt idx="870">40</cx:pt>
          <cx:pt idx="871">43</cx:pt>
          <cx:pt idx="872">29</cx:pt>
          <cx:pt idx="873">48</cx:pt>
          <cx:pt idx="874">38</cx:pt>
          <cx:pt idx="875">42</cx:pt>
          <cx:pt idx="876">34</cx:pt>
          <cx:pt idx="877">48</cx:pt>
          <cx:pt idx="878">57</cx:pt>
          <cx:pt idx="879">59</cx:pt>
          <cx:pt idx="880">30</cx:pt>
          <cx:pt idx="881">29</cx:pt>
          <cx:pt idx="882">21</cx:pt>
          <cx:pt idx="883">23</cx:pt>
          <cx:pt idx="884">53</cx:pt>
          <cx:pt idx="885">30</cx:pt>
          <cx:pt idx="886">60</cx:pt>
          <cx:pt idx="887">50</cx:pt>
          <cx:pt idx="888">31</cx:pt>
          <cx:pt idx="889">49</cx:pt>
          <cx:pt idx="890">35</cx:pt>
          <cx:pt idx="891">26</cx:pt>
          <cx:pt idx="892">60</cx:pt>
          <cx:pt idx="893">30</cx:pt>
          <cx:pt idx="894">25</cx:pt>
          <cx:pt idx="895">42</cx:pt>
          <cx:pt idx="896">46</cx:pt>
          <cx:pt idx="897">41</cx:pt>
          <cx:pt idx="898">39</cx:pt>
          <cx:pt idx="899">58</cx:pt>
          <cx:pt idx="900">51</cx:pt>
          <cx:pt idx="901">22</cx:pt>
          <cx:pt idx="902">26</cx:pt>
          <cx:pt idx="903">25</cx:pt>
          <cx:pt idx="904">28</cx:pt>
          <cx:pt idx="905">54</cx:pt>
          <cx:pt idx="906">34</cx:pt>
          <cx:pt idx="907">28</cx:pt>
          <cx:pt idx="908">37</cx:pt>
          <cx:pt idx="909">50</cx:pt>
          <cx:pt idx="910">21</cx:pt>
          <cx:pt idx="911">32</cx:pt>
          <cx:pt idx="912">56</cx:pt>
          <cx:pt idx="913">42</cx:pt>
          <cx:pt idx="914">22</cx:pt>
          <cx:pt idx="915">28</cx:pt>
          <cx:pt idx="916">31</cx:pt>
          <cx:pt idx="917">59</cx:pt>
          <cx:pt idx="918">22</cx:pt>
          <cx:pt idx="919">21</cx:pt>
          <cx:pt idx="920">54</cx:pt>
          <cx:pt idx="921">46</cx:pt>
          <cx:pt idx="922">56</cx:pt>
          <cx:pt idx="923">48</cx:pt>
          <cx:pt idx="924">29</cx:pt>
          <cx:pt idx="925">59</cx:pt>
          <cx:pt idx="926">46</cx:pt>
          <cx:pt idx="927">27</cx:pt>
          <cx:pt idx="928">42</cx:pt>
          <cx:pt idx="929">39</cx:pt>
          <cx:pt idx="930">34</cx:pt>
          <cx:pt idx="931">58</cx:pt>
          <cx:pt idx="932">36</cx:pt>
          <cx:pt idx="933">52</cx:pt>
          <cx:pt idx="934">51</cx:pt>
          <cx:pt idx="935">31</cx:pt>
          <cx:pt idx="936">47</cx:pt>
          <cx:pt idx="937">55</cx:pt>
          <cx:pt idx="938">53</cx:pt>
          <cx:pt idx="939">40</cx:pt>
          <cx:pt idx="940">46</cx:pt>
          <cx:pt idx="941">37</cx:pt>
          <cx:pt idx="942">32</cx:pt>
          <cx:pt idx="943">20</cx:pt>
          <cx:pt idx="944">55</cx:pt>
          <cx:pt idx="945">36</cx:pt>
          <cx:pt idx="946">48</cx:pt>
          <cx:pt idx="947">42</cx:pt>
          <cx:pt idx="948">33</cx:pt>
          <cx:pt idx="949">45</cx:pt>
          <cx:pt idx="950">43</cx:pt>
          <cx:pt idx="951">59</cx:pt>
          <cx:pt idx="952">26</cx:pt>
          <cx:pt idx="953">47</cx:pt>
          <cx:pt idx="954">27</cx:pt>
          <cx:pt idx="955">50</cx:pt>
          <cx:pt idx="956">29</cx:pt>
          <cx:pt idx="957">53</cx:pt>
          <cx:pt idx="958">22</cx:pt>
          <cx:pt idx="959">42</cx:pt>
          <cx:pt idx="960">20</cx:pt>
          <cx:pt idx="961">20</cx:pt>
          <cx:pt idx="962">32</cx:pt>
          <cx:pt idx="963">44</cx:pt>
          <cx:pt idx="964">38</cx:pt>
          <cx:pt idx="965">44</cx:pt>
          <cx:pt idx="966">43</cx:pt>
          <cx:pt idx="967">45</cx:pt>
          <cx:pt idx="968">24</cx:pt>
          <cx:pt idx="969">37</cx:pt>
          <cx:pt idx="970">48</cx:pt>
          <cx:pt idx="971">29</cx:pt>
          <cx:pt idx="972">26</cx:pt>
          <cx:pt idx="973">60</cx:pt>
          <cx:pt idx="974">22</cx:pt>
          <cx:pt idx="975">21</cx:pt>
          <cx:pt idx="976">49</cx:pt>
          <cx:pt idx="977">38</cx:pt>
          <cx:pt idx="978">26</cx:pt>
          <cx:pt idx="979">50</cx:pt>
          <cx:pt idx="980">26</cx:pt>
          <cx:pt idx="981">26</cx:pt>
          <cx:pt idx="982">30</cx:pt>
          <cx:pt idx="983">50</cx:pt>
          <cx:pt idx="984">60</cx:pt>
          <cx:pt idx="985">49</cx:pt>
          <cx:pt idx="986">48</cx:pt>
          <cx:pt idx="987">39</cx:pt>
          <cx:pt idx="988">52</cx:pt>
          <cx:pt idx="989">23</cx:pt>
          <cx:pt idx="990">51</cx:pt>
          <cx:pt idx="991">28</cx:pt>
          <cx:pt idx="992">22</cx:pt>
          <cx:pt idx="993">50</cx:pt>
          <cx:pt idx="994">21</cx:pt>
          <cx:pt idx="995">28</cx:pt>
          <cx:pt idx="996">21</cx:pt>
          <cx:pt idx="997">58</cx:pt>
          <cx:pt idx="998">28</cx:pt>
          <cx:pt idx="999">41</cx:pt>
          <cx:pt idx="1000">25</cx:pt>
          <cx:pt idx="1001">35</cx:pt>
          <cx:pt idx="1002">49</cx:pt>
          <cx:pt idx="1003">37</cx:pt>
          <cx:pt idx="1004">43</cx:pt>
          <cx:pt idx="1005">35</cx:pt>
          <cx:pt idx="1006">44</cx:pt>
          <cx:pt idx="1007">35</cx:pt>
          <cx:pt idx="1008">35</cx:pt>
          <cx:pt idx="1009">60</cx:pt>
          <cx:pt idx="1010">54</cx:pt>
          <cx:pt idx="1011">41</cx:pt>
          <cx:pt idx="1012">60</cx:pt>
          <cx:pt idx="1013">40</cx:pt>
          <cx:pt idx="1014">47</cx:pt>
          <cx:pt idx="1015">58</cx:pt>
          <cx:pt idx="1016">23</cx:pt>
          <cx:pt idx="1017">55</cx:pt>
          <cx:pt idx="1018">25</cx:pt>
          <cx:pt idx="1019">40</cx:pt>
          <cx:pt idx="1020">26</cx:pt>
          <cx:pt idx="1021">48</cx:pt>
          <cx:pt idx="1022">50</cx:pt>
          <cx:pt idx="1023">48</cx:pt>
          <cx:pt idx="1024">34</cx:pt>
          <cx:pt idx="1025">57</cx:pt>
          <cx:pt idx="1026">52</cx:pt>
          <cx:pt idx="1027">22</cx:pt>
          <cx:pt idx="1028">20</cx:pt>
          <cx:pt idx="1029">44</cx:pt>
          <cx:pt idx="1030">25</cx:pt>
          <cx:pt idx="1031">46</cx:pt>
          <cx:pt idx="1032">32</cx:pt>
          <cx:pt idx="1033">45</cx:pt>
          <cx:pt idx="1034">30</cx:pt>
          <cx:pt idx="1035">32</cx:pt>
          <cx:pt idx="1036">30</cx:pt>
          <cx:pt idx="1037">59</cx:pt>
          <cx:pt idx="1038">23</cx:pt>
          <cx:pt idx="1039">48</cx:pt>
          <cx:pt idx="1040">37</cx:pt>
          <cx:pt idx="1041">27</cx:pt>
          <cx:pt idx="1042">39</cx:pt>
          <cx:pt idx="1043">31</cx:pt>
          <cx:pt idx="1044">52</cx:pt>
          <cx:pt idx="1045">55</cx:pt>
          <cx:pt idx="1046">29</cx:pt>
          <cx:pt idx="1047">23</cx:pt>
          <cx:pt idx="1048">46</cx:pt>
          <cx:pt idx="1049">47</cx:pt>
          <cx:pt idx="1050">51</cx:pt>
          <cx:pt idx="1051">46</cx:pt>
          <cx:pt idx="1052">41</cx:pt>
          <cx:pt idx="1053">29</cx:pt>
          <cx:pt idx="1054">31</cx:pt>
          <cx:pt idx="1055">25</cx:pt>
          <cx:pt idx="1056">60</cx:pt>
          <cx:pt idx="1057">28</cx:pt>
          <cx:pt idx="1058">34</cx:pt>
          <cx:pt idx="1059">35</cx:pt>
          <cx:pt idx="1060">20</cx:pt>
          <cx:pt idx="1061">26</cx:pt>
          <cx:pt idx="1062">45</cx:pt>
          <cx:pt idx="1063">60</cx:pt>
          <cx:pt idx="1064">41</cx:pt>
          <cx:pt idx="1065">42</cx:pt>
          <cx:pt idx="1066">41</cx:pt>
          <cx:pt idx="1067">23</cx:pt>
          <cx:pt idx="1068">34</cx:pt>
          <cx:pt idx="1069">53</cx:pt>
          <cx:pt idx="1070">33</cx:pt>
          <cx:pt idx="1071">50</cx:pt>
          <cx:pt idx="1072">41</cx:pt>
          <cx:pt idx="1073">48</cx:pt>
          <cx:pt idx="1074">58</cx:pt>
          <cx:pt idx="1075">33</cx:pt>
          <cx:pt idx="1076">49</cx:pt>
          <cx:pt idx="1077">60</cx:pt>
          <cx:pt idx="1078">40</cx:pt>
          <cx:pt idx="1079">60</cx:pt>
          <cx:pt idx="1080">48</cx:pt>
          <cx:pt idx="1081">50</cx:pt>
          <cx:pt idx="1082">33</cx:pt>
          <cx:pt idx="1083">45</cx:pt>
          <cx:pt idx="1084">56</cx:pt>
          <cx:pt idx="1085">31</cx:pt>
          <cx:pt idx="1086">43</cx:pt>
          <cx:pt idx="1087">40</cx:pt>
          <cx:pt idx="1088">34</cx:pt>
          <cx:pt idx="1089">40</cx:pt>
          <cx:pt idx="1090">33</cx:pt>
          <cx:pt idx="1091">20</cx:pt>
          <cx:pt idx="1092">34</cx:pt>
          <cx:pt idx="1093">25</cx:pt>
          <cx:pt idx="1094">35</cx:pt>
          <cx:pt idx="1095">45</cx:pt>
          <cx:pt idx="1096">28</cx:pt>
          <cx:pt idx="1097">58</cx:pt>
          <cx:pt idx="1098">23</cx:pt>
          <cx:pt idx="1099">57</cx:pt>
          <cx:pt idx="1100">28</cx:pt>
          <cx:pt idx="1101">50</cx:pt>
          <cx:pt idx="1102">46</cx:pt>
          <cx:pt idx="1103">60</cx:pt>
          <cx:pt idx="1104">25</cx:pt>
          <cx:pt idx="1105">45</cx:pt>
          <cx:pt idx="1106">50</cx:pt>
          <cx:pt idx="1107">25</cx:pt>
          <cx:pt idx="1108">49</cx:pt>
          <cx:pt idx="1109">23</cx:pt>
          <cx:pt idx="1110">26</cx:pt>
          <cx:pt idx="1111">46</cx:pt>
          <cx:pt idx="1112">42</cx:pt>
          <cx:pt idx="1113">46</cx:pt>
          <cx:pt idx="1114">29</cx:pt>
          <cx:pt idx="1115">43</cx:pt>
          <cx:pt idx="1116">33</cx:pt>
          <cx:pt idx="1117">24</cx:pt>
          <cx:pt idx="1118">30</cx:pt>
          <cx:pt idx="1119">29</cx:pt>
          <cx:pt idx="1120">23</cx:pt>
          <cx:pt idx="1121">43</cx:pt>
          <cx:pt idx="1122">28</cx:pt>
          <cx:pt idx="1123">22</cx:pt>
          <cx:pt idx="1124">58</cx:pt>
          <cx:pt idx="1125">39</cx:pt>
          <cx:pt idx="1126">49</cx:pt>
          <cx:pt idx="1127">39</cx:pt>
          <cx:pt idx="1128">39</cx:pt>
          <cx:pt idx="1129">36</cx:pt>
          <cx:pt idx="1130">22</cx:pt>
          <cx:pt idx="1131">53</cx:pt>
          <cx:pt idx="1132">26</cx:pt>
          <cx:pt idx="1133">24</cx:pt>
          <cx:pt idx="1134">47</cx:pt>
          <cx:pt idx="1135">43</cx:pt>
          <cx:pt idx="1136">56</cx:pt>
          <cx:pt idx="1137">52</cx:pt>
          <cx:pt idx="1138">35</cx:pt>
          <cx:pt idx="1139">36</cx:pt>
          <cx:pt idx="1140">25</cx:pt>
          <cx:pt idx="1141">54</cx:pt>
          <cx:pt idx="1142">52</cx:pt>
          <cx:pt idx="1143">23</cx:pt>
          <cx:pt idx="1144">57</cx:pt>
          <cx:pt idx="1145">50</cx:pt>
          <cx:pt idx="1146">59</cx:pt>
          <cx:pt idx="1147">30</cx:pt>
          <cx:pt idx="1148">20</cx:pt>
          <cx:pt idx="1149">51</cx:pt>
          <cx:pt idx="1150">58</cx:pt>
          <cx:pt idx="1151">36</cx:pt>
          <cx:pt idx="1152">33</cx:pt>
          <cx:pt idx="1153">58</cx:pt>
          <cx:pt idx="1154">27</cx:pt>
          <cx:pt idx="1155">45</cx:pt>
          <cx:pt idx="1156">58</cx:pt>
          <cx:pt idx="1157">37</cx:pt>
          <cx:pt idx="1158">59</cx:pt>
          <cx:pt idx="1159">35</cx:pt>
          <cx:pt idx="1160">31</cx:pt>
          <cx:pt idx="1161">44</cx:pt>
          <cx:pt idx="1162">42</cx:pt>
          <cx:pt idx="1163">27</cx:pt>
          <cx:pt idx="1164">39</cx:pt>
          <cx:pt idx="1165">45</cx:pt>
          <cx:pt idx="1166">59</cx:pt>
          <cx:pt idx="1167">42</cx:pt>
          <cx:pt idx="1168">55</cx:pt>
          <cx:pt idx="1169">41</cx:pt>
          <cx:pt idx="1170">37</cx:pt>
          <cx:pt idx="1171">30</cx:pt>
          <cx:pt idx="1172">58</cx:pt>
          <cx:pt idx="1173">36</cx:pt>
          <cx:pt idx="1174">41</cx:pt>
          <cx:pt idx="1175">29</cx:pt>
          <cx:pt idx="1176">31</cx:pt>
          <cx:pt idx="1177">39</cx:pt>
          <cx:pt idx="1178">33</cx:pt>
          <cx:pt idx="1179">45</cx:pt>
          <cx:pt idx="1180">39</cx:pt>
          <cx:pt idx="1181">40</cx:pt>
          <cx:pt idx="1182">49</cx:pt>
          <cx:pt idx="1183">49</cx:pt>
          <cx:pt idx="1184">53</cx:pt>
          <cx:pt idx="1185">23</cx:pt>
          <cx:pt idx="1186">34</cx:pt>
          <cx:pt idx="1187">55</cx:pt>
          <cx:pt idx="1188">44</cx:pt>
          <cx:pt idx="1189">54</cx:pt>
          <cx:pt idx="1190">29</cx:pt>
          <cx:pt idx="1191">32</cx:pt>
          <cx:pt idx="1192">45</cx:pt>
          <cx:pt idx="1193">59</cx:pt>
          <cx:pt idx="1194">35</cx:pt>
          <cx:pt idx="1195">36</cx:pt>
          <cx:pt idx="1196">29</cx:pt>
          <cx:pt idx="1197">43</cx:pt>
          <cx:pt idx="1198">49</cx:pt>
          <cx:pt idx="1199">52</cx:pt>
          <cx:pt idx="1200">54</cx:pt>
          <cx:pt idx="1201">33</cx:pt>
          <cx:pt idx="1202">31</cx:pt>
          <cx:pt idx="1203">45</cx:pt>
          <cx:pt idx="1204">52</cx:pt>
          <cx:pt idx="1205">41</cx:pt>
          <cx:pt idx="1206">54</cx:pt>
          <cx:pt idx="1207">38</cx:pt>
          <cx:pt idx="1208">23</cx:pt>
          <cx:pt idx="1209">27</cx:pt>
          <cx:pt idx="1210">45</cx:pt>
          <cx:pt idx="1211">29</cx:pt>
          <cx:pt idx="1212">31</cx:pt>
          <cx:pt idx="1213">45</cx:pt>
          <cx:pt idx="1214">28</cx:pt>
          <cx:pt idx="1215">32</cx:pt>
          <cx:pt idx="1216">56</cx:pt>
          <cx:pt idx="1217">46</cx:pt>
          <cx:pt idx="1218">29</cx:pt>
          <cx:pt idx="1219">51</cx:pt>
          <cx:pt idx="1220">35</cx:pt>
          <cx:pt idx="1221">23</cx:pt>
          <cx:pt idx="1222">50</cx:pt>
          <cx:pt idx="1223">58</cx:pt>
          <cx:pt idx="1224">45</cx:pt>
          <cx:pt idx="1225">54</cx:pt>
          <cx:pt idx="1226">54</cx:pt>
          <cx:pt idx="1227">27</cx:pt>
          <cx:pt idx="1228">60</cx:pt>
          <cx:pt idx="1229">21</cx:pt>
          <cx:pt idx="1230">60</cx:pt>
          <cx:pt idx="1231">50</cx:pt>
          <cx:pt idx="1232">41</cx:pt>
          <cx:pt idx="1233">41</cx:pt>
          <cx:pt idx="1234">56</cx:pt>
          <cx:pt idx="1235">23</cx:pt>
          <cx:pt idx="1236">32</cx:pt>
          <cx:pt idx="1237">22</cx:pt>
          <cx:pt idx="1238">48</cx:pt>
          <cx:pt idx="1239">22</cx:pt>
          <cx:pt idx="1240">22</cx:pt>
          <cx:pt idx="1241">60</cx:pt>
          <cx:pt idx="1242">38</cx:pt>
          <cx:pt idx="1243">34</cx:pt>
          <cx:pt idx="1244">23</cx:pt>
          <cx:pt idx="1245">52</cx:pt>
          <cx:pt idx="1246">24</cx:pt>
          <cx:pt idx="1247">38</cx:pt>
          <cx:pt idx="1248">46</cx:pt>
          <cx:pt idx="1249">44</cx:pt>
          <cx:pt idx="1250">31</cx:pt>
          <cx:pt idx="1251">32</cx:pt>
          <cx:pt idx="1252">31</cx:pt>
          <cx:pt idx="1253">20</cx:pt>
          <cx:pt idx="1254">42</cx:pt>
          <cx:pt idx="1255">36</cx:pt>
          <cx:pt idx="1256">44</cx:pt>
          <cx:pt idx="1257">46</cx:pt>
          <cx:pt idx="1258">55</cx:pt>
          <cx:pt idx="1259">40</cx:pt>
          <cx:pt idx="1260">40</cx:pt>
          <cx:pt idx="1261">38</cx:pt>
          <cx:pt idx="1262">57</cx:pt>
          <cx:pt idx="1263">22</cx:pt>
          <cx:pt idx="1264">45</cx:pt>
          <cx:pt idx="1265">41</cx:pt>
          <cx:pt idx="1266">49</cx:pt>
          <cx:pt idx="1267">32</cx:pt>
          <cx:pt idx="1268">25</cx:pt>
          <cx:pt idx="1269">24</cx:pt>
          <cx:pt idx="1270">49</cx:pt>
          <cx:pt idx="1271">59</cx:pt>
          <cx:pt idx="1272">39</cx:pt>
          <cx:pt idx="1273">34</cx:pt>
          <cx:pt idx="1274">55</cx:pt>
          <cx:pt idx="1275">28</cx:pt>
          <cx:pt idx="1276">39</cx:pt>
          <cx:pt idx="1277">43</cx:pt>
          <cx:pt idx="1278">57</cx:pt>
          <cx:pt idx="1279">32</cx:pt>
          <cx:pt idx="1280">25</cx:pt>
          <cx:pt idx="1281">22</cx:pt>
          <cx:pt idx="1282">59</cx:pt>
          <cx:pt idx="1283">22</cx:pt>
          <cx:pt idx="1284">46</cx:pt>
          <cx:pt idx="1285">43</cx:pt>
          <cx:pt idx="1286">48</cx:pt>
          <cx:pt idx="1287">39</cx:pt>
          <cx:pt idx="1288">49</cx:pt>
          <cx:pt idx="1289">38</cx:pt>
          <cx:pt idx="1290">32</cx:pt>
          <cx:pt idx="1291">47</cx:pt>
          <cx:pt idx="1292">39</cx:pt>
          <cx:pt idx="1293">47</cx:pt>
          <cx:pt idx="1294">53</cx:pt>
          <cx:pt idx="1295">49</cx:pt>
          <cx:pt idx="1296">47</cx:pt>
          <cx:pt idx="1297">25</cx:pt>
          <cx:pt idx="1298">55</cx:pt>
          <cx:pt idx="1299">35</cx:pt>
          <cx:pt idx="1300">57</cx:pt>
          <cx:pt idx="1301">58</cx:pt>
          <cx:pt idx="1302">44</cx:pt>
          <cx:pt idx="1303">28</cx:pt>
          <cx:pt idx="1304">25</cx:pt>
          <cx:pt idx="1305">58</cx:pt>
          <cx:pt idx="1306">44</cx:pt>
          <cx:pt idx="1307">25</cx:pt>
          <cx:pt idx="1308">48</cx:pt>
          <cx:pt idx="1309">34</cx:pt>
          <cx:pt idx="1310">38</cx:pt>
          <cx:pt idx="1311">37</cx:pt>
          <cx:pt idx="1312">22</cx:pt>
          <cx:pt idx="1313">22</cx:pt>
          <cx:pt idx="1314">52</cx:pt>
          <cx:pt idx="1315">28</cx:pt>
          <cx:pt idx="1316">43</cx:pt>
          <cx:pt idx="1317">41</cx:pt>
          <cx:pt idx="1318">48</cx:pt>
          <cx:pt idx="1319">30</cx:pt>
          <cx:pt idx="1320">29</cx:pt>
          <cx:pt idx="1321">31</cx:pt>
          <cx:pt idx="1322">43</cx:pt>
          <cx:pt idx="1323">56</cx:pt>
          <cx:pt idx="1324">58</cx:pt>
          <cx:pt idx="1325">53</cx:pt>
          <cx:pt idx="1326">36</cx:pt>
          <cx:pt idx="1327">40</cx:pt>
          <cx:pt idx="1328">60</cx:pt>
          <cx:pt idx="1329">44</cx:pt>
          <cx:pt idx="1330">33</cx:pt>
          <cx:pt idx="1331">50</cx:pt>
          <cx:pt idx="1332">38</cx:pt>
          <cx:pt idx="1333">51</cx:pt>
          <cx:pt idx="1334">59</cx:pt>
          <cx:pt idx="1335">54</cx:pt>
          <cx:pt idx="1336">34</cx:pt>
          <cx:pt idx="1337">37</cx:pt>
          <cx:pt idx="1338">24</cx:pt>
          <cx:pt idx="1339">60</cx:pt>
          <cx:pt idx="1340">34</cx:pt>
          <cx:pt idx="1341">25</cx:pt>
          <cx:pt idx="1342">41</cx:pt>
          <cx:pt idx="1343">54</cx:pt>
          <cx:pt idx="1344">39</cx:pt>
          <cx:pt idx="1345">52</cx:pt>
          <cx:pt idx="1346">54</cx:pt>
          <cx:pt idx="1347">22</cx:pt>
          <cx:pt idx="1348">43</cx:pt>
          <cx:pt idx="1349">35</cx:pt>
          <cx:pt idx="1350">26</cx:pt>
          <cx:pt idx="1351">32</cx:pt>
          <cx:pt idx="1352">53</cx:pt>
          <cx:pt idx="1353">32</cx:pt>
          <cx:pt idx="1354">35</cx:pt>
          <cx:pt idx="1355">44</cx:pt>
          <cx:pt idx="1356">24</cx:pt>
          <cx:pt idx="1357">47</cx:pt>
          <cx:pt idx="1358">32</cx:pt>
          <cx:pt idx="1359">32</cx:pt>
          <cx:pt idx="1360">39</cx:pt>
          <cx:pt idx="1361">49</cx:pt>
          <cx:pt idx="1362">59</cx:pt>
          <cx:pt idx="1363">23</cx:pt>
          <cx:pt idx="1364">34</cx:pt>
          <cx:pt idx="1365">49</cx:pt>
          <cx:pt idx="1366">39</cx:pt>
          <cx:pt idx="1367">26</cx:pt>
          <cx:pt idx="1368">50</cx:pt>
          <cx:pt idx="1369">46</cx:pt>
          <cx:pt idx="1370">46</cx:pt>
          <cx:pt idx="1371">22</cx:pt>
          <cx:pt idx="1372">56</cx:pt>
          <cx:pt idx="1373">35</cx:pt>
          <cx:pt idx="1374">54</cx:pt>
          <cx:pt idx="1375">51</cx:pt>
          <cx:pt idx="1376">45</cx:pt>
          <cx:pt idx="1377">42</cx:pt>
          <cx:pt idx="1378">55</cx:pt>
          <cx:pt idx="1379">21</cx:pt>
          <cx:pt idx="1380">41</cx:pt>
          <cx:pt idx="1381">49</cx:pt>
          <cx:pt idx="1382">47</cx:pt>
          <cx:pt idx="1383">29</cx:pt>
          <cx:pt idx="1384">20</cx:pt>
          <cx:pt idx="1385">20</cx:pt>
          <cx:pt idx="1386">25</cx:pt>
          <cx:pt idx="1387">23</cx:pt>
          <cx:pt idx="1388">43</cx:pt>
          <cx:pt idx="1389">39</cx:pt>
          <cx:pt idx="1390">45</cx:pt>
          <cx:pt idx="1391">20</cx:pt>
          <cx:pt idx="1392">58</cx:pt>
          <cx:pt idx="1393">45</cx:pt>
          <cx:pt idx="1394">32</cx:pt>
          <cx:pt idx="1395">45</cx:pt>
          <cx:pt idx="1396">35</cx:pt>
          <cx:pt idx="1397">22</cx:pt>
          <cx:pt idx="1398">21</cx:pt>
          <cx:pt idx="1399">23</cx:pt>
          <cx:pt idx="1400">39</cx:pt>
          <cx:pt idx="1401">43</cx:pt>
          <cx:pt idx="1402">32</cx:pt>
          <cx:pt idx="1403">27</cx:pt>
          <cx:pt idx="1404">45</cx:pt>
          <cx:pt idx="1405">26</cx:pt>
          <cx:pt idx="1406">28</cx:pt>
          <cx:pt idx="1407">43</cx:pt>
          <cx:pt idx="1408">28</cx:pt>
          <cx:pt idx="1409">37</cx:pt>
          <cx:pt idx="1410">21</cx:pt>
          <cx:pt idx="1411">38</cx:pt>
          <cx:pt idx="1412">28</cx:pt>
          <cx:pt idx="1413">33</cx:pt>
          <cx:pt idx="1414">25</cx:pt>
          <cx:pt idx="1415">44</cx:pt>
          <cx:pt idx="1416">49</cx:pt>
          <cx:pt idx="1417">60</cx:pt>
          <cx:pt idx="1418">28</cx:pt>
          <cx:pt idx="1419">41</cx:pt>
          <cx:pt idx="1420">51</cx:pt>
          <cx:pt idx="1421">52</cx:pt>
          <cx:pt idx="1422">31</cx:pt>
          <cx:pt idx="1423">51</cx:pt>
          <cx:pt idx="1424">36</cx:pt>
          <cx:pt idx="1425">59</cx:pt>
          <cx:pt idx="1426">43</cx:pt>
          <cx:pt idx="1427">54</cx:pt>
          <cx:pt idx="1428">43</cx:pt>
          <cx:pt idx="1429">22</cx:pt>
          <cx:pt idx="1430">34</cx:pt>
          <cx:pt idx="1431">23</cx:pt>
          <cx:pt idx="1432">27</cx:pt>
          <cx:pt idx="1433">45</cx:pt>
          <cx:pt idx="1434">42</cx:pt>
          <cx:pt idx="1435">40</cx:pt>
          <cx:pt idx="1436">46</cx:pt>
          <cx:pt idx="1437">37</cx:pt>
          <cx:pt idx="1438">36</cx:pt>
          <cx:pt idx="1439">35</cx:pt>
          <cx:pt idx="1440">24</cx:pt>
          <cx:pt idx="1441">22</cx:pt>
          <cx:pt idx="1442">37</cx:pt>
          <cx:pt idx="1443">28</cx:pt>
          <cx:pt idx="1444">56</cx:pt>
          <cx:pt idx="1445">36</cx:pt>
          <cx:pt idx="1446">35</cx:pt>
          <cx:pt idx="1447">41</cx:pt>
          <cx:pt idx="1448">40</cx:pt>
          <cx:pt idx="1449">37</cx:pt>
          <cx:pt idx="1450">27</cx:pt>
          <cx:pt idx="1451">51</cx:pt>
          <cx:pt idx="1452">35</cx:pt>
          <cx:pt idx="1453">46</cx:pt>
          <cx:pt idx="1454">50</cx:pt>
          <cx:pt idx="1455">26</cx:pt>
          <cx:pt idx="1456">38</cx:pt>
          <cx:pt idx="1457">57</cx:pt>
          <cx:pt idx="1458">26</cx:pt>
          <cx:pt idx="1459">41</cx:pt>
          <cx:pt idx="1460">41</cx:pt>
          <cx:pt idx="1461">25</cx:pt>
          <cx:pt idx="1462">56</cx:pt>
          <cx:pt idx="1463">43</cx:pt>
          <cx:pt idx="1464">39</cx:pt>
          <cx:pt idx="1465">39</cx:pt>
          <cx:pt idx="1466">53</cx:pt>
          <cx:pt idx="1467">27</cx:pt>
          <cx:pt idx="1468">47</cx:pt>
          <cx:pt idx="1469">29</cx:pt>
          <cx:pt idx="1470">41</cx:pt>
          <cx:pt idx="1471">22</cx:pt>
          <cx:pt idx="1472">41</cx:pt>
          <cx:pt idx="1473">44</cx:pt>
          <cx:pt idx="1474">57</cx:pt>
          <cx:pt idx="1475">43</cx:pt>
          <cx:pt idx="1476">43</cx:pt>
          <cx:pt idx="1477">20</cx:pt>
          <cx:pt idx="1478">55</cx:pt>
          <cx:pt idx="1479">44</cx:pt>
          <cx:pt idx="1480">37</cx:pt>
          <cx:pt idx="1481">59</cx:pt>
          <cx:pt idx="1482">43</cx:pt>
          <cx:pt idx="1483">57</cx:pt>
          <cx:pt idx="1484">51</cx:pt>
          <cx:pt idx="1485">39</cx:pt>
          <cx:pt idx="1486">56</cx:pt>
          <cx:pt idx="1487">53</cx:pt>
          <cx:pt idx="1488">33</cx:pt>
          <cx:pt idx="1489">47</cx:pt>
          <cx:pt idx="1490">42</cx:pt>
          <cx:pt idx="1491">32</cx:pt>
          <cx:pt idx="1492">58</cx:pt>
          <cx:pt idx="1493">46</cx:pt>
          <cx:pt idx="1494">29</cx:pt>
          <cx:pt idx="1495">39</cx:pt>
          <cx:pt idx="1496">24</cx:pt>
          <cx:pt idx="1497">30</cx:pt>
          <cx:pt idx="1498">37</cx:pt>
          <cx:pt idx="1499">32</cx:pt>
          <cx:pt idx="1500">49</cx:pt>
          <cx:pt idx="1501">24</cx:pt>
          <cx:pt idx="1502">20</cx:pt>
          <cx:pt idx="1503">41</cx:pt>
          <cx:pt idx="1504">27</cx:pt>
          <cx:pt idx="1505">43</cx:pt>
          <cx:pt idx="1506">34</cx:pt>
          <cx:pt idx="1507">20</cx:pt>
          <cx:pt idx="1508">49</cx:pt>
          <cx:pt idx="1509">39</cx:pt>
          <cx:pt idx="1510">56</cx:pt>
          <cx:pt idx="1511">55</cx:pt>
          <cx:pt idx="1512">59</cx:pt>
          <cx:pt idx="1513">33</cx:pt>
          <cx:pt idx="1514">42</cx:pt>
          <cx:pt idx="1515">22</cx:pt>
          <cx:pt idx="1516">42</cx:pt>
          <cx:pt idx="1517">31</cx:pt>
          <cx:pt idx="1518">40</cx:pt>
          <cx:pt idx="1519">20</cx:pt>
          <cx:pt idx="1520">28</cx:pt>
          <cx:pt idx="1521">35</cx:pt>
          <cx:pt idx="1522">60</cx:pt>
          <cx:pt idx="1523">58</cx:pt>
          <cx:pt idx="1524">28</cx:pt>
          <cx:pt idx="1525">44</cx:pt>
          <cx:pt idx="1526">50</cx:pt>
          <cx:pt idx="1527">60</cx:pt>
          <cx:pt idx="1528">53</cx:pt>
          <cx:pt idx="1529">36</cx:pt>
          <cx:pt idx="1530">24</cx:pt>
          <cx:pt idx="1531">25</cx:pt>
          <cx:pt idx="1532">47</cx:pt>
          <cx:pt idx="1533">50</cx:pt>
          <cx:pt idx="1534">40</cx:pt>
          <cx:pt idx="1535">39</cx:pt>
          <cx:pt idx="1536">54</cx:pt>
          <cx:pt idx="1537">44</cx:pt>
          <cx:pt idx="1538">33</cx:pt>
          <cx:pt idx="1539">25</cx:pt>
          <cx:pt idx="1540">33</cx:pt>
          <cx:pt idx="1541">31</cx:pt>
          <cx:pt idx="1542">36</cx:pt>
          <cx:pt idx="1543">35</cx:pt>
          <cx:pt idx="1544">24</cx:pt>
          <cx:pt idx="1545">50</cx:pt>
          <cx:pt idx="1546">30</cx:pt>
          <cx:pt idx="1547">38</cx:pt>
          <cx:pt idx="1548">40</cx:pt>
          <cx:pt idx="1549">40</cx:pt>
          <cx:pt idx="1550">29</cx:pt>
          <cx:pt idx="1551">42</cx:pt>
          <cx:pt idx="1552">50</cx:pt>
          <cx:pt idx="1553">23</cx:pt>
          <cx:pt idx="1554">31</cx:pt>
          <cx:pt idx="1555">44</cx:pt>
          <cx:pt idx="1556">27</cx:pt>
          <cx:pt idx="1557">59</cx:pt>
          <cx:pt idx="1558">36</cx:pt>
          <cx:pt idx="1559">26</cx:pt>
          <cx:pt idx="1560">32</cx:pt>
          <cx:pt idx="1561">23</cx:pt>
          <cx:pt idx="1562">30</cx:pt>
          <cx:pt idx="1563">24</cx:pt>
          <cx:pt idx="1564">37</cx:pt>
          <cx:pt idx="1565">41</cx:pt>
          <cx:pt idx="1566">42</cx:pt>
          <cx:pt idx="1567">34</cx:pt>
          <cx:pt idx="1568">54</cx:pt>
          <cx:pt idx="1569">29</cx:pt>
          <cx:pt idx="1570">58</cx:pt>
          <cx:pt idx="1571">57</cx:pt>
          <cx:pt idx="1572">39</cx:pt>
          <cx:pt idx="1573">50</cx:pt>
          <cx:pt idx="1574">42</cx:pt>
          <cx:pt idx="1575">35</cx:pt>
          <cx:pt idx="1576">54</cx:pt>
          <cx:pt idx="1577">36</cx:pt>
          <cx:pt idx="1578">26</cx:pt>
          <cx:pt idx="1579">55</cx:pt>
          <cx:pt idx="1580">23</cx:pt>
          <cx:pt idx="1581">43</cx:pt>
          <cx:pt idx="1582">44</cx:pt>
          <cx:pt idx="1583">36</cx:pt>
          <cx:pt idx="1584">59</cx:pt>
          <cx:pt idx="1585">24</cx:pt>
          <cx:pt idx="1586">40</cx:pt>
          <cx:pt idx="1587">30</cx:pt>
          <cx:pt idx="1588">51</cx:pt>
          <cx:pt idx="1589">37</cx:pt>
          <cx:pt idx="1590">54</cx:pt>
          <cx:pt idx="1591">27</cx:pt>
          <cx:pt idx="1592">35</cx:pt>
          <cx:pt idx="1593">58</cx:pt>
          <cx:pt idx="1594">22</cx:pt>
          <cx:pt idx="1595">59</cx:pt>
          <cx:pt idx="1596">22</cx:pt>
          <cx:pt idx="1597">43</cx:pt>
          <cx:pt idx="1598">57</cx:pt>
          <cx:pt idx="1599">56</cx:pt>
          <cx:pt idx="1600">45</cx:pt>
          <cx:pt idx="1601">40</cx:pt>
          <cx:pt idx="1602">56</cx:pt>
          <cx:pt idx="1603">45</cx:pt>
          <cx:pt idx="1604">35</cx:pt>
          <cx:pt idx="1605">47</cx:pt>
          <cx:pt idx="1606">59</cx:pt>
          <cx:pt idx="1607">27</cx:pt>
          <cx:pt idx="1608">22</cx:pt>
          <cx:pt idx="1609">23</cx:pt>
          <cx:pt idx="1610">60</cx:pt>
          <cx:pt idx="1611">40</cx:pt>
          <cx:pt idx="1612">60</cx:pt>
          <cx:pt idx="1613">41</cx:pt>
          <cx:pt idx="1614">41</cx:pt>
          <cx:pt idx="1615">26</cx:pt>
          <cx:pt idx="1616">50</cx:pt>
          <cx:pt idx="1617">26</cx:pt>
          <cx:pt idx="1618">29</cx:pt>
          <cx:pt idx="1619">28</cx:pt>
          <cx:pt idx="1620">22</cx:pt>
          <cx:pt idx="1621">52</cx:pt>
          <cx:pt idx="1622">51</cx:pt>
          <cx:pt idx="1623">24</cx:pt>
          <cx:pt idx="1624">41</cx:pt>
          <cx:pt idx="1625">37</cx:pt>
          <cx:pt idx="1626">53</cx:pt>
          <cx:pt idx="1627">29</cx:pt>
          <cx:pt idx="1628">49</cx:pt>
          <cx:pt idx="1629">54</cx:pt>
          <cx:pt idx="1630">21</cx:pt>
          <cx:pt idx="1631">20</cx:pt>
          <cx:pt idx="1632">25</cx:pt>
          <cx:pt idx="1633">24</cx:pt>
          <cx:pt idx="1634">51</cx:pt>
          <cx:pt idx="1635">59</cx:pt>
          <cx:pt idx="1636">21</cx:pt>
          <cx:pt idx="1637">34</cx:pt>
          <cx:pt idx="1638">46</cx:pt>
          <cx:pt idx="1639">32</cx:pt>
          <cx:pt idx="1640">25</cx:pt>
          <cx:pt idx="1641">51</cx:pt>
          <cx:pt idx="1642">31</cx:pt>
          <cx:pt idx="1643">41</cx:pt>
          <cx:pt idx="1644">54</cx:pt>
          <cx:pt idx="1645">53</cx:pt>
          <cx:pt idx="1646">60</cx:pt>
          <cx:pt idx="1647">47</cx:pt>
          <cx:pt idx="1648">55</cx:pt>
          <cx:pt idx="1649">37</cx:pt>
          <cx:pt idx="1650">42</cx:pt>
          <cx:pt idx="1651">40</cx:pt>
          <cx:pt idx="1652">21</cx:pt>
          <cx:pt idx="1653">38</cx:pt>
          <cx:pt idx="1654">20</cx:pt>
          <cx:pt idx="1655">44</cx:pt>
          <cx:pt idx="1656">24</cx:pt>
          <cx:pt idx="1657">48</cx:pt>
          <cx:pt idx="1658">60</cx:pt>
          <cx:pt idx="1659">26</cx:pt>
          <cx:pt idx="1660">24</cx:pt>
          <cx:pt idx="1661">41</cx:pt>
          <cx:pt idx="1662">27</cx:pt>
          <cx:pt idx="1663">38</cx:pt>
          <cx:pt idx="1664">41</cx:pt>
          <cx:pt idx="1665">20</cx:pt>
          <cx:pt idx="1666">22</cx:pt>
          <cx:pt idx="1667">22</cx:pt>
          <cx:pt idx="1668">24</cx:pt>
          <cx:pt idx="1669">50</cx:pt>
          <cx:pt idx="1670">25</cx:pt>
          <cx:pt idx="1671">35</cx:pt>
          <cx:pt idx="1672">40</cx:pt>
          <cx:pt idx="1673">50</cx:pt>
          <cx:pt idx="1674">51</cx:pt>
          <cx:pt idx="1675">52</cx:pt>
          <cx:pt idx="1676">42</cx:pt>
          <cx:pt idx="1677">23</cx:pt>
          <cx:pt idx="1678">26</cx:pt>
          <cx:pt idx="1679">44</cx:pt>
          <cx:pt idx="1680">44</cx:pt>
          <cx:pt idx="1681">56</cx:pt>
          <cx:pt idx="1682">21</cx:pt>
          <cx:pt idx="1683">29</cx:pt>
          <cx:pt idx="1684">23</cx:pt>
          <cx:pt idx="1685">34</cx:pt>
          <cx:pt idx="1686">55</cx:pt>
          <cx:pt idx="1687">51</cx:pt>
          <cx:pt idx="1688">53</cx:pt>
          <cx:pt idx="1689">53</cx:pt>
          <cx:pt idx="1690">44</cx:pt>
          <cx:pt idx="1691">33</cx:pt>
          <cx:pt idx="1692">34</cx:pt>
          <cx:pt idx="1693">38</cx:pt>
          <cx:pt idx="1694">29</cx:pt>
          <cx:pt idx="1695">38</cx:pt>
          <cx:pt idx="1696">41</cx:pt>
          <cx:pt idx="1697">33</cx:pt>
          <cx:pt idx="1698">44</cx:pt>
          <cx:pt idx="1699">38</cx:pt>
          <cx:pt idx="1700">43</cx:pt>
          <cx:pt idx="1701">41</cx:pt>
          <cx:pt idx="1702">50</cx:pt>
          <cx:pt idx="1703">47</cx:pt>
          <cx:pt idx="1704">36</cx:pt>
          <cx:pt idx="1705">41</cx:pt>
          <cx:pt idx="1706">52</cx:pt>
          <cx:pt idx="1707">32</cx:pt>
          <cx:pt idx="1708">40</cx:pt>
          <cx:pt idx="1709">23</cx:pt>
          <cx:pt idx="1710">50</cx:pt>
          <cx:pt idx="1711">30</cx:pt>
          <cx:pt idx="1712">25</cx:pt>
          <cx:pt idx="1713">59</cx:pt>
          <cx:pt idx="1714">45</cx:pt>
          <cx:pt idx="1715">36</cx:pt>
          <cx:pt idx="1716">36</cx:pt>
          <cx:pt idx="1717">49</cx:pt>
          <cx:pt idx="1718">60</cx:pt>
          <cx:pt idx="1719">32</cx:pt>
          <cx:pt idx="1720">39</cx:pt>
          <cx:pt idx="1721">35</cx:pt>
          <cx:pt idx="1722">42</cx:pt>
          <cx:pt idx="1723">21</cx:pt>
          <cx:pt idx="1724">36</cx:pt>
          <cx:pt idx="1725">38</cx:pt>
          <cx:pt idx="1726">42</cx:pt>
          <cx:pt idx="1727">53</cx:pt>
          <cx:pt idx="1728">56</cx:pt>
          <cx:pt idx="1729">28</cx:pt>
          <cx:pt idx="1730">34</cx:pt>
          <cx:pt idx="1731">24</cx:pt>
          <cx:pt idx="1732">54</cx:pt>
          <cx:pt idx="1733">35</cx:pt>
          <cx:pt idx="1734">44</cx:pt>
          <cx:pt idx="1735">31</cx:pt>
          <cx:pt idx="1736">54</cx:pt>
          <cx:pt idx="1737">25</cx:pt>
          <cx:pt idx="1738">54</cx:pt>
          <cx:pt idx="1739">33</cx:pt>
          <cx:pt idx="1740">42</cx:pt>
          <cx:pt idx="1741">28</cx:pt>
          <cx:pt idx="1742">46</cx:pt>
          <cx:pt idx="1743">29</cx:pt>
          <cx:pt idx="1744">59</cx:pt>
          <cx:pt idx="1745">28</cx:pt>
          <cx:pt idx="1746">32</cx:pt>
          <cx:pt idx="1747">56</cx:pt>
          <cx:pt idx="1748">45</cx:pt>
          <cx:pt idx="1749">23</cx:pt>
          <cx:pt idx="1750">21</cx:pt>
          <cx:pt idx="1751">30</cx:pt>
          <cx:pt idx="1752">30</cx:pt>
          <cx:pt idx="1753">49</cx:pt>
          <cx:pt idx="1754">32</cx:pt>
          <cx:pt idx="1755">25</cx:pt>
          <cx:pt idx="1756">41</cx:pt>
          <cx:pt idx="1757">28</cx:pt>
          <cx:pt idx="1758">30</cx:pt>
          <cx:pt idx="1759">44</cx:pt>
          <cx:pt idx="1760">53</cx:pt>
          <cx:pt idx="1761">60</cx:pt>
          <cx:pt idx="1762">22</cx:pt>
          <cx:pt idx="1763">43</cx:pt>
          <cx:pt idx="1764">60</cx:pt>
          <cx:pt idx="1765">36</cx:pt>
          <cx:pt idx="1766">27</cx:pt>
          <cx:pt idx="1767">59</cx:pt>
          <cx:pt idx="1768">41</cx:pt>
          <cx:pt idx="1769">26</cx:pt>
          <cx:pt idx="1770">55</cx:pt>
          <cx:pt idx="1771">40</cx:pt>
          <cx:pt idx="1772">39</cx:pt>
          <cx:pt idx="1773">28</cx:pt>
          <cx:pt idx="1774">36</cx:pt>
          <cx:pt idx="1775">24</cx:pt>
          <cx:pt idx="1776">35</cx:pt>
          <cx:pt idx="1777">30</cx:pt>
          <cx:pt idx="1778">23</cx:pt>
          <cx:pt idx="1779">48</cx:pt>
          <cx:pt idx="1780">28</cx:pt>
          <cx:pt idx="1781">38</cx:pt>
          <cx:pt idx="1782">42</cx:pt>
          <cx:pt idx="1783">28</cx:pt>
          <cx:pt idx="1784">25</cx:pt>
          <cx:pt idx="1785">32</cx:pt>
          <cx:pt idx="1786">47</cx:pt>
          <cx:pt idx="1787">42</cx:pt>
          <cx:pt idx="1788">27</cx:pt>
          <cx:pt idx="1789">25</cx:pt>
          <cx:pt idx="1790">41</cx:pt>
          <cx:pt idx="1791">33</cx:pt>
          <cx:pt idx="1792">35</cx:pt>
          <cx:pt idx="1793">34</cx:pt>
          <cx:pt idx="1794">49</cx:pt>
          <cx:pt idx="1795">36</cx:pt>
          <cx:pt idx="1796">53</cx:pt>
          <cx:pt idx="1797">36</cx:pt>
          <cx:pt idx="1798">20</cx:pt>
          <cx:pt idx="1799">31</cx:pt>
          <cx:pt idx="1800">34</cx:pt>
          <cx:pt idx="1801">20</cx:pt>
          <cx:pt idx="1802">28</cx:pt>
          <cx:pt idx="1803">54</cx:pt>
          <cx:pt idx="1804">25</cx:pt>
          <cx:pt idx="1805">23</cx:pt>
          <cx:pt idx="1806">48</cx:pt>
          <cx:pt idx="1807">26</cx:pt>
          <cx:pt idx="1808">54</cx:pt>
          <cx:pt idx="1809">55</cx:pt>
          <cx:pt idx="1810">54</cx:pt>
          <cx:pt idx="1811">55</cx:pt>
          <cx:pt idx="1812">38</cx:pt>
          <cx:pt idx="1813">50</cx:pt>
          <cx:pt idx="1814">41</cx:pt>
          <cx:pt idx="1815">41</cx:pt>
          <cx:pt idx="1816">27</cx:pt>
          <cx:pt idx="1817">59</cx:pt>
          <cx:pt idx="1818">54</cx:pt>
          <cx:pt idx="1819">36</cx:pt>
          <cx:pt idx="1820">24</cx:pt>
          <cx:pt idx="1821">29</cx:pt>
          <cx:pt idx="1822">46</cx:pt>
          <cx:pt idx="1823">45</cx:pt>
          <cx:pt idx="1824">30</cx:pt>
          <cx:pt idx="1825">39</cx:pt>
          <cx:pt idx="1826">43</cx:pt>
          <cx:pt idx="1827">35</cx:pt>
          <cx:pt idx="1828">27</cx:pt>
          <cx:pt idx="1829">33</cx:pt>
          <cx:pt idx="1830">34</cx:pt>
          <cx:pt idx="1831">47</cx:pt>
          <cx:pt idx="1832">30</cx:pt>
          <cx:pt idx="1833">23</cx:pt>
          <cx:pt idx="1834">52</cx:pt>
          <cx:pt idx="1835">27</cx:pt>
          <cx:pt idx="1836">28</cx:pt>
          <cx:pt idx="1837">30</cx:pt>
          <cx:pt idx="1838">21</cx:pt>
          <cx:pt idx="1839">59</cx:pt>
          <cx:pt idx="1840">24</cx:pt>
          <cx:pt idx="1841">33</cx:pt>
          <cx:pt idx="1842">41</cx:pt>
          <cx:pt idx="1843">45</cx:pt>
          <cx:pt idx="1844">22</cx:pt>
          <cx:pt idx="1845">34</cx:pt>
          <cx:pt idx="1846">52</cx:pt>
          <cx:pt idx="1847">21</cx:pt>
          <cx:pt idx="1848">51</cx:pt>
          <cx:pt idx="1849">47</cx:pt>
          <cx:pt idx="1850">36</cx:pt>
          <cx:pt idx="1851">31</cx:pt>
          <cx:pt idx="1852">27</cx:pt>
          <cx:pt idx="1853">42</cx:pt>
          <cx:pt idx="1854">57</cx:pt>
          <cx:pt idx="1855">22</cx:pt>
          <cx:pt idx="1856">30</cx:pt>
          <cx:pt idx="1857">47</cx:pt>
          <cx:pt idx="1858">36</cx:pt>
          <cx:pt idx="1859">37</cx:pt>
          <cx:pt idx="1860">45</cx:pt>
          <cx:pt idx="1861">35</cx:pt>
          <cx:pt idx="1862">43</cx:pt>
          <cx:pt idx="1863">57</cx:pt>
          <cx:pt idx="1864">28</cx:pt>
          <cx:pt idx="1865">23</cx:pt>
          <cx:pt idx="1866">22</cx:pt>
          <cx:pt idx="1867">42</cx:pt>
          <cx:pt idx="1868">58</cx:pt>
          <cx:pt idx="1869">42</cx:pt>
          <cx:pt idx="1870">29</cx:pt>
          <cx:pt idx="1871">41</cx:pt>
          <cx:pt idx="1872">29</cx:pt>
          <cx:pt idx="1873">46</cx:pt>
          <cx:pt idx="1874">37</cx:pt>
          <cx:pt idx="1875">31</cx:pt>
          <cx:pt idx="1876">54</cx:pt>
          <cx:pt idx="1877">34</cx:pt>
          <cx:pt idx="1878">55</cx:pt>
          <cx:pt idx="1879">22</cx:pt>
          <cx:pt idx="1880">45</cx:pt>
          <cx:pt idx="1881">41</cx:pt>
          <cx:pt idx="1882">48</cx:pt>
          <cx:pt idx="1883">51</cx:pt>
          <cx:pt idx="1884">47</cx:pt>
          <cx:pt idx="1885">59</cx:pt>
          <cx:pt idx="1886">23</cx:pt>
          <cx:pt idx="1887">56</cx:pt>
          <cx:pt idx="1888">60</cx:pt>
          <cx:pt idx="1889">42</cx:pt>
          <cx:pt idx="1890">45</cx:pt>
          <cx:pt idx="1891">47</cx:pt>
          <cx:pt idx="1892">60</cx:pt>
          <cx:pt idx="1893">55</cx:pt>
          <cx:pt idx="1894">21</cx:pt>
          <cx:pt idx="1895">29</cx:pt>
          <cx:pt idx="1896">45</cx:pt>
          <cx:pt idx="1897">23</cx:pt>
          <cx:pt idx="1898">26</cx:pt>
          <cx:pt idx="1899">25</cx:pt>
          <cx:pt idx="1900">30</cx:pt>
          <cx:pt idx="1901">22</cx:pt>
          <cx:pt idx="1902">46</cx:pt>
          <cx:pt idx="1903">43</cx:pt>
          <cx:pt idx="1904">42</cx:pt>
          <cx:pt idx="1905">49</cx:pt>
          <cx:pt idx="1906">49</cx:pt>
          <cx:pt idx="1907">37</cx:pt>
          <cx:pt idx="1908">21</cx:pt>
          <cx:pt idx="1909">33</cx:pt>
          <cx:pt idx="1910">30</cx:pt>
          <cx:pt idx="1911">20</cx:pt>
          <cx:pt idx="1912">50</cx:pt>
          <cx:pt idx="1913">38</cx:pt>
          <cx:pt idx="1914">53</cx:pt>
          <cx:pt idx="1915">54</cx:pt>
          <cx:pt idx="1916">29</cx:pt>
          <cx:pt idx="1917">24</cx:pt>
          <cx:pt idx="1918">59</cx:pt>
          <cx:pt idx="1919">57</cx:pt>
          <cx:pt idx="1920">55</cx:pt>
          <cx:pt idx="1921">33</cx:pt>
          <cx:pt idx="1922">37</cx:pt>
          <cx:pt idx="1923">58</cx:pt>
          <cx:pt idx="1924">39</cx:pt>
          <cx:pt idx="1925">35</cx:pt>
          <cx:pt idx="1926">23</cx:pt>
          <cx:pt idx="1927">47</cx:pt>
          <cx:pt idx="1928">38</cx:pt>
          <cx:pt idx="1929">30</cx:pt>
          <cx:pt idx="1930">39</cx:pt>
          <cx:pt idx="1931">22</cx:pt>
          <cx:pt idx="1932">23</cx:pt>
          <cx:pt idx="1933">47</cx:pt>
          <cx:pt idx="1934">33</cx:pt>
          <cx:pt idx="1935">48</cx:pt>
          <cx:pt idx="1936">57</cx:pt>
          <cx:pt idx="1937">57</cx:pt>
          <cx:pt idx="1938">22</cx:pt>
          <cx:pt idx="1939">23</cx:pt>
          <cx:pt idx="1940">31</cx:pt>
          <cx:pt idx="1941">48</cx:pt>
          <cx:pt idx="1942">32</cx:pt>
          <cx:pt idx="1943">56</cx:pt>
          <cx:pt idx="1944">28</cx:pt>
          <cx:pt idx="1945">57</cx:pt>
          <cx:pt idx="1946">26</cx:pt>
          <cx:pt idx="1947">50</cx:pt>
          <cx:pt idx="1948">53</cx:pt>
          <cx:pt idx="1949">45</cx:pt>
          <cx:pt idx="1950">34</cx:pt>
          <cx:pt idx="1951">35</cx:pt>
          <cx:pt idx="1952">30</cx:pt>
          <cx:pt idx="1953">57</cx:pt>
          <cx:pt idx="1954">23</cx:pt>
          <cx:pt idx="1955">28</cx:pt>
          <cx:pt idx="1956">21</cx:pt>
          <cx:pt idx="1957">46</cx:pt>
          <cx:pt idx="1958">20</cx:pt>
          <cx:pt idx="1959">48</cx:pt>
          <cx:pt idx="1960">22</cx:pt>
          <cx:pt idx="1961">43</cx:pt>
          <cx:pt idx="1962">45</cx:pt>
          <cx:pt idx="1963">25</cx:pt>
          <cx:pt idx="1964">50</cx:pt>
          <cx:pt idx="1965">43</cx:pt>
          <cx:pt idx="1966">56</cx:pt>
          <cx:pt idx="1967">41</cx:pt>
          <cx:pt idx="1968">29</cx:pt>
          <cx:pt idx="1969">22</cx:pt>
          <cx:pt idx="1970">25</cx:pt>
          <cx:pt idx="1971">28</cx:pt>
          <cx:pt idx="1972">55</cx:pt>
          <cx:pt idx="1973">34</cx:pt>
          <cx:pt idx="1974">30</cx:pt>
          <cx:pt idx="1975">57</cx:pt>
          <cx:pt idx="1976">34</cx:pt>
          <cx:pt idx="1977">23</cx:pt>
          <cx:pt idx="1978">47</cx:pt>
          <cx:pt idx="1979">57</cx:pt>
          <cx:pt idx="1980">60</cx:pt>
          <cx:pt idx="1981">33</cx:pt>
          <cx:pt idx="1982">59</cx:pt>
          <cx:pt idx="1983">40</cx:pt>
          <cx:pt idx="1984">24</cx:pt>
          <cx:pt idx="1985">38</cx:pt>
          <cx:pt idx="1986">35</cx:pt>
          <cx:pt idx="1987">25</cx:pt>
          <cx:pt idx="1988">32</cx:pt>
          <cx:pt idx="1989">28</cx:pt>
          <cx:pt idx="1990">36</cx:pt>
          <cx:pt idx="1991">42</cx:pt>
          <cx:pt idx="1992">20</cx:pt>
          <cx:pt idx="1993">40</cx:pt>
          <cx:pt idx="1994">45</cx:pt>
          <cx:pt idx="1995">32</cx:pt>
          <cx:pt idx="1996">55</cx:pt>
          <cx:pt idx="1997">28</cx:pt>
          <cx:pt idx="1998">49</cx:pt>
          <cx:pt idx="1999">43</cx:pt>
          <cx:pt idx="2000">59</cx:pt>
          <cx:pt idx="2001">30</cx:pt>
          <cx:pt idx="2002">31</cx:pt>
          <cx:pt idx="2003">58</cx:pt>
          <cx:pt idx="2004">33</cx:pt>
          <cx:pt idx="2005">43</cx:pt>
          <cx:pt idx="2006">33</cx:pt>
          <cx:pt idx="2007">22</cx:pt>
          <cx:pt idx="2008">48</cx:pt>
          <cx:pt idx="2009">30</cx:pt>
          <cx:pt idx="2010">46</cx:pt>
          <cx:pt idx="2011">24</cx:pt>
          <cx:pt idx="2012">52</cx:pt>
          <cx:pt idx="2013">53</cx:pt>
          <cx:pt idx="2014">56</cx:pt>
          <cx:pt idx="2015">55</cx:pt>
          <cx:pt idx="2016">45</cx:pt>
          <cx:pt idx="2017">33</cx:pt>
          <cx:pt idx="2018">49</cx:pt>
          <cx:pt idx="2019">58</cx:pt>
          <cx:pt idx="2020">37</cx:pt>
          <cx:pt idx="2021">28</cx:pt>
          <cx:pt idx="2022">32</cx:pt>
          <cx:pt idx="2023">33</cx:pt>
          <cx:pt idx="2024">52</cx:pt>
          <cx:pt idx="2025">42</cx:pt>
          <cx:pt idx="2026">35</cx:pt>
          <cx:pt idx="2027">46</cx:pt>
          <cx:pt idx="2028">50</cx:pt>
          <cx:pt idx="2029">22</cx:pt>
          <cx:pt idx="2030">48</cx:pt>
          <cx:pt idx="2031">21</cx:pt>
          <cx:pt idx="2032">60</cx:pt>
          <cx:pt idx="2033">25</cx:pt>
          <cx:pt idx="2034">54</cx:pt>
          <cx:pt idx="2035">25</cx:pt>
          <cx:pt idx="2036">38</cx:pt>
          <cx:pt idx="2037">58</cx:pt>
          <cx:pt idx="2038">27</cx:pt>
          <cx:pt idx="2039">27</cx:pt>
          <cx:pt idx="2040">49</cx:pt>
          <cx:pt idx="2041">36</cx:pt>
          <cx:pt idx="2042">60</cx:pt>
          <cx:pt idx="2043">44</cx:pt>
          <cx:pt idx="2044">39</cx:pt>
          <cx:pt idx="2045">28</cx:pt>
          <cx:pt idx="2046">54</cx:pt>
          <cx:pt idx="2047">38</cx:pt>
          <cx:pt idx="2048">56</cx:pt>
          <cx:pt idx="2049">39</cx:pt>
          <cx:pt idx="2050">25</cx:pt>
          <cx:pt idx="2051">32</cx:pt>
          <cx:pt idx="2052">24</cx:pt>
          <cx:pt idx="2053">22</cx:pt>
          <cx:pt idx="2054">31</cx:pt>
          <cx:pt idx="2055">41</cx:pt>
          <cx:pt idx="2056">24</cx:pt>
          <cx:pt idx="2057">52</cx:pt>
          <cx:pt idx="2058">56</cx:pt>
          <cx:pt idx="2059">20</cx:pt>
          <cx:pt idx="2060">26</cx:pt>
          <cx:pt idx="2061">38</cx:pt>
          <cx:pt idx="2062">21</cx:pt>
          <cx:pt idx="2063">25</cx:pt>
          <cx:pt idx="2064">22</cx:pt>
          <cx:pt idx="2065">59</cx:pt>
          <cx:pt idx="2066">50</cx:pt>
          <cx:pt idx="2067">38</cx:pt>
          <cx:pt idx="2068">22</cx:pt>
          <cx:pt idx="2069">50</cx:pt>
          <cx:pt idx="2070">59</cx:pt>
          <cx:pt idx="2071">32</cx:pt>
          <cx:pt idx="2072">57</cx:pt>
          <cx:pt idx="2073">59</cx:pt>
          <cx:pt idx="2074">50</cx:pt>
          <cx:pt idx="2075">40</cx:pt>
          <cx:pt idx="2076">36</cx:pt>
          <cx:pt idx="2077">45</cx:pt>
          <cx:pt idx="2078">32</cx:pt>
          <cx:pt idx="2079">26</cx:pt>
          <cx:pt idx="2080">34</cx:pt>
          <cx:pt idx="2081">49</cx:pt>
          <cx:pt idx="2082">56</cx:pt>
          <cx:pt idx="2083">27</cx:pt>
          <cx:pt idx="2084">39</cx:pt>
          <cx:pt idx="2085">29</cx:pt>
          <cx:pt idx="2086">31</cx:pt>
          <cx:pt idx="2087">25</cx:pt>
          <cx:pt idx="2088">54</cx:pt>
          <cx:pt idx="2089">47</cx:pt>
          <cx:pt idx="2090">31</cx:pt>
          <cx:pt idx="2091">53</cx:pt>
          <cx:pt idx="2092">31</cx:pt>
          <cx:pt idx="2093">31</cx:pt>
          <cx:pt idx="2094">48</cx:pt>
          <cx:pt idx="2095">42</cx:pt>
          <cx:pt idx="2096">51</cx:pt>
          <cx:pt idx="2097">32</cx:pt>
          <cx:pt idx="2098">53</cx:pt>
          <cx:pt idx="2099">35</cx:pt>
          <cx:pt idx="2100">50</cx:pt>
          <cx:pt idx="2101">55</cx:pt>
          <cx:pt idx="2102">58</cx:pt>
          <cx:pt idx="2103">27</cx:pt>
          <cx:pt idx="2104">29</cx:pt>
          <cx:pt idx="2105">24</cx:pt>
          <cx:pt idx="2106">27</cx:pt>
          <cx:pt idx="2107">32</cx:pt>
          <cx:pt idx="2108">25</cx:pt>
          <cx:pt idx="2109">35</cx:pt>
          <cx:pt idx="2110">38</cx:pt>
          <cx:pt idx="2111">50</cx:pt>
          <cx:pt idx="2112">21</cx:pt>
          <cx:pt idx="2113">28</cx:pt>
          <cx:pt idx="2114">57</cx:pt>
          <cx:pt idx="2115">30</cx:pt>
          <cx:pt idx="2116">43</cx:pt>
          <cx:pt idx="2117">51</cx:pt>
          <cx:pt idx="2118">48</cx:pt>
          <cx:pt idx="2119">55</cx:pt>
          <cx:pt idx="2120">38</cx:pt>
          <cx:pt idx="2121">55</cx:pt>
          <cx:pt idx="2122">37</cx:pt>
          <cx:pt idx="2123">44</cx:pt>
          <cx:pt idx="2124">49</cx:pt>
          <cx:pt idx="2125">25</cx:pt>
          <cx:pt idx="2126">28</cx:pt>
          <cx:pt idx="2127">27</cx:pt>
          <cx:pt idx="2128">56</cx:pt>
          <cx:pt idx="2129">55</cx:pt>
          <cx:pt idx="2130">37</cx:pt>
          <cx:pt idx="2131">41</cx:pt>
          <cx:pt idx="2132">55</cx:pt>
          <cx:pt idx="2133">36</cx:pt>
          <cx:pt idx="2134">21</cx:pt>
          <cx:pt idx="2135">23</cx:pt>
          <cx:pt idx="2136">38</cx:pt>
          <cx:pt idx="2137">27</cx:pt>
          <cx:pt idx="2138">20</cx:pt>
          <cx:pt idx="2139">46</cx:pt>
          <cx:pt idx="2140">59</cx:pt>
          <cx:pt idx="2141">22</cx:pt>
          <cx:pt idx="2142">49</cx:pt>
          <cx:pt idx="2143">43</cx:pt>
          <cx:pt idx="2144">35</cx:pt>
          <cx:pt idx="2145">44</cx:pt>
          <cx:pt idx="2146">40</cx:pt>
          <cx:pt idx="2147">25</cx:pt>
          <cx:pt idx="2148">49</cx:pt>
          <cx:pt idx="2149">58</cx:pt>
          <cx:pt idx="2150">58</cx:pt>
          <cx:pt idx="2151">48</cx:pt>
          <cx:pt idx="2152">33</cx:pt>
          <cx:pt idx="2153">28</cx:pt>
          <cx:pt idx="2154">38</cx:pt>
          <cx:pt idx="2155">35</cx:pt>
          <cx:pt idx="2156">54</cx:pt>
          <cx:pt idx="2157">26</cx:pt>
          <cx:pt idx="2158">44</cx:pt>
          <cx:pt idx="2159">51</cx:pt>
          <cx:pt idx="2160">31</cx:pt>
          <cx:pt idx="2161">51</cx:pt>
          <cx:pt idx="2162">46</cx:pt>
          <cx:pt idx="2163">42</cx:pt>
          <cx:pt idx="2164">32</cx:pt>
          <cx:pt idx="2165">49</cx:pt>
          <cx:pt idx="2166">50</cx:pt>
          <cx:pt idx="2167">59</cx:pt>
          <cx:pt idx="2168">29</cx:pt>
          <cx:pt idx="2169">24</cx:pt>
          <cx:pt idx="2170">59</cx:pt>
          <cx:pt idx="2171">20</cx:pt>
          <cx:pt idx="2172">41</cx:pt>
          <cx:pt idx="2173">41</cx:pt>
          <cx:pt idx="2174">37</cx:pt>
          <cx:pt idx="2175">36</cx:pt>
          <cx:pt idx="2176">58</cx:pt>
          <cx:pt idx="2177">38</cx:pt>
          <cx:pt idx="2178">32</cx:pt>
          <cx:pt idx="2179">46</cx:pt>
          <cx:pt idx="2180">51</cx:pt>
          <cx:pt idx="2181">47</cx:pt>
          <cx:pt idx="2182">21</cx:pt>
          <cx:pt idx="2183">39</cx:pt>
          <cx:pt idx="2184">57</cx:pt>
          <cx:pt idx="2185">27</cx:pt>
          <cx:pt idx="2186">28</cx:pt>
          <cx:pt idx="2187">29</cx:pt>
          <cx:pt idx="2188">31</cx:pt>
          <cx:pt idx="2189">42</cx:pt>
          <cx:pt idx="2190">43</cx:pt>
          <cx:pt idx="2191">57</cx:pt>
          <cx:pt idx="2192">47</cx:pt>
          <cx:pt idx="2193">51</cx:pt>
          <cx:pt idx="2194">26</cx:pt>
          <cx:pt idx="2195">22</cx:pt>
          <cx:pt idx="2196">52</cx:pt>
          <cx:pt idx="2197">27</cx:pt>
          <cx:pt idx="2198">20</cx:pt>
          <cx:pt idx="2199">21</cx:pt>
          <cx:pt idx="2200">55</cx:pt>
          <cx:pt idx="2201">60</cx:pt>
          <cx:pt idx="2202">21</cx:pt>
          <cx:pt idx="2203">45</cx:pt>
          <cx:pt idx="2204">31</cx:pt>
          <cx:pt idx="2205">53</cx:pt>
          <cx:pt idx="2206">53</cx:pt>
          <cx:pt idx="2207">52</cx:pt>
          <cx:pt idx="2208">40</cx:pt>
          <cx:pt idx="2209">54</cx:pt>
          <cx:pt idx="2210">46</cx:pt>
          <cx:pt idx="2211">56</cx:pt>
          <cx:pt idx="2212">44</cx:pt>
          <cx:pt idx="2213">26</cx:pt>
          <cx:pt idx="2214">40</cx:pt>
          <cx:pt idx="2215">42</cx:pt>
          <cx:pt idx="2216">25</cx:pt>
          <cx:pt idx="2217">47</cx:pt>
          <cx:pt idx="2218">32</cx:pt>
          <cx:pt idx="2219">46</cx:pt>
          <cx:pt idx="2220">54</cx:pt>
          <cx:pt idx="2221">20</cx:pt>
          <cx:pt idx="2222">55</cx:pt>
          <cx:pt idx="2223">22</cx:pt>
          <cx:pt idx="2224">37</cx:pt>
          <cx:pt idx="2225">46</cx:pt>
          <cx:pt idx="2226">46</cx:pt>
          <cx:pt idx="2227">51</cx:pt>
          <cx:pt idx="2228">41</cx:pt>
          <cx:pt idx="2229">24</cx:pt>
          <cx:pt idx="2230">48</cx:pt>
          <cx:pt idx="2231">24</cx:pt>
          <cx:pt idx="2232">45</cx:pt>
          <cx:pt idx="2233">34</cx:pt>
          <cx:pt idx="2234">44</cx:pt>
          <cx:pt idx="2235">25</cx:pt>
          <cx:pt idx="2236">37</cx:pt>
          <cx:pt idx="2237">52</cx:pt>
          <cx:pt idx="2238">56</cx:pt>
          <cx:pt idx="2239">45</cx:pt>
          <cx:pt idx="2240">46</cx:pt>
          <cx:pt idx="2241">52</cx:pt>
          <cx:pt idx="2242">28</cx:pt>
          <cx:pt idx="2243">39</cx:pt>
          <cx:pt idx="2244">44</cx:pt>
          <cx:pt idx="2245">49</cx:pt>
          <cx:pt idx="2246">32</cx:pt>
          <cx:pt idx="2247">36</cx:pt>
          <cx:pt idx="2248">22</cx:pt>
          <cx:pt idx="2249">57</cx:pt>
          <cx:pt idx="2250">33</cx:pt>
          <cx:pt idx="2251">48</cx:pt>
          <cx:pt idx="2252">29</cx:pt>
          <cx:pt idx="2253">53</cx:pt>
          <cx:pt idx="2254">29</cx:pt>
          <cx:pt idx="2255">21</cx:pt>
          <cx:pt idx="2256">52</cx:pt>
          <cx:pt idx="2257">34</cx:pt>
          <cx:pt idx="2258">36</cx:pt>
          <cx:pt idx="2259">42</cx:pt>
          <cx:pt idx="2260">56</cx:pt>
          <cx:pt idx="2261">39</cx:pt>
          <cx:pt idx="2262">50</cx:pt>
          <cx:pt idx="2263">20</cx:pt>
          <cx:pt idx="2264">26</cx:pt>
          <cx:pt idx="2265">33</cx:pt>
          <cx:pt idx="2266">56</cx:pt>
          <cx:pt idx="2267">44</cx:pt>
          <cx:pt idx="2268">28</cx:pt>
          <cx:pt idx="2269">53</cx:pt>
          <cx:pt idx="2270">26</cx:pt>
          <cx:pt idx="2271">52</cx:pt>
          <cx:pt idx="2272">26</cx:pt>
          <cx:pt idx="2273">20</cx:pt>
          <cx:pt idx="2274">26</cx:pt>
          <cx:pt idx="2275">57</cx:pt>
          <cx:pt idx="2276">21</cx:pt>
          <cx:pt idx="2277">22</cx:pt>
          <cx:pt idx="2278">29</cx:pt>
          <cx:pt idx="2279">37</cx:pt>
          <cx:pt idx="2280">31</cx:pt>
          <cx:pt idx="2281">57</cx:pt>
          <cx:pt idx="2282">27</cx:pt>
          <cx:pt idx="2283">49</cx:pt>
          <cx:pt idx="2284">36</cx:pt>
          <cx:pt idx="2285">27</cx:pt>
          <cx:pt idx="2286">29</cx:pt>
          <cx:pt idx="2287">24</cx:pt>
          <cx:pt idx="2288">26</cx:pt>
          <cx:pt idx="2289">47</cx:pt>
          <cx:pt idx="2290">47</cx:pt>
          <cx:pt idx="2291">52</cx:pt>
          <cx:pt idx="2292">33</cx:pt>
          <cx:pt idx="2293">52</cx:pt>
          <cx:pt idx="2294">43</cx:pt>
          <cx:pt idx="2295">45</cx:pt>
          <cx:pt idx="2296">47</cx:pt>
          <cx:pt idx="2297">32</cx:pt>
          <cx:pt idx="2298">33</cx:pt>
          <cx:pt idx="2299">21</cx:pt>
          <cx:pt idx="2300">45</cx:pt>
          <cx:pt idx="2301">31</cx:pt>
          <cx:pt idx="2302">34</cx:pt>
          <cx:pt idx="2303">40</cx:pt>
          <cx:pt idx="2304">26</cx:pt>
          <cx:pt idx="2305">53</cx:pt>
          <cx:pt idx="2306">56</cx:pt>
          <cx:pt idx="2307">29</cx:pt>
          <cx:pt idx="2308">54</cx:pt>
          <cx:pt idx="2309">38</cx:pt>
          <cx:pt idx="2310">22</cx:pt>
          <cx:pt idx="2311">52</cx:pt>
          <cx:pt idx="2312">47</cx:pt>
          <cx:pt idx="2313">31</cx:pt>
          <cx:pt idx="2314">36</cx:pt>
          <cx:pt idx="2315">40</cx:pt>
          <cx:pt idx="2316">48</cx:pt>
          <cx:pt idx="2317">30</cx:pt>
          <cx:pt idx="2318">32</cx:pt>
          <cx:pt idx="2319">48</cx:pt>
          <cx:pt idx="2320">25</cx:pt>
          <cx:pt idx="2321">35</cx:pt>
          <cx:pt idx="2322">32</cx:pt>
          <cx:pt idx="2323">42</cx:pt>
          <cx:pt idx="2324">50</cx:pt>
          <cx:pt idx="2325">25</cx:pt>
          <cx:pt idx="2326">31</cx:pt>
          <cx:pt idx="2327">28</cx:pt>
          <cx:pt idx="2328">27</cx:pt>
          <cx:pt idx="2329">58</cx:pt>
          <cx:pt idx="2330">22</cx:pt>
          <cx:pt idx="2331">20</cx:pt>
          <cx:pt idx="2332">52</cx:pt>
          <cx:pt idx="2333">28</cx:pt>
          <cx:pt idx="2334">51</cx:pt>
          <cx:pt idx="2335">57</cx:pt>
          <cx:pt idx="2336">33</cx:pt>
          <cx:pt idx="2337">50</cx:pt>
          <cx:pt idx="2338">54</cx:pt>
          <cx:pt idx="2339">22</cx:pt>
          <cx:pt idx="2340">37</cx:pt>
          <cx:pt idx="2341">52</cx:pt>
          <cx:pt idx="2342">56</cx:pt>
          <cx:pt idx="2343">45</cx:pt>
          <cx:pt idx="2344">53</cx:pt>
          <cx:pt idx="2345">49</cx:pt>
          <cx:pt idx="2346">43</cx:pt>
          <cx:pt idx="2347">32</cx:pt>
          <cx:pt idx="2348">51</cx:pt>
          <cx:pt idx="2349">35</cx:pt>
          <cx:pt idx="2350">60</cx:pt>
          <cx:pt idx="2351">38</cx:pt>
          <cx:pt idx="2352">58</cx:pt>
          <cx:pt idx="2353">46</cx:pt>
          <cx:pt idx="2354">30</cx:pt>
          <cx:pt idx="2355">23</cx:pt>
          <cx:pt idx="2356">50</cx:pt>
          <cx:pt idx="2357">44</cx:pt>
          <cx:pt idx="2358">29</cx:pt>
          <cx:pt idx="2359">25</cx:pt>
          <cx:pt idx="2360">40</cx:pt>
          <cx:pt idx="2361">38</cx:pt>
          <cx:pt idx="2362">53</cx:pt>
          <cx:pt idx="2363">33</cx:pt>
          <cx:pt idx="2364">48</cx:pt>
          <cx:pt idx="2365">30</cx:pt>
          <cx:pt idx="2366">56</cx:pt>
          <cx:pt idx="2367">25</cx:pt>
          <cx:pt idx="2368">35</cx:pt>
          <cx:pt idx="2369">43</cx:pt>
          <cx:pt idx="2370">48</cx:pt>
          <cx:pt idx="2371">28</cx:pt>
          <cx:pt idx="2372">20</cx:pt>
          <cx:pt idx="2373">29</cx:pt>
          <cx:pt idx="2374">44</cx:pt>
          <cx:pt idx="2375">28</cx:pt>
          <cx:pt idx="2376">33</cx:pt>
          <cx:pt idx="2377">32</cx:pt>
          <cx:pt idx="2378">27</cx:pt>
          <cx:pt idx="2379">27</cx:pt>
          <cx:pt idx="2380">43</cx:pt>
          <cx:pt idx="2381">54</cx:pt>
          <cx:pt idx="2382">28</cx:pt>
          <cx:pt idx="2383">43</cx:pt>
          <cx:pt idx="2384">25</cx:pt>
          <cx:pt idx="2385">46</cx:pt>
          <cx:pt idx="2386">34</cx:pt>
          <cx:pt idx="2387">27</cx:pt>
          <cx:pt idx="2388">27</cx:pt>
          <cx:pt idx="2389">21</cx:pt>
          <cx:pt idx="2390">20</cx:pt>
          <cx:pt idx="2391">42</cx:pt>
          <cx:pt idx="2392">35</cx:pt>
          <cx:pt idx="2393">60</cx:pt>
          <cx:pt idx="2394">24</cx:pt>
          <cx:pt idx="2395">58</cx:pt>
          <cx:pt idx="2396">26</cx:pt>
          <cx:pt idx="2397">34</cx:pt>
          <cx:pt idx="2398">53</cx:pt>
          <cx:pt idx="2399">44</cx:pt>
          <cx:pt idx="2400">48</cx:pt>
          <cx:pt idx="2401">33</cx:pt>
          <cx:pt idx="2402">33</cx:pt>
          <cx:pt idx="2403">45</cx:pt>
          <cx:pt idx="2404">23</cx:pt>
          <cx:pt idx="2405">52</cx:pt>
          <cx:pt idx="2406">48</cx:pt>
          <cx:pt idx="2407">42</cx:pt>
          <cx:pt idx="2408">49</cx:pt>
          <cx:pt idx="2409">24</cx:pt>
          <cx:pt idx="2410">59</cx:pt>
          <cx:pt idx="2411">48</cx:pt>
          <cx:pt idx="2412">55</cx:pt>
          <cx:pt idx="2413">56</cx:pt>
          <cx:pt idx="2414">47</cx:pt>
          <cx:pt idx="2415">49</cx:pt>
          <cx:pt idx="2416">42</cx:pt>
          <cx:pt idx="2417">57</cx:pt>
          <cx:pt idx="2418">32</cx:pt>
          <cx:pt idx="2419">28</cx:pt>
          <cx:pt idx="2420">24</cx:pt>
          <cx:pt idx="2421">32</cx:pt>
          <cx:pt idx="2422">20</cx:pt>
          <cx:pt idx="2423">24</cx:pt>
          <cx:pt idx="2424">52</cx:pt>
          <cx:pt idx="2425">53</cx:pt>
          <cx:pt idx="2426">43</cx:pt>
          <cx:pt idx="2427">56</cx:pt>
          <cx:pt idx="2428">43</cx:pt>
          <cx:pt idx="2429">40</cx:pt>
          <cx:pt idx="2430">22</cx:pt>
          <cx:pt idx="2431">45</cx:pt>
          <cx:pt idx="2432">21</cx:pt>
          <cx:pt idx="2433">36</cx:pt>
          <cx:pt idx="2434">42</cx:pt>
          <cx:pt idx="2435">42</cx:pt>
          <cx:pt idx="2436">42</cx:pt>
          <cx:pt idx="2437">45</cx:pt>
          <cx:pt idx="2438">59</cx:pt>
          <cx:pt idx="2439">32</cx:pt>
          <cx:pt idx="2440">47</cx:pt>
          <cx:pt idx="2441">44</cx:pt>
          <cx:pt idx="2442">49</cx:pt>
          <cx:pt idx="2443">58</cx:pt>
          <cx:pt idx="2444">25</cx:pt>
          <cx:pt idx="2445">40</cx:pt>
          <cx:pt idx="2446">27</cx:pt>
          <cx:pt idx="2447">44</cx:pt>
          <cx:pt idx="2448">57</cx:pt>
          <cx:pt idx="2449">60</cx:pt>
          <cx:pt idx="2450">53</cx:pt>
          <cx:pt idx="2451">27</cx:pt>
          <cx:pt idx="2452">28</cx:pt>
          <cx:pt idx="2453">37</cx:pt>
          <cx:pt idx="2454">36</cx:pt>
          <cx:pt idx="2455">22</cx:pt>
          <cx:pt idx="2456">46</cx:pt>
          <cx:pt idx="2457">59</cx:pt>
          <cx:pt idx="2458">24</cx:pt>
          <cx:pt idx="2459">47</cx:pt>
          <cx:pt idx="2460">36</cx:pt>
          <cx:pt idx="2461">46</cx:pt>
          <cx:pt idx="2462">53</cx:pt>
          <cx:pt idx="2463">57</cx:pt>
          <cx:pt idx="2464">49</cx:pt>
          <cx:pt idx="2465">54</cx:pt>
          <cx:pt idx="2466">23</cx:pt>
          <cx:pt idx="2467">23</cx:pt>
          <cx:pt idx="2468">45</cx:pt>
          <cx:pt idx="2469">21</cx:pt>
          <cx:pt idx="2470">36</cx:pt>
          <cx:pt idx="2471">52</cx:pt>
          <cx:pt idx="2472">50</cx:pt>
          <cx:pt idx="2473">45</cx:pt>
          <cx:pt idx="2474">52</cx:pt>
          <cx:pt idx="2475">49</cx:pt>
          <cx:pt idx="2476">23</cx:pt>
          <cx:pt idx="2477">60</cx:pt>
          <cx:pt idx="2478">49</cx:pt>
          <cx:pt idx="2479">34</cx:pt>
          <cx:pt idx="2480">31</cx:pt>
          <cx:pt idx="2481">56</cx:pt>
          <cx:pt idx="2482">51</cx:pt>
          <cx:pt idx="2483">20</cx:pt>
          <cx:pt idx="2484">48</cx:pt>
          <cx:pt idx="2485">54</cx:pt>
          <cx:pt idx="2486">36</cx:pt>
          <cx:pt idx="2487">36</cx:pt>
          <cx:pt idx="2488">39</cx:pt>
          <cx:pt idx="2489">49</cx:pt>
          <cx:pt idx="2490">53</cx:pt>
          <cx:pt idx="2491">50</cx:pt>
          <cx:pt idx="2492">37</cx:pt>
          <cx:pt idx="2493">40</cx:pt>
          <cx:pt idx="2494">42</cx:pt>
          <cx:pt idx="2495">48</cx:pt>
          <cx:pt idx="2496">41</cx:pt>
          <cx:pt idx="2497">27</cx:pt>
          <cx:pt idx="2498">21</cx:pt>
          <cx:pt idx="2499">48</cx:pt>
          <cx:pt idx="2500">48</cx:pt>
          <cx:pt idx="2501">32</cx:pt>
          <cx:pt idx="2502">49</cx:pt>
          <cx:pt idx="2503">44</cx:pt>
          <cx:pt idx="2504">23</cx:pt>
          <cx:pt idx="2505">34</cx:pt>
          <cx:pt idx="2506">50</cx:pt>
          <cx:pt idx="2507">35</cx:pt>
          <cx:pt idx="2508">35</cx:pt>
          <cx:pt idx="2509">43</cx:pt>
          <cx:pt idx="2510">20</cx:pt>
          <cx:pt idx="2511">29</cx:pt>
          <cx:pt idx="2512">26</cx:pt>
          <cx:pt idx="2513">38</cx:pt>
          <cx:pt idx="2514">57</cx:pt>
          <cx:pt idx="2515">58</cx:pt>
          <cx:pt idx="2516">29</cx:pt>
          <cx:pt idx="2517">53</cx:pt>
          <cx:pt idx="2518">41</cx:pt>
          <cx:pt idx="2519">48</cx:pt>
          <cx:pt idx="2520">20</cx:pt>
          <cx:pt idx="2521">44</cx:pt>
          <cx:pt idx="2522">33</cx:pt>
          <cx:pt idx="2523">41</cx:pt>
          <cx:pt idx="2524">30</cx:pt>
          <cx:pt idx="2525">21</cx:pt>
          <cx:pt idx="2526">22</cx:pt>
          <cx:pt idx="2527">32</cx:pt>
          <cx:pt idx="2528">59</cx:pt>
          <cx:pt idx="2529">22</cx:pt>
          <cx:pt idx="2530">50</cx:pt>
          <cx:pt idx="2531">49</cx:pt>
          <cx:pt idx="2532">24</cx:pt>
          <cx:pt idx="2533">49</cx:pt>
          <cx:pt idx="2534">33</cx:pt>
          <cx:pt idx="2535">27</cx:pt>
          <cx:pt idx="2536">29</cx:pt>
          <cx:pt idx="2537">30</cx:pt>
          <cx:pt idx="2538">24</cx:pt>
          <cx:pt idx="2539">35</cx:pt>
          <cx:pt idx="2540">25</cx:pt>
          <cx:pt idx="2541">31</cx:pt>
          <cx:pt idx="2542">57</cx:pt>
          <cx:pt idx="2543">27</cx:pt>
          <cx:pt idx="2544">25</cx:pt>
          <cx:pt idx="2545">47</cx:pt>
          <cx:pt idx="2546">22</cx:pt>
          <cx:pt idx="2547">39</cx:pt>
          <cx:pt idx="2548">47</cx:pt>
          <cx:pt idx="2549">50</cx:pt>
          <cx:pt idx="2550">20</cx:pt>
          <cx:pt idx="2551">42</cx:pt>
          <cx:pt idx="2552">27</cx:pt>
          <cx:pt idx="2553">45</cx:pt>
          <cx:pt idx="2554">28</cx:pt>
          <cx:pt idx="2555">47</cx:pt>
          <cx:pt idx="2556">39</cx:pt>
          <cx:pt idx="2557">37</cx:pt>
          <cx:pt idx="2558">34</cx:pt>
          <cx:pt idx="2559">47</cx:pt>
          <cx:pt idx="2560">24</cx:pt>
          <cx:pt idx="2561">27</cx:pt>
          <cx:pt idx="2562">23</cx:pt>
          <cx:pt idx="2563">52</cx:pt>
          <cx:pt idx="2564">31</cx:pt>
          <cx:pt idx="2565">39</cx:pt>
          <cx:pt idx="2566">54</cx:pt>
          <cx:pt idx="2567">46</cx:pt>
          <cx:pt idx="2568">59</cx:pt>
          <cx:pt idx="2569">32</cx:pt>
          <cx:pt idx="2570">26</cx:pt>
          <cx:pt idx="2571">37</cx:pt>
          <cx:pt idx="2572">59</cx:pt>
          <cx:pt idx="2573">38</cx:pt>
          <cx:pt idx="2574">59</cx:pt>
          <cx:pt idx="2575">37</cx:pt>
          <cx:pt idx="2576">26</cx:pt>
          <cx:pt idx="2577">41</cx:pt>
          <cx:pt idx="2578">56</cx:pt>
          <cx:pt idx="2579">48</cx:pt>
          <cx:pt idx="2580">49</cx:pt>
          <cx:pt idx="2581">47</cx:pt>
          <cx:pt idx="2582">54</cx:pt>
          <cx:pt idx="2583">33</cx:pt>
          <cx:pt idx="2584">59</cx:pt>
          <cx:pt idx="2585">21</cx:pt>
          <cx:pt idx="2586">41</cx:pt>
          <cx:pt idx="2587">33</cx:pt>
          <cx:pt idx="2588">22</cx:pt>
          <cx:pt idx="2589">21</cx:pt>
          <cx:pt idx="2590">29</cx:pt>
          <cx:pt idx="2591">23</cx:pt>
          <cx:pt idx="2592">36</cx:pt>
          <cx:pt idx="2593">29</cx:pt>
          <cx:pt idx="2594">37</cx:pt>
          <cx:pt idx="2595">20</cx:pt>
          <cx:pt idx="2596">55</cx:pt>
          <cx:pt idx="2597">29</cx:pt>
          <cx:pt idx="2598">51</cx:pt>
          <cx:pt idx="2599">45</cx:pt>
          <cx:pt idx="2600">49</cx:pt>
          <cx:pt idx="2601">21</cx:pt>
          <cx:pt idx="2602">40</cx:pt>
          <cx:pt idx="2603">53</cx:pt>
          <cx:pt idx="2604">30</cx:pt>
          <cx:pt idx="2605">54</cx:pt>
          <cx:pt idx="2606">47</cx:pt>
          <cx:pt idx="2607">39</cx:pt>
          <cx:pt idx="2608">20</cx:pt>
          <cx:pt idx="2609">30</cx:pt>
          <cx:pt idx="2610">48</cx:pt>
          <cx:pt idx="2611">29</cx:pt>
          <cx:pt idx="2612">54</cx:pt>
          <cx:pt idx="2613">41</cx:pt>
          <cx:pt idx="2614">47</cx:pt>
          <cx:pt idx="2615">50</cx:pt>
          <cx:pt idx="2616">44</cx:pt>
          <cx:pt idx="2617">30</cx:pt>
          <cx:pt idx="2618">30</cx:pt>
          <cx:pt idx="2619">40</cx:pt>
          <cx:pt idx="2620">47</cx:pt>
          <cx:pt idx="2621">34</cx:pt>
          <cx:pt idx="2622">52</cx:pt>
          <cx:pt idx="2623">25</cx:pt>
          <cx:pt idx="2624">49</cx:pt>
          <cx:pt idx="2625">59</cx:pt>
          <cx:pt idx="2626">60</cx:pt>
          <cx:pt idx="2627">38</cx:pt>
          <cx:pt idx="2628">31</cx:pt>
          <cx:pt idx="2629">48</cx:pt>
          <cx:pt idx="2630">50</cx:pt>
          <cx:pt idx="2631">50</cx:pt>
          <cx:pt idx="2632">46</cx:pt>
          <cx:pt idx="2633">59</cx:pt>
          <cx:pt idx="2634">55</cx:pt>
          <cx:pt idx="2635">38</cx:pt>
          <cx:pt idx="2636">36</cx:pt>
          <cx:pt idx="2637">33</cx:pt>
          <cx:pt idx="2638">31</cx:pt>
          <cx:pt idx="2639">44</cx:pt>
          <cx:pt idx="2640">22</cx:pt>
          <cx:pt idx="2641">32</cx:pt>
          <cx:pt idx="2642">33</cx:pt>
          <cx:pt idx="2643">44</cx:pt>
          <cx:pt idx="2644">57</cx:pt>
          <cx:pt idx="2645">54</cx:pt>
          <cx:pt idx="2646">45</cx:pt>
          <cx:pt idx="2647">48</cx:pt>
          <cx:pt idx="2648">42</cx:pt>
          <cx:pt idx="2649">38</cx:pt>
          <cx:pt idx="2650">59</cx:pt>
          <cx:pt idx="2651">28</cx:pt>
          <cx:pt idx="2652">34</cx:pt>
          <cx:pt idx="2653">29</cx:pt>
          <cx:pt idx="2654">48</cx:pt>
          <cx:pt idx="2655">51</cx:pt>
          <cx:pt idx="2656">37</cx:pt>
          <cx:pt idx="2657">32</cx:pt>
          <cx:pt idx="2658">40</cx:pt>
          <cx:pt idx="2659">25</cx:pt>
          <cx:pt idx="2660">34</cx:pt>
          <cx:pt idx="2661">55</cx:pt>
          <cx:pt idx="2662">22</cx:pt>
          <cx:pt idx="2663">57</cx:pt>
          <cx:pt idx="2664">60</cx:pt>
          <cx:pt idx="2665">40</cx:pt>
          <cx:pt idx="2666">60</cx:pt>
          <cx:pt idx="2667">31</cx:pt>
          <cx:pt idx="2668">55</cx:pt>
          <cx:pt idx="2669">40</cx:pt>
          <cx:pt idx="2670">53</cx:pt>
          <cx:pt idx="2671">34</cx:pt>
          <cx:pt idx="2672">23</cx:pt>
          <cx:pt idx="2673">54</cx:pt>
          <cx:pt idx="2674">29</cx:pt>
          <cx:pt idx="2675">40</cx:pt>
          <cx:pt idx="2676">22</cx:pt>
          <cx:pt idx="2677">22</cx:pt>
          <cx:pt idx="2678">48</cx:pt>
          <cx:pt idx="2679">22</cx:pt>
          <cx:pt idx="2680">28</cx:pt>
          <cx:pt idx="2681">43</cx:pt>
          <cx:pt idx="2682">49</cx:pt>
          <cx:pt idx="2683">20</cx:pt>
          <cx:pt idx="2684">24</cx:pt>
          <cx:pt idx="2685">24</cx:pt>
          <cx:pt idx="2686">47</cx:pt>
          <cx:pt idx="2687">30</cx:pt>
          <cx:pt idx="2688">50</cx:pt>
          <cx:pt idx="2689">34</cx:pt>
          <cx:pt idx="2690">55</cx:pt>
          <cx:pt idx="2691">55</cx:pt>
          <cx:pt idx="2692">45</cx:pt>
          <cx:pt idx="2693">20</cx:pt>
          <cx:pt idx="2694">59</cx:pt>
          <cx:pt idx="2695">32</cx:pt>
          <cx:pt idx="2696">25</cx:pt>
          <cx:pt idx="2697">30</cx:pt>
          <cx:pt idx="2698">33</cx:pt>
          <cx:pt idx="2699">58</cx:pt>
          <cx:pt idx="2700">55</cx:pt>
          <cx:pt idx="2701">58</cx:pt>
          <cx:pt idx="2702">34</cx:pt>
          <cx:pt idx="2703">36</cx:pt>
          <cx:pt idx="2704">42</cx:pt>
          <cx:pt idx="2705">22</cx:pt>
          <cx:pt idx="2706">52</cx:pt>
          <cx:pt idx="2707">53</cx:pt>
          <cx:pt idx="2708">37</cx:pt>
          <cx:pt idx="2709">55</cx:pt>
          <cx:pt idx="2710">42</cx:pt>
          <cx:pt idx="2711">55</cx:pt>
          <cx:pt idx="2712">42</cx:pt>
          <cx:pt idx="2713">39</cx:pt>
          <cx:pt idx="2714">54</cx:pt>
          <cx:pt idx="2715">28</cx:pt>
          <cx:pt idx="2716">44</cx:pt>
          <cx:pt idx="2717">36</cx:pt>
          <cx:pt idx="2718">20</cx:pt>
          <cx:pt idx="2719">42</cx:pt>
          <cx:pt idx="2720">24</cx:pt>
          <cx:pt idx="2721">48</cx:pt>
          <cx:pt idx="2722">30</cx:pt>
          <cx:pt idx="2723">27</cx:pt>
          <cx:pt idx="2724">24</cx:pt>
          <cx:pt idx="2725">42</cx:pt>
          <cx:pt idx="2726">53</cx:pt>
          <cx:pt idx="2727">34</cx:pt>
          <cx:pt idx="2728">42</cx:pt>
          <cx:pt idx="2729">25</cx:pt>
          <cx:pt idx="2730">30</cx:pt>
          <cx:pt idx="2731">27</cx:pt>
          <cx:pt idx="2732">27</cx:pt>
          <cx:pt idx="2733">56</cx:pt>
          <cx:pt idx="2734">30</cx:pt>
          <cx:pt idx="2735">40</cx:pt>
          <cx:pt idx="2736">57</cx:pt>
          <cx:pt idx="2737">46</cx:pt>
          <cx:pt idx="2738">38</cx:pt>
          <cx:pt idx="2739">47</cx:pt>
          <cx:pt idx="2740">22</cx:pt>
          <cx:pt idx="2741">34</cx:pt>
          <cx:pt idx="2742">46</cx:pt>
          <cx:pt idx="2743">28</cx:pt>
          <cx:pt idx="2744">35</cx:pt>
          <cx:pt idx="2745">23</cx:pt>
          <cx:pt idx="2746">36</cx:pt>
          <cx:pt idx="2747">45</cx:pt>
          <cx:pt idx="2748">39</cx:pt>
          <cx:pt idx="2749">55</cx:pt>
          <cx:pt idx="2750">26</cx:pt>
          <cx:pt idx="2751">51</cx:pt>
          <cx:pt idx="2752">20</cx:pt>
          <cx:pt idx="2753">46</cx:pt>
          <cx:pt idx="2754">31</cx:pt>
          <cx:pt idx="2755">56</cx:pt>
          <cx:pt idx="2756">52</cx:pt>
          <cx:pt idx="2757">53</cx:pt>
          <cx:pt idx="2758">30</cx:pt>
          <cx:pt idx="2759">56</cx:pt>
          <cx:pt idx="2760">20</cx:pt>
          <cx:pt idx="2761">52</cx:pt>
          <cx:pt idx="2762">38</cx:pt>
          <cx:pt idx="2763">36</cx:pt>
          <cx:pt idx="2764">25</cx:pt>
          <cx:pt idx="2765">46</cx:pt>
          <cx:pt idx="2766">42</cx:pt>
          <cx:pt idx="2767">32</cx:pt>
          <cx:pt idx="2768">34</cx:pt>
          <cx:pt idx="2769">35</cx:pt>
          <cx:pt idx="2770">27</cx:pt>
          <cx:pt idx="2771">43</cx:pt>
          <cx:pt idx="2772">27</cx:pt>
          <cx:pt idx="2773">31</cx:pt>
          <cx:pt idx="2774">20</cx:pt>
          <cx:pt idx="2775">44</cx:pt>
          <cx:pt idx="2776">59</cx:pt>
          <cx:pt idx="2777">53</cx:pt>
          <cx:pt idx="2778">56</cx:pt>
          <cx:pt idx="2779">37</cx:pt>
          <cx:pt idx="2780">59</cx:pt>
          <cx:pt idx="2781">41</cx:pt>
          <cx:pt idx="2782">32</cx:pt>
          <cx:pt idx="2783">38</cx:pt>
          <cx:pt idx="2784">42</cx:pt>
          <cx:pt idx="2785">45</cx:pt>
          <cx:pt idx="2786">36</cx:pt>
          <cx:pt idx="2787">28</cx:pt>
          <cx:pt idx="2788">23</cx:pt>
          <cx:pt idx="2789">40</cx:pt>
          <cx:pt idx="2790">40</cx:pt>
          <cx:pt idx="2791">24</cx:pt>
          <cx:pt idx="2792">21</cx:pt>
          <cx:pt idx="2793">34</cx:pt>
          <cx:pt idx="2794">41</cx:pt>
          <cx:pt idx="2795">23</cx:pt>
          <cx:pt idx="2796">47</cx:pt>
          <cx:pt idx="2797">45</cx:pt>
          <cx:pt idx="2798">44</cx:pt>
          <cx:pt idx="2799">50</cx:pt>
          <cx:pt idx="2800">36</cx:pt>
          <cx:pt idx="2801">32</cx:pt>
          <cx:pt idx="2802">38</cx:pt>
          <cx:pt idx="2803">24</cx:pt>
          <cx:pt idx="2804">26</cx:pt>
          <cx:pt idx="2805">48</cx:pt>
          <cx:pt idx="2806">56</cx:pt>
          <cx:pt idx="2807">38</cx:pt>
          <cx:pt idx="2808">47</cx:pt>
          <cx:pt idx="2809">51</cx:pt>
          <cx:pt idx="2810">39</cx:pt>
          <cx:pt idx="2811">52</cx:pt>
          <cx:pt idx="2812">46</cx:pt>
          <cx:pt idx="2813">20</cx:pt>
          <cx:pt idx="2814">23</cx:pt>
          <cx:pt idx="2815">39</cx:pt>
          <cx:pt idx="2816">29</cx:pt>
          <cx:pt idx="2817">49</cx:pt>
          <cx:pt idx="2818">27</cx:pt>
          <cx:pt idx="2819">27</cx:pt>
          <cx:pt idx="2820">26</cx:pt>
          <cx:pt idx="2821">39</cx:pt>
          <cx:pt idx="2822">55</cx:pt>
          <cx:pt idx="2823">59</cx:pt>
          <cx:pt idx="2824">49</cx:pt>
          <cx:pt idx="2825">38</cx:pt>
          <cx:pt idx="2826">26</cx:pt>
          <cx:pt idx="2827">31</cx:pt>
          <cx:pt idx="2828">26</cx:pt>
          <cx:pt idx="2829">32</cx:pt>
          <cx:pt idx="2830">33</cx:pt>
          <cx:pt idx="2831">44</cx:pt>
          <cx:pt idx="2832">37</cx:pt>
          <cx:pt idx="2833">20</cx:pt>
          <cx:pt idx="2834">34</cx:pt>
          <cx:pt idx="2835">35</cx:pt>
          <cx:pt idx="2836">55</cx:pt>
          <cx:pt idx="2837">22</cx:pt>
          <cx:pt idx="2838">41</cx:pt>
          <cx:pt idx="2839">41</cx:pt>
          <cx:pt idx="2840">48</cx:pt>
          <cx:pt idx="2841">56</cx:pt>
          <cx:pt idx="2842">45</cx:pt>
          <cx:pt idx="2843">53</cx:pt>
          <cx:pt idx="2844">28</cx:pt>
          <cx:pt idx="2845">32</cx:pt>
          <cx:pt idx="2846">55</cx:pt>
          <cx:pt idx="2847">48</cx:pt>
          <cx:pt idx="2848">57</cx:pt>
          <cx:pt idx="2849">37</cx:pt>
          <cx:pt idx="2850">56</cx:pt>
          <cx:pt idx="2851">23</cx:pt>
          <cx:pt idx="2852">49</cx:pt>
          <cx:pt idx="2853">25</cx:pt>
          <cx:pt idx="2854">33</cx:pt>
          <cx:pt idx="2855">31</cx:pt>
          <cx:pt idx="2856">54</cx:pt>
          <cx:pt idx="2857">57</cx:pt>
          <cx:pt idx="2858">42</cx:pt>
          <cx:pt idx="2859">49</cx:pt>
          <cx:pt idx="2860">33</cx:pt>
          <cx:pt idx="2861">47</cx:pt>
          <cx:pt idx="2862">56</cx:pt>
          <cx:pt idx="2863">25</cx:pt>
          <cx:pt idx="2864">36</cx:pt>
          <cx:pt idx="2865">26</cx:pt>
          <cx:pt idx="2866">56</cx:pt>
          <cx:pt idx="2867">54</cx:pt>
          <cx:pt idx="2868">46</cx:pt>
          <cx:pt idx="2869">36</cx:pt>
          <cx:pt idx="2870">45</cx:pt>
          <cx:pt idx="2871">36</cx:pt>
          <cx:pt idx="2872">46</cx:pt>
          <cx:pt idx="2873">47</cx:pt>
          <cx:pt idx="2874">41</cx:pt>
          <cx:pt idx="2875">38</cx:pt>
          <cx:pt idx="2876">60</cx:pt>
          <cx:pt idx="2877">48</cx:pt>
          <cx:pt idx="2878">24</cx:pt>
          <cx:pt idx="2879">57</cx:pt>
          <cx:pt idx="2880">30</cx:pt>
          <cx:pt idx="2881">42</cx:pt>
          <cx:pt idx="2882">51</cx:pt>
          <cx:pt idx="2883">28</cx:pt>
          <cx:pt idx="2884">60</cx:pt>
          <cx:pt idx="2885">35</cx:pt>
          <cx:pt idx="2886">59</cx:pt>
          <cx:pt idx="2887">58</cx:pt>
          <cx:pt idx="2888">22</cx:pt>
          <cx:pt idx="2889">45</cx:pt>
          <cx:pt idx="2890">27</cx:pt>
          <cx:pt idx="2891">35</cx:pt>
          <cx:pt idx="2892">41</cx:pt>
          <cx:pt idx="2893">31</cx:pt>
          <cx:pt idx="2894">22</cx:pt>
          <cx:pt idx="2895">24</cx:pt>
          <cx:pt idx="2896">24</cx:pt>
          <cx:pt idx="2897">49</cx:pt>
          <cx:pt idx="2898">52</cx:pt>
          <cx:pt idx="2899">55</cx:pt>
          <cx:pt idx="2900">22</cx:pt>
          <cx:pt idx="2901">35</cx:pt>
          <cx:pt idx="2902">52</cx:pt>
          <cx:pt idx="2903">45</cx:pt>
          <cx:pt idx="2904">30</cx:pt>
          <cx:pt idx="2905">56</cx:pt>
          <cx:pt idx="2906">21</cx:pt>
          <cx:pt idx="2907">56</cx:pt>
          <cx:pt idx="2908">26</cx:pt>
          <cx:pt idx="2909">25</cx:pt>
          <cx:pt idx="2910">27</cx:pt>
          <cx:pt idx="2911">60</cx:pt>
          <cx:pt idx="2912">21</cx:pt>
          <cx:pt idx="2913">25</cx:pt>
          <cx:pt idx="2914">52</cx:pt>
          <cx:pt idx="2915">41</cx:pt>
          <cx:pt idx="2916">21</cx:pt>
          <cx:pt idx="2917">56</cx:pt>
          <cx:pt idx="2918">38</cx:pt>
          <cx:pt idx="2919">43</cx:pt>
          <cx:pt idx="2920">20</cx:pt>
          <cx:pt idx="2921">52</cx:pt>
          <cx:pt idx="2922">21</cx:pt>
          <cx:pt idx="2923">56</cx:pt>
          <cx:pt idx="2924">38</cx:pt>
          <cx:pt idx="2925">39</cx:pt>
          <cx:pt idx="2926">47</cx:pt>
          <cx:pt idx="2927">53</cx:pt>
          <cx:pt idx="2928">58</cx:pt>
          <cx:pt idx="2929">55</cx:pt>
          <cx:pt idx="2930">54</cx:pt>
          <cx:pt idx="2931">60</cx:pt>
          <cx:pt idx="2932">34</cx:pt>
          <cx:pt idx="2933">50</cx:pt>
          <cx:pt idx="2934">60</cx:pt>
          <cx:pt idx="2935">20</cx:pt>
          <cx:pt idx="2936">60</cx:pt>
          <cx:pt idx="2937">38</cx:pt>
          <cx:pt idx="2938">53</cx:pt>
          <cx:pt idx="2939">58</cx:pt>
          <cx:pt idx="2940">49</cx:pt>
          <cx:pt idx="2941">30</cx:pt>
          <cx:pt idx="2942">42</cx:pt>
          <cx:pt idx="2943">34</cx:pt>
          <cx:pt idx="2944">41</cx:pt>
          <cx:pt idx="2945">22</cx:pt>
          <cx:pt idx="2946">24</cx:pt>
          <cx:pt idx="2947">57</cx:pt>
          <cx:pt idx="2948">29</cx:pt>
          <cx:pt idx="2949">41</cx:pt>
          <cx:pt idx="2950">27</cx:pt>
          <cx:pt idx="2951">47</cx:pt>
          <cx:pt idx="2952">41</cx:pt>
          <cx:pt idx="2953">33</cx:pt>
          <cx:pt idx="2954">35</cx:pt>
          <cx:pt idx="2955">60</cx:pt>
          <cx:pt idx="2956">56</cx:pt>
          <cx:pt idx="2957">28</cx:pt>
          <cx:pt idx="2958">22</cx:pt>
          <cx:pt idx="2959">24</cx:pt>
          <cx:pt idx="2960">22</cx:pt>
          <cx:pt idx="2961">37</cx:pt>
          <cx:pt idx="2962">32</cx:pt>
          <cx:pt idx="2963">51</cx:pt>
          <cx:pt idx="2964">60</cx:pt>
          <cx:pt idx="2965">27</cx:pt>
          <cx:pt idx="2966">44</cx:pt>
          <cx:pt idx="2967">48</cx:pt>
          <cx:pt idx="2968">58</cx:pt>
          <cx:pt idx="2969">27</cx:pt>
          <cx:pt idx="2970">22</cx:pt>
          <cx:pt idx="2971">50</cx:pt>
          <cx:pt idx="2972">39</cx:pt>
          <cx:pt idx="2973">20</cx:pt>
          <cx:pt idx="2974">36</cx:pt>
          <cx:pt idx="2975">60</cx:pt>
          <cx:pt idx="2976">55</cx:pt>
          <cx:pt idx="2977">41</cx:pt>
          <cx:pt idx="2978">38</cx:pt>
          <cx:pt idx="2979">56</cx:pt>
          <cx:pt idx="2980">54</cx:pt>
          <cx:pt idx="2981">23</cx:pt>
          <cx:pt idx="2982">46</cx:pt>
          <cx:pt idx="2983">46</cx:pt>
          <cx:pt idx="2984">59</cx:pt>
          <cx:pt idx="2985">42</cx:pt>
          <cx:pt idx="2986">55</cx:pt>
          <cx:pt idx="2987">37</cx:pt>
          <cx:pt idx="2988">31</cx:pt>
          <cx:pt idx="2989">38</cx:pt>
          <cx:pt idx="2990">46</cx:pt>
          <cx:pt idx="2991">46</cx:pt>
          <cx:pt idx="2992">43</cx:pt>
          <cx:pt idx="2993">38</cx:pt>
          <cx:pt idx="2994">47</cx:pt>
          <cx:pt idx="2995">27</cx:pt>
          <cx:pt idx="2996">49</cx:pt>
          <cx:pt idx="2997">33</cx:pt>
          <cx:pt idx="2998">42</cx:pt>
          <cx:pt idx="2999">59</cx:pt>
          <cx:pt idx="3000">28</cx:pt>
          <cx:pt idx="3001">49</cx:pt>
          <cx:pt idx="3002">28</cx:pt>
          <cx:pt idx="3003">56</cx:pt>
          <cx:pt idx="3004">35</cx:pt>
          <cx:pt idx="3005">42</cx:pt>
          <cx:pt idx="3006">34</cx:pt>
          <cx:pt idx="3007">22</cx:pt>
          <cx:pt idx="3008">38</cx:pt>
          <cx:pt idx="3009">47</cx:pt>
          <cx:pt idx="3010">42</cx:pt>
          <cx:pt idx="3011">39</cx:pt>
          <cx:pt idx="3012">41</cx:pt>
          <cx:pt idx="3013">29</cx:pt>
          <cx:pt idx="3014">51</cx:pt>
          <cx:pt idx="3015">53</cx:pt>
          <cx:pt idx="3016">27</cx:pt>
          <cx:pt idx="3017">46</cx:pt>
          <cx:pt idx="3018">48</cx:pt>
          <cx:pt idx="3019">36</cx:pt>
          <cx:pt idx="3020">21</cx:pt>
          <cx:pt idx="3021">59</cx:pt>
          <cx:pt idx="3022">25</cx:pt>
          <cx:pt idx="3023">23</cx:pt>
          <cx:pt idx="3024">59</cx:pt>
          <cx:pt idx="3025">49</cx:pt>
          <cx:pt idx="3026">37</cx:pt>
          <cx:pt idx="3027">54</cx:pt>
          <cx:pt idx="3028">27</cx:pt>
          <cx:pt idx="3029">51</cx:pt>
          <cx:pt idx="3030">46</cx:pt>
          <cx:pt idx="3031">31</cx:pt>
          <cx:pt idx="3032">22</cx:pt>
          <cx:pt idx="3033">31</cx:pt>
          <cx:pt idx="3034">49</cx:pt>
          <cx:pt idx="3035">52</cx:pt>
          <cx:pt idx="3036">30</cx:pt>
          <cx:pt idx="3037">54</cx:pt>
          <cx:pt idx="3038">49</cx:pt>
          <cx:pt idx="3039">47</cx:pt>
          <cx:pt idx="3040">22</cx:pt>
          <cx:pt idx="3041">39</cx:pt>
          <cx:pt idx="3042">35</cx:pt>
          <cx:pt idx="3043">24</cx:pt>
          <cx:pt idx="3044">53</cx:pt>
          <cx:pt idx="3045">48</cx:pt>
          <cx:pt idx="3046">40</cx:pt>
          <cx:pt idx="3047">58</cx:pt>
          <cx:pt idx="3048">36</cx:pt>
          <cx:pt idx="3049">28</cx:pt>
          <cx:pt idx="3050">59</cx:pt>
          <cx:pt idx="3051">34</cx:pt>
          <cx:pt idx="3052">30</cx:pt>
          <cx:pt idx="3053">43</cx:pt>
          <cx:pt idx="3054">26</cx:pt>
          <cx:pt idx="3055">21</cx:pt>
          <cx:pt idx="3056">52</cx:pt>
          <cx:pt idx="3057">52</cx:pt>
          <cx:pt idx="3058">24</cx:pt>
          <cx:pt idx="3059">38</cx:pt>
          <cx:pt idx="3060">50</cx:pt>
          <cx:pt idx="3061">36</cx:pt>
          <cx:pt idx="3062">56</cx:pt>
          <cx:pt idx="3063">42</cx:pt>
          <cx:pt idx="3064">57</cx:pt>
          <cx:pt idx="3065">26</cx:pt>
          <cx:pt idx="3066">46</cx:pt>
          <cx:pt idx="3067">26</cx:pt>
          <cx:pt idx="3068">32</cx:pt>
          <cx:pt idx="3069">33</cx:pt>
          <cx:pt idx="3070">46</cx:pt>
          <cx:pt idx="3071">31</cx:pt>
          <cx:pt idx="3072">38</cx:pt>
          <cx:pt idx="3073">45</cx:pt>
          <cx:pt idx="3074">30</cx:pt>
          <cx:pt idx="3075">35</cx:pt>
          <cx:pt idx="3076">28</cx:pt>
          <cx:pt idx="3077">45</cx:pt>
          <cx:pt idx="3078">36</cx:pt>
          <cx:pt idx="3079">34</cx:pt>
          <cx:pt idx="3080">20</cx:pt>
          <cx:pt idx="3081">37</cx:pt>
          <cx:pt idx="3082">36</cx:pt>
          <cx:pt idx="3083">32</cx:pt>
          <cx:pt idx="3084">35</cx:pt>
          <cx:pt idx="3085">49</cx:pt>
          <cx:pt idx="3086">50</cx:pt>
          <cx:pt idx="3087">57</cx:pt>
          <cx:pt idx="3088">59</cx:pt>
          <cx:pt idx="3089">44</cx:pt>
          <cx:pt idx="3090">55</cx:pt>
          <cx:pt idx="3091">45</cx:pt>
          <cx:pt idx="3092">53</cx:pt>
          <cx:pt idx="3093">24</cx:pt>
          <cx:pt idx="3094">36</cx:pt>
          <cx:pt idx="3095">37</cx:pt>
          <cx:pt idx="3096">55</cx:pt>
          <cx:pt idx="3097">29</cx:pt>
          <cx:pt idx="3098">42</cx:pt>
          <cx:pt idx="3099">35</cx:pt>
          <cx:pt idx="3100">26</cx:pt>
          <cx:pt idx="3101">36</cx:pt>
          <cx:pt idx="3102">35</cx:pt>
          <cx:pt idx="3103">28</cx:pt>
          <cx:pt idx="3104">47</cx:pt>
          <cx:pt idx="3105">52</cx:pt>
          <cx:pt idx="3106">55</cx:pt>
          <cx:pt idx="3107">26</cx:pt>
          <cx:pt idx="3108">32</cx:pt>
          <cx:pt idx="3109">26</cx:pt>
          <cx:pt idx="3110">36</cx:pt>
          <cx:pt idx="3111">37</cx:pt>
          <cx:pt idx="3112">55</cx:pt>
          <cx:pt idx="3113">46</cx:pt>
          <cx:pt idx="3114">21</cx:pt>
          <cx:pt idx="3115">47</cx:pt>
          <cx:pt idx="3116">33</cx:pt>
          <cx:pt idx="3117">48</cx:pt>
          <cx:pt idx="3118">47</cx:pt>
          <cx:pt idx="3119">37</cx:pt>
          <cx:pt idx="3120">28</cx:pt>
          <cx:pt idx="3121">31</cx:pt>
          <cx:pt idx="3122">56</cx:pt>
          <cx:pt idx="3123">50</cx:pt>
          <cx:pt idx="3124">59</cx:pt>
          <cx:pt idx="3125">53</cx:pt>
          <cx:pt idx="3126">48</cx:pt>
          <cx:pt idx="3127">45</cx:pt>
          <cx:pt idx="3128">46</cx:pt>
          <cx:pt idx="3129">28</cx:pt>
          <cx:pt idx="3130">50</cx:pt>
          <cx:pt idx="3131">21</cx:pt>
          <cx:pt idx="3132">40</cx:pt>
          <cx:pt idx="3133">32</cx:pt>
          <cx:pt idx="3134">54</cx:pt>
          <cx:pt idx="3135">30</cx:pt>
          <cx:pt idx="3136">48</cx:pt>
          <cx:pt idx="3137">33</cx:pt>
          <cx:pt idx="3138">23</cx:pt>
          <cx:pt idx="3139">38</cx:pt>
          <cx:pt idx="3140">23</cx:pt>
          <cx:pt idx="3141">49</cx:pt>
          <cx:pt idx="3142">42</cx:pt>
          <cx:pt idx="3143">26</cx:pt>
          <cx:pt idx="3144">60</cx:pt>
          <cx:pt idx="3145">28</cx:pt>
          <cx:pt idx="3146">24</cx:pt>
          <cx:pt idx="3147">21</cx:pt>
          <cx:pt idx="3148">60</cx:pt>
          <cx:pt idx="3149">50</cx:pt>
          <cx:pt idx="3150">26</cx:pt>
          <cx:pt idx="3151">44</cx:pt>
          <cx:pt idx="3152">40</cx:pt>
          <cx:pt idx="3153">23</cx:pt>
          <cx:pt idx="3154">55</cx:pt>
          <cx:pt idx="3155">41</cx:pt>
          <cx:pt idx="3156">56</cx:pt>
          <cx:pt idx="3157">39</cx:pt>
          <cx:pt idx="3158">42</cx:pt>
          <cx:pt idx="3159">51</cx:pt>
          <cx:pt idx="3160">52</cx:pt>
          <cx:pt idx="3161">49</cx:pt>
          <cx:pt idx="3162">53</cx:pt>
          <cx:pt idx="3163">50</cx:pt>
          <cx:pt idx="3164">57</cx:pt>
          <cx:pt idx="3165">55</cx:pt>
          <cx:pt idx="3166">53</cx:pt>
          <cx:pt idx="3167">24</cx:pt>
          <cx:pt idx="3168">20</cx:pt>
          <cx:pt idx="3169">58</cx:pt>
          <cx:pt idx="3170">41</cx:pt>
          <cx:pt idx="3171">54</cx:pt>
          <cx:pt idx="3172">41</cx:pt>
          <cx:pt idx="3173">27</cx:pt>
          <cx:pt idx="3174">57</cx:pt>
          <cx:pt idx="3175">49</cx:pt>
          <cx:pt idx="3176">60</cx:pt>
          <cx:pt idx="3177">25</cx:pt>
          <cx:pt idx="3178">44</cx:pt>
          <cx:pt idx="3179">54</cx:pt>
          <cx:pt idx="3180">46</cx:pt>
          <cx:pt idx="3181">58</cx:pt>
          <cx:pt idx="3182">43</cx:pt>
          <cx:pt idx="3183">45</cx:pt>
          <cx:pt idx="3184">52</cx:pt>
          <cx:pt idx="3185">29</cx:pt>
          <cx:pt idx="3186">22</cx:pt>
          <cx:pt idx="3187">54</cx:pt>
          <cx:pt idx="3188">50</cx:pt>
          <cx:pt idx="3189">47</cx:pt>
          <cx:pt idx="3190">25</cx:pt>
          <cx:pt idx="3191">31</cx:pt>
          <cx:pt idx="3192">23</cx:pt>
          <cx:pt idx="3193">35</cx:pt>
          <cx:pt idx="3194">51</cx:pt>
          <cx:pt idx="3195">29</cx:pt>
          <cx:pt idx="3196">37</cx:pt>
          <cx:pt idx="3197">27</cx:pt>
          <cx:pt idx="3198">31</cx:pt>
          <cx:pt idx="3199">30</cx:pt>
          <cx:pt idx="3200">27</cx:pt>
          <cx:pt idx="3201">30</cx:pt>
          <cx:pt idx="3202">32</cx:pt>
          <cx:pt idx="3203">40</cx:pt>
          <cx:pt idx="3204">43</cx:pt>
          <cx:pt idx="3205">23</cx:pt>
          <cx:pt idx="3206">22</cx:pt>
          <cx:pt idx="3207">32</cx:pt>
          <cx:pt idx="3208">29</cx:pt>
          <cx:pt idx="3209">56</cx:pt>
          <cx:pt idx="3210">46</cx:pt>
          <cx:pt idx="3211">58</cx:pt>
          <cx:pt idx="3212">52</cx:pt>
          <cx:pt idx="3213">55</cx:pt>
          <cx:pt idx="3214">57</cx:pt>
          <cx:pt idx="3215">33</cx:pt>
          <cx:pt idx="3216">52</cx:pt>
          <cx:pt idx="3217">33</cx:pt>
          <cx:pt idx="3218">31</cx:pt>
          <cx:pt idx="3219">60</cx:pt>
          <cx:pt idx="3220">46</cx:pt>
          <cx:pt idx="3221">51</cx:pt>
          <cx:pt idx="3222">33</cx:pt>
          <cx:pt idx="3223">23</cx:pt>
          <cx:pt idx="3224">31</cx:pt>
          <cx:pt idx="3225">39</cx:pt>
          <cx:pt idx="3226">30</cx:pt>
          <cx:pt idx="3227">54</cx:pt>
          <cx:pt idx="3228">24</cx:pt>
          <cx:pt idx="3229">30</cx:pt>
          <cx:pt idx="3230">28</cx:pt>
          <cx:pt idx="3231">58</cx:pt>
          <cx:pt idx="3232">20</cx:pt>
          <cx:pt idx="3233">21</cx:pt>
          <cx:pt idx="3234">39</cx:pt>
          <cx:pt idx="3235">22</cx:pt>
          <cx:pt idx="3236">40</cx:pt>
          <cx:pt idx="3237">58</cx:pt>
          <cx:pt idx="3238">36</cx:pt>
          <cx:pt idx="3239">43</cx:pt>
          <cx:pt idx="3240">43</cx:pt>
          <cx:pt idx="3241">40</cx:pt>
          <cx:pt idx="3242">40</cx:pt>
          <cx:pt idx="3243">35</cx:pt>
          <cx:pt idx="3244">22</cx:pt>
          <cx:pt idx="3245">41</cx:pt>
          <cx:pt idx="3246">26</cx:pt>
          <cx:pt idx="3247">34</cx:pt>
          <cx:pt idx="3248">31</cx:pt>
          <cx:pt idx="3249">52</cx:pt>
          <cx:pt idx="3250">60</cx:pt>
          <cx:pt idx="3251">36</cx:pt>
          <cx:pt idx="3252">21</cx:pt>
          <cx:pt idx="3253">40</cx:pt>
          <cx:pt idx="3254">60</cx:pt>
          <cx:pt idx="3255">55</cx:pt>
          <cx:pt idx="3256">28</cx:pt>
          <cx:pt idx="3257">28</cx:pt>
          <cx:pt idx="3258">53</cx:pt>
          <cx:pt idx="3259">38</cx:pt>
          <cx:pt idx="3260">55</cx:pt>
          <cx:pt idx="3261">40</cx:pt>
          <cx:pt idx="3262">33</cx:pt>
          <cx:pt idx="3263">37</cx:pt>
          <cx:pt idx="3264">54</cx:pt>
          <cx:pt idx="3265">31</cx:pt>
          <cx:pt idx="3266">30</cx:pt>
          <cx:pt idx="3267">26</cx:pt>
          <cx:pt idx="3268">24</cx:pt>
          <cx:pt idx="3269">46</cx:pt>
          <cx:pt idx="3270">21</cx:pt>
          <cx:pt idx="3271">56</cx:pt>
          <cx:pt idx="3272">57</cx:pt>
          <cx:pt idx="3273">21</cx:pt>
          <cx:pt idx="3274">31</cx:pt>
          <cx:pt idx="3275">43</cx:pt>
          <cx:pt idx="3276">47</cx:pt>
          <cx:pt idx="3277">31</cx:pt>
          <cx:pt idx="3278">45</cx:pt>
          <cx:pt idx="3279">27</cx:pt>
          <cx:pt idx="3280">34</cx:pt>
          <cx:pt idx="3281">50</cx:pt>
          <cx:pt idx="3282">37</cx:pt>
          <cx:pt idx="3283">23</cx:pt>
          <cx:pt idx="3284">27</cx:pt>
          <cx:pt idx="3285">27</cx:pt>
          <cx:pt idx="3286">50</cx:pt>
          <cx:pt idx="3287">57</cx:pt>
          <cx:pt idx="3288">32</cx:pt>
          <cx:pt idx="3289">50</cx:pt>
          <cx:pt idx="3290">57</cx:pt>
          <cx:pt idx="3291">43</cx:pt>
          <cx:pt idx="3292">35</cx:pt>
          <cx:pt idx="3293">35</cx:pt>
          <cx:pt idx="3294">42</cx:pt>
          <cx:pt idx="3295">46</cx:pt>
          <cx:pt idx="3296">41</cx:pt>
          <cx:pt idx="3297">53</cx:pt>
          <cx:pt idx="3298">33</cx:pt>
          <cx:pt idx="3299">59</cx:pt>
          <cx:pt idx="3300">57</cx:pt>
          <cx:pt idx="3301">43</cx:pt>
          <cx:pt idx="3302">49</cx:pt>
          <cx:pt idx="3303">44</cx:pt>
          <cx:pt idx="3304">40</cx:pt>
          <cx:pt idx="3305">59</cx:pt>
          <cx:pt idx="3306">60</cx:pt>
          <cx:pt idx="3307">29</cx:pt>
          <cx:pt idx="3308">47</cx:pt>
          <cx:pt idx="3309">38</cx:pt>
          <cx:pt idx="3310">51</cx:pt>
          <cx:pt idx="3311">23</cx:pt>
          <cx:pt idx="3312">36</cx:pt>
          <cx:pt idx="3313">53</cx:pt>
          <cx:pt idx="3314">42</cx:pt>
          <cx:pt idx="3315">30</cx:pt>
          <cx:pt idx="3316">52</cx:pt>
          <cx:pt idx="3317">36</cx:pt>
          <cx:pt idx="3318">55</cx:pt>
          <cx:pt idx="3319">33</cx:pt>
          <cx:pt idx="3320">57</cx:pt>
          <cx:pt idx="3321">43</cx:pt>
          <cx:pt idx="3322">41</cx:pt>
          <cx:pt idx="3323">55</cx:pt>
          <cx:pt idx="3324">58</cx:pt>
          <cx:pt idx="3325">23</cx:pt>
          <cx:pt idx="3326">53</cx:pt>
          <cx:pt idx="3327">26</cx:pt>
          <cx:pt idx="3328">32</cx:pt>
          <cx:pt idx="3329">29</cx:pt>
          <cx:pt idx="3330">31</cx:pt>
          <cx:pt idx="3331">53</cx:pt>
          <cx:pt idx="3332">33</cx:pt>
          <cx:pt idx="3333">44</cx:pt>
          <cx:pt idx="3334">41</cx:pt>
          <cx:pt idx="3335">38</cx:pt>
          <cx:pt idx="3336">40</cx:pt>
          <cx:pt idx="3337">40</cx:pt>
          <cx:pt idx="3338">21</cx:pt>
          <cx:pt idx="3339">49</cx:pt>
          <cx:pt idx="3340">57</cx:pt>
          <cx:pt idx="3341">57</cx:pt>
          <cx:pt idx="3342">54</cx:pt>
          <cx:pt idx="3343">59</cx:pt>
          <cx:pt idx="3344">32</cx:pt>
          <cx:pt idx="3345">23</cx:pt>
          <cx:pt idx="3346">43</cx:pt>
          <cx:pt idx="3347">52</cx:pt>
          <cx:pt idx="3348">44</cx:pt>
          <cx:pt idx="3349">33</cx:pt>
          <cx:pt idx="3350">20</cx:pt>
          <cx:pt idx="3351">31</cx:pt>
          <cx:pt idx="3352">53</cx:pt>
          <cx:pt idx="3353">44</cx:pt>
          <cx:pt idx="3354">39</cx:pt>
          <cx:pt idx="3355">57</cx:pt>
          <cx:pt idx="3356">45</cx:pt>
          <cx:pt idx="3357">29</cx:pt>
          <cx:pt idx="3358">47</cx:pt>
          <cx:pt idx="3359">25</cx:pt>
          <cx:pt idx="3360">23</cx:pt>
          <cx:pt idx="3361">44</cx:pt>
          <cx:pt idx="3362">21</cx:pt>
          <cx:pt idx="3363">42</cx:pt>
          <cx:pt idx="3364">30</cx:pt>
          <cx:pt idx="3365">53</cx:pt>
          <cx:pt idx="3366">25</cx:pt>
          <cx:pt idx="3367">37</cx:pt>
          <cx:pt idx="3368">54</cx:pt>
          <cx:pt idx="3369">35</cx:pt>
          <cx:pt idx="3370">25</cx:pt>
          <cx:pt idx="3371">56</cx:pt>
          <cx:pt idx="3372">21</cx:pt>
          <cx:pt idx="3373">58</cx:pt>
          <cx:pt idx="3374">35</cx:pt>
          <cx:pt idx="3375">57</cx:pt>
          <cx:pt idx="3376">31</cx:pt>
          <cx:pt idx="3377">54</cx:pt>
          <cx:pt idx="3378">20</cx:pt>
          <cx:pt idx="3379">40</cx:pt>
          <cx:pt idx="3380">48</cx:pt>
          <cx:pt idx="3381">35</cx:pt>
          <cx:pt idx="3382">42</cx:pt>
          <cx:pt idx="3383">53</cx:pt>
          <cx:pt idx="3384">43</cx:pt>
          <cx:pt idx="3385">27</cx:pt>
          <cx:pt idx="3386">47</cx:pt>
          <cx:pt idx="3387">52</cx:pt>
          <cx:pt idx="3388">20</cx:pt>
          <cx:pt idx="3389">24</cx:pt>
          <cx:pt idx="3390">20</cx:pt>
          <cx:pt idx="3391">47</cx:pt>
          <cx:pt idx="3392">46</cx:pt>
          <cx:pt idx="3393">41</cx:pt>
          <cx:pt idx="3394">52</cx:pt>
          <cx:pt idx="3395">48</cx:pt>
          <cx:pt idx="3396">59</cx:pt>
          <cx:pt idx="3397">25</cx:pt>
          <cx:pt idx="3398">53</cx:pt>
          <cx:pt idx="3399">49</cx:pt>
          <cx:pt idx="3400">40</cx:pt>
          <cx:pt idx="3401">47</cx:pt>
          <cx:pt idx="3402">47</cx:pt>
          <cx:pt idx="3403">33</cx:pt>
          <cx:pt idx="3404">42</cx:pt>
          <cx:pt idx="3405">36</cx:pt>
          <cx:pt idx="3406">22</cx:pt>
          <cx:pt idx="3407">59</cx:pt>
          <cx:pt idx="3408">52</cx:pt>
          <cx:pt idx="3409">34</cx:pt>
          <cx:pt idx="3410">45</cx:pt>
          <cx:pt idx="3411">28</cx:pt>
          <cx:pt idx="3412">52</cx:pt>
          <cx:pt idx="3413">43</cx:pt>
          <cx:pt idx="3414">47</cx:pt>
          <cx:pt idx="3415">27</cx:pt>
          <cx:pt idx="3416">33</cx:pt>
          <cx:pt idx="3417">46</cx:pt>
          <cx:pt idx="3418">54</cx:pt>
          <cx:pt idx="3419">24</cx:pt>
          <cx:pt idx="3420">59</cx:pt>
          <cx:pt idx="3421">45</cx:pt>
          <cx:pt idx="3422">30</cx:pt>
          <cx:pt idx="3423">48</cx:pt>
          <cx:pt idx="3424">55</cx:pt>
          <cx:pt idx="3425">30</cx:pt>
          <cx:pt idx="3426">52</cx:pt>
          <cx:pt idx="3427">47</cx:pt>
          <cx:pt idx="3428">22</cx:pt>
          <cx:pt idx="3429">41</cx:pt>
          <cx:pt idx="3430">52</cx:pt>
          <cx:pt idx="3431">38</cx:pt>
          <cx:pt idx="3432">44</cx:pt>
          <cx:pt idx="3433">46</cx:pt>
          <cx:pt idx="3434">39</cx:pt>
          <cx:pt idx="3435">46</cx:pt>
          <cx:pt idx="3436">20</cx:pt>
          <cx:pt idx="3437">36</cx:pt>
          <cx:pt idx="3438">26</cx:pt>
          <cx:pt idx="3439">35</cx:pt>
          <cx:pt idx="3440">58</cx:pt>
          <cx:pt idx="3441">59</cx:pt>
          <cx:pt idx="3442">49</cx:pt>
          <cx:pt idx="3443">54</cx:pt>
          <cx:pt idx="3444">34</cx:pt>
          <cx:pt idx="3445">45</cx:pt>
          <cx:pt idx="3446">30</cx:pt>
          <cx:pt idx="3447">59</cx:pt>
          <cx:pt idx="3448">23</cx:pt>
          <cx:pt idx="3449">57</cx:pt>
          <cx:pt idx="3450">20</cx:pt>
          <cx:pt idx="3451">40</cx:pt>
          <cx:pt idx="3452">39</cx:pt>
          <cx:pt idx="3453">20</cx:pt>
          <cx:pt idx="3454">27</cx:pt>
          <cx:pt idx="3455">55</cx:pt>
          <cx:pt idx="3456">46</cx:pt>
          <cx:pt idx="3457">57</cx:pt>
          <cx:pt idx="3458">51</cx:pt>
          <cx:pt idx="3459">35</cx:pt>
          <cx:pt idx="3460">49</cx:pt>
          <cx:pt idx="3461">29</cx:pt>
          <cx:pt idx="3462">49</cx:pt>
          <cx:pt idx="3463">57</cx:pt>
          <cx:pt idx="3464">33</cx:pt>
          <cx:pt idx="3465">37</cx:pt>
          <cx:pt idx="3466">50</cx:pt>
          <cx:pt idx="3467">31</cx:pt>
          <cx:pt idx="3468">40</cx:pt>
          <cx:pt idx="3469">35</cx:pt>
          <cx:pt idx="3470">28</cx:pt>
          <cx:pt idx="3471">22</cx:pt>
          <cx:pt idx="3472">51</cx:pt>
          <cx:pt idx="3473">28</cx:pt>
          <cx:pt idx="3474">35</cx:pt>
          <cx:pt idx="3475">53</cx:pt>
          <cx:pt idx="3476">52</cx:pt>
          <cx:pt idx="3477">53</cx:pt>
          <cx:pt idx="3478">60</cx:pt>
          <cx:pt idx="3479">24</cx:pt>
          <cx:pt idx="3480">49</cx:pt>
          <cx:pt idx="3481">34</cx:pt>
          <cx:pt idx="3482">56</cx:pt>
          <cx:pt idx="3483">25</cx:pt>
          <cx:pt idx="3484">21</cx:pt>
          <cx:pt idx="3485">35</cx:pt>
          <cx:pt idx="3486">28</cx:pt>
          <cx:pt idx="3487">21</cx:pt>
          <cx:pt idx="3488">43</cx:pt>
          <cx:pt idx="3489">35</cx:pt>
          <cx:pt idx="3490">22</cx:pt>
          <cx:pt idx="3491">57</cx:pt>
          <cx:pt idx="3492">31</cx:pt>
          <cx:pt idx="3493">52</cx:pt>
          <cx:pt idx="3494">58</cx:pt>
          <cx:pt idx="3495">39</cx:pt>
          <cx:pt idx="3496">41</cx:pt>
          <cx:pt idx="3497">26</cx:pt>
          <cx:pt idx="3498">28</cx:pt>
          <cx:pt idx="3499">31</cx:pt>
          <cx:pt idx="3500">47</cx:pt>
          <cx:pt idx="3501">56</cx:pt>
          <cx:pt idx="3502">24</cx:pt>
          <cx:pt idx="3503">25</cx:pt>
          <cx:pt idx="3504">33</cx:pt>
          <cx:pt idx="3505">36</cx:pt>
          <cx:pt idx="3506">23</cx:pt>
          <cx:pt idx="3507">32</cx:pt>
          <cx:pt idx="3508">41</cx:pt>
          <cx:pt idx="3509">54</cx:pt>
          <cx:pt idx="3510">60</cx:pt>
          <cx:pt idx="3511">23</cx:pt>
          <cx:pt idx="3512">54</cx:pt>
          <cx:pt idx="3513">41</cx:pt>
          <cx:pt idx="3514">34</cx:pt>
          <cx:pt idx="3515">35</cx:pt>
          <cx:pt idx="3516">31</cx:pt>
          <cx:pt idx="3517">46</cx:pt>
          <cx:pt idx="3518">35</cx:pt>
          <cx:pt idx="3519">26</cx:pt>
          <cx:pt idx="3520">26</cx:pt>
          <cx:pt idx="3521">24</cx:pt>
          <cx:pt idx="3522">49</cx:pt>
          <cx:pt idx="3523">24</cx:pt>
          <cx:pt idx="3524">55</cx:pt>
          <cx:pt idx="3525">35</cx:pt>
          <cx:pt idx="3526">24</cx:pt>
          <cx:pt idx="3527">38</cx:pt>
          <cx:pt idx="3528">28</cx:pt>
          <cx:pt idx="3529">49</cx:pt>
          <cx:pt idx="3530">20</cx:pt>
          <cx:pt idx="3531">23</cx:pt>
          <cx:pt idx="3532">50</cx:pt>
          <cx:pt idx="3533">38</cx:pt>
          <cx:pt idx="3534">30</cx:pt>
          <cx:pt idx="3535">43</cx:pt>
          <cx:pt idx="3536">50</cx:pt>
          <cx:pt idx="3537">45</cx:pt>
          <cx:pt idx="3538">59</cx:pt>
          <cx:pt idx="3539">56</cx:pt>
          <cx:pt idx="3540">36</cx:pt>
          <cx:pt idx="3541">24</cx:pt>
          <cx:pt idx="3542">24</cx:pt>
          <cx:pt idx="3543">33</cx:pt>
          <cx:pt idx="3544">23</cx:pt>
          <cx:pt idx="3545">27</cx:pt>
          <cx:pt idx="3546">44</cx:pt>
          <cx:pt idx="3547">23</cx:pt>
          <cx:pt idx="3548">21</cx:pt>
          <cx:pt idx="3549">51</cx:pt>
          <cx:pt idx="3550">29</cx:pt>
          <cx:pt idx="3551">36</cx:pt>
          <cx:pt idx="3552">59</cx:pt>
          <cx:pt idx="3553">52</cx:pt>
          <cx:pt idx="3554">49</cx:pt>
          <cx:pt idx="3555">53</cx:pt>
          <cx:pt idx="3556">27</cx:pt>
          <cx:pt idx="3557">22</cx:pt>
          <cx:pt idx="3558">21</cx:pt>
          <cx:pt idx="3559">49</cx:pt>
          <cx:pt idx="3560">56</cx:pt>
          <cx:pt idx="3561">45</cx:pt>
          <cx:pt idx="3562">38</cx:pt>
          <cx:pt idx="3563">37</cx:pt>
          <cx:pt idx="3564">42</cx:pt>
          <cx:pt idx="3565">27</cx:pt>
          <cx:pt idx="3566">53</cx:pt>
          <cx:pt idx="3567">33</cx:pt>
          <cx:pt idx="3568">47</cx:pt>
          <cx:pt idx="3569">43</cx:pt>
          <cx:pt idx="3570">53</cx:pt>
          <cx:pt idx="3571">59</cx:pt>
          <cx:pt idx="3572">40</cx:pt>
          <cx:pt idx="3573">50</cx:pt>
          <cx:pt idx="3574">51</cx:pt>
          <cx:pt idx="3575">36</cx:pt>
          <cx:pt idx="3576">44</cx:pt>
          <cx:pt idx="3577">47</cx:pt>
          <cx:pt idx="3578">43</cx:pt>
          <cx:pt idx="3579">41</cx:pt>
          <cx:pt idx="3580">51</cx:pt>
          <cx:pt idx="3581">50</cx:pt>
          <cx:pt idx="3582">36</cx:pt>
          <cx:pt idx="3583">45</cx:pt>
          <cx:pt idx="3584">54</cx:pt>
          <cx:pt idx="3585">24</cx:pt>
          <cx:pt idx="3586">41</cx:pt>
          <cx:pt idx="3587">54</cx:pt>
          <cx:pt idx="3588">55</cx:pt>
          <cx:pt idx="3589">26</cx:pt>
          <cx:pt idx="3590">36</cx:pt>
          <cx:pt idx="3591">42</cx:pt>
          <cx:pt idx="3592">22</cx:pt>
          <cx:pt idx="3593">49</cx:pt>
          <cx:pt idx="3594">23</cx:pt>
          <cx:pt idx="3595">28</cx:pt>
          <cx:pt idx="3596">34</cx:pt>
          <cx:pt idx="3597">39</cx:pt>
          <cx:pt idx="3598">24</cx:pt>
          <cx:pt idx="3599">43</cx:pt>
          <cx:pt idx="3600">54</cx:pt>
          <cx:pt idx="3601">39</cx:pt>
          <cx:pt idx="3602">49</cx:pt>
          <cx:pt idx="3603">31</cx:pt>
          <cx:pt idx="3604">51</cx:pt>
          <cx:pt idx="3605">33</cx:pt>
          <cx:pt idx="3606">53</cx:pt>
          <cx:pt idx="3607">55</cx:pt>
          <cx:pt idx="3608">37</cx:pt>
          <cx:pt idx="3609">46</cx:pt>
          <cx:pt idx="3610">40</cx:pt>
          <cx:pt idx="3611">48</cx:pt>
          <cx:pt idx="3612">43</cx:pt>
          <cx:pt idx="3613">34</cx:pt>
          <cx:pt idx="3614">32</cx:pt>
          <cx:pt idx="3615">48</cx:pt>
          <cx:pt idx="3616">30</cx:pt>
          <cx:pt idx="3617">21</cx:pt>
          <cx:pt idx="3618">24</cx:pt>
          <cx:pt idx="3619">27</cx:pt>
          <cx:pt idx="3620">51</cx:pt>
          <cx:pt idx="3621">24</cx:pt>
          <cx:pt idx="3622">56</cx:pt>
          <cx:pt idx="3623">44</cx:pt>
          <cx:pt idx="3624">41</cx:pt>
          <cx:pt idx="3625">33</cx:pt>
          <cx:pt idx="3626">22</cx:pt>
          <cx:pt idx="3627">24</cx:pt>
          <cx:pt idx="3628">40</cx:pt>
          <cx:pt idx="3629">38</cx:pt>
          <cx:pt idx="3630">36</cx:pt>
          <cx:pt idx="3631">29</cx:pt>
          <cx:pt idx="3632">56</cx:pt>
          <cx:pt idx="3633">47</cx:pt>
          <cx:pt idx="3634">40</cx:pt>
          <cx:pt idx="3635">29</cx:pt>
          <cx:pt idx="3636">23</cx:pt>
          <cx:pt idx="3637">41</cx:pt>
          <cx:pt idx="3638">44</cx:pt>
          <cx:pt idx="3639">22</cx:pt>
          <cx:pt idx="3640">59</cx:pt>
          <cx:pt idx="3641">47</cx:pt>
          <cx:pt idx="3642">53</cx:pt>
          <cx:pt idx="3643">37</cx:pt>
          <cx:pt idx="3644">51</cx:pt>
          <cx:pt idx="3645">31</cx:pt>
          <cx:pt idx="3646">60</cx:pt>
          <cx:pt idx="3647">34</cx:pt>
          <cx:pt idx="3648">34</cx:pt>
          <cx:pt idx="3649">52</cx:pt>
          <cx:pt idx="3650">50</cx:pt>
          <cx:pt idx="3651">21</cx:pt>
          <cx:pt idx="3652">39</cx:pt>
          <cx:pt idx="3653">36</cx:pt>
          <cx:pt idx="3654">22</cx:pt>
          <cx:pt idx="3655">50</cx:pt>
          <cx:pt idx="3656">21</cx:pt>
          <cx:pt idx="3657">60</cx:pt>
          <cx:pt idx="3658">37</cx:pt>
          <cx:pt idx="3659">51</cx:pt>
          <cx:pt idx="3660">46</cx:pt>
          <cx:pt idx="3661">36</cx:pt>
          <cx:pt idx="3662">22</cx:pt>
          <cx:pt idx="3663">40</cx:pt>
          <cx:pt idx="3664">49</cx:pt>
          <cx:pt idx="3665">44</cx:pt>
          <cx:pt idx="3666">39</cx:pt>
          <cx:pt idx="3667">32</cx:pt>
          <cx:pt idx="3668">59</cx:pt>
          <cx:pt idx="3669">41</cx:pt>
          <cx:pt idx="3670">24</cx:pt>
          <cx:pt idx="3671">56</cx:pt>
          <cx:pt idx="3672">50</cx:pt>
          <cx:pt idx="3673">56</cx:pt>
          <cx:pt idx="3674">46</cx:pt>
          <cx:pt idx="3675">36</cx:pt>
          <cx:pt idx="3676">57</cx:pt>
          <cx:pt idx="3677">47</cx:pt>
          <cx:pt idx="3678">47</cx:pt>
          <cx:pt idx="3679">37</cx:pt>
          <cx:pt idx="3680">37</cx:pt>
          <cx:pt idx="3681">45</cx:pt>
          <cx:pt idx="3682">59</cx:pt>
          <cx:pt idx="3683">36</cx:pt>
          <cx:pt idx="3684">37</cx:pt>
          <cx:pt idx="3685">21</cx:pt>
          <cx:pt idx="3686">46</cx:pt>
          <cx:pt idx="3687">34</cx:pt>
          <cx:pt idx="3688">42</cx:pt>
          <cx:pt idx="3689">51</cx:pt>
          <cx:pt idx="3690">60</cx:pt>
          <cx:pt idx="3691">32</cx:pt>
          <cx:pt idx="3692">35</cx:pt>
          <cx:pt idx="3693">33</cx:pt>
          <cx:pt idx="3694">58</cx:pt>
          <cx:pt idx="3695">53</cx:pt>
          <cx:pt idx="3696">21</cx:pt>
          <cx:pt idx="3697">48</cx:pt>
          <cx:pt idx="3698">51</cx:pt>
          <cx:pt idx="3699">31</cx:pt>
          <cx:pt idx="3700">33</cx:pt>
          <cx:pt idx="3701">37</cx:pt>
          <cx:pt idx="3702">56</cx:pt>
          <cx:pt idx="3703">42</cx:pt>
          <cx:pt idx="3704">60</cx:pt>
          <cx:pt idx="3705">27</cx:pt>
          <cx:pt idx="3706">47</cx:pt>
          <cx:pt idx="3707">43</cx:pt>
          <cx:pt idx="3708">47</cx:pt>
          <cx:pt idx="3709">58</cx:pt>
          <cx:pt idx="3710">56</cx:pt>
          <cx:pt idx="3711">50</cx:pt>
          <cx:pt idx="3712">60</cx:pt>
          <cx:pt idx="3713">25</cx:pt>
          <cx:pt idx="3714">55</cx:pt>
          <cx:pt idx="3715">21</cx:pt>
          <cx:pt idx="3716">32</cx:pt>
          <cx:pt idx="3717">36</cx:pt>
          <cx:pt idx="3718">38</cx:pt>
          <cx:pt idx="3719">39</cx:pt>
          <cx:pt idx="3720">24</cx:pt>
          <cx:pt idx="3721">57</cx:pt>
          <cx:pt idx="3722">50</cx:pt>
          <cx:pt idx="3723">30</cx:pt>
          <cx:pt idx="3724">50</cx:pt>
          <cx:pt idx="3725">54</cx:pt>
          <cx:pt idx="3726">48</cx:pt>
          <cx:pt idx="3727">43</cx:pt>
          <cx:pt idx="3728">32</cx:pt>
          <cx:pt idx="3729">39</cx:pt>
          <cx:pt idx="3730">26</cx:pt>
          <cx:pt idx="3731">41</cx:pt>
          <cx:pt idx="3732">31</cx:pt>
          <cx:pt idx="3733">43</cx:pt>
          <cx:pt idx="3734">34</cx:pt>
          <cx:pt idx="3735">23</cx:pt>
          <cx:pt idx="3736">21</cx:pt>
          <cx:pt idx="3737">27</cx:pt>
          <cx:pt idx="3738">53</cx:pt>
          <cx:pt idx="3739">57</cx:pt>
          <cx:pt idx="3740">44</cx:pt>
          <cx:pt idx="3741">23</cx:pt>
          <cx:pt idx="3742">43</cx:pt>
          <cx:pt idx="3743">58</cx:pt>
          <cx:pt idx="3744">39</cx:pt>
          <cx:pt idx="3745">54</cx:pt>
          <cx:pt idx="3746">23</cx:pt>
          <cx:pt idx="3747">47</cx:pt>
          <cx:pt idx="3748">40</cx:pt>
          <cx:pt idx="3749">29</cx:pt>
          <cx:pt idx="3750">59</cx:pt>
          <cx:pt idx="3751">25</cx:pt>
          <cx:pt idx="3752">48</cx:pt>
          <cx:pt idx="3753">24</cx:pt>
          <cx:pt idx="3754">53</cx:pt>
          <cx:pt idx="3755">52</cx:pt>
          <cx:pt idx="3756">57</cx:pt>
          <cx:pt idx="3757">21</cx:pt>
          <cx:pt idx="3758">24</cx:pt>
          <cx:pt idx="3759">46</cx:pt>
          <cx:pt idx="3760">25</cx:pt>
          <cx:pt idx="3761">32</cx:pt>
          <cx:pt idx="3762">52</cx:pt>
          <cx:pt idx="3763">59</cx:pt>
          <cx:pt idx="3764">22</cx:pt>
          <cx:pt idx="3765">32</cx:pt>
          <cx:pt idx="3766">44</cx:pt>
          <cx:pt idx="3767">55</cx:pt>
          <cx:pt idx="3768">31</cx:pt>
          <cx:pt idx="3769">58</cx:pt>
          <cx:pt idx="3770">20</cx:pt>
          <cx:pt idx="3771">55</cx:pt>
          <cx:pt idx="3772">20</cx:pt>
          <cx:pt idx="3773">37</cx:pt>
          <cx:pt idx="3774">59</cx:pt>
          <cx:pt idx="3775">45</cx:pt>
          <cx:pt idx="3776">41</cx:pt>
          <cx:pt idx="3777">28</cx:pt>
          <cx:pt idx="3778">40</cx:pt>
          <cx:pt idx="3779">48</cx:pt>
          <cx:pt idx="3780">55</cx:pt>
          <cx:pt idx="3781">41</cx:pt>
          <cx:pt idx="3782">32</cx:pt>
          <cx:pt idx="3783">27</cx:pt>
          <cx:pt idx="3784">51</cx:pt>
          <cx:pt idx="3785">50</cx:pt>
          <cx:pt idx="3786">20</cx:pt>
          <cx:pt idx="3787">21</cx:pt>
          <cx:pt idx="3788">23</cx:pt>
          <cx:pt idx="3789">26</cx:pt>
          <cx:pt idx="3790">49</cx:pt>
          <cx:pt idx="3791">26</cx:pt>
          <cx:pt idx="3792">31</cx:pt>
          <cx:pt idx="3793">40</cx:pt>
          <cx:pt idx="3794">29</cx:pt>
          <cx:pt idx="3795">30</cx:pt>
          <cx:pt idx="3796">56</cx:pt>
          <cx:pt idx="3797">28</cx:pt>
          <cx:pt idx="3798">31</cx:pt>
          <cx:pt idx="3799">49</cx:pt>
          <cx:pt idx="3800">24</cx:pt>
          <cx:pt idx="3801">38</cx:pt>
          <cx:pt idx="3802">32</cx:pt>
          <cx:pt idx="3803">59</cx:pt>
          <cx:pt idx="3804">39</cx:pt>
          <cx:pt idx="3805">23</cx:pt>
          <cx:pt idx="3806">31</cx:pt>
          <cx:pt idx="3807">41</cx:pt>
          <cx:pt idx="3808">37</cx:pt>
          <cx:pt idx="3809">37</cx:pt>
          <cx:pt idx="3810">28</cx:pt>
          <cx:pt idx="3811">59</cx:pt>
          <cx:pt idx="3812">57</cx:pt>
          <cx:pt idx="3813">53</cx:pt>
          <cx:pt idx="3814">26</cx:pt>
          <cx:pt idx="3815">25</cx:pt>
          <cx:pt idx="3816">21</cx:pt>
          <cx:pt idx="3817">59</cx:pt>
          <cx:pt idx="3818">48</cx:pt>
          <cx:pt idx="3819">38</cx:pt>
          <cx:pt idx="3820">37</cx:pt>
          <cx:pt idx="3821">28</cx:pt>
          <cx:pt idx="3822">33</cx:pt>
          <cx:pt idx="3823">51</cx:pt>
          <cx:pt idx="3824">44</cx:pt>
          <cx:pt idx="3825">42</cx:pt>
          <cx:pt idx="3826">52</cx:pt>
          <cx:pt idx="3827">24</cx:pt>
          <cx:pt idx="3828">40</cx:pt>
          <cx:pt idx="3829">53</cx:pt>
          <cx:pt idx="3830">45</cx:pt>
          <cx:pt idx="3831">38</cx:pt>
          <cx:pt idx="3832">24</cx:pt>
          <cx:pt idx="3833">31</cx:pt>
          <cx:pt idx="3834">59</cx:pt>
          <cx:pt idx="3835">58</cx:pt>
          <cx:pt idx="3836">28</cx:pt>
          <cx:pt idx="3837">33</cx:pt>
          <cx:pt idx="3838">56</cx:pt>
          <cx:pt idx="3839">32</cx:pt>
          <cx:pt idx="3840">38</cx:pt>
          <cx:pt idx="3841">43</cx:pt>
          <cx:pt idx="3842">36</cx:pt>
          <cx:pt idx="3843">57</cx:pt>
          <cx:pt idx="3844">55</cx:pt>
          <cx:pt idx="3845">37</cx:pt>
          <cx:pt idx="3846">22</cx:pt>
          <cx:pt idx="3847">40</cx:pt>
          <cx:pt idx="3848">36</cx:pt>
          <cx:pt idx="3849">57</cx:pt>
          <cx:pt idx="3850">52</cx:pt>
          <cx:pt idx="3851">54</cx:pt>
          <cx:pt idx="3852">49</cx:pt>
          <cx:pt idx="3853">30</cx:pt>
          <cx:pt idx="3854">26</cx:pt>
          <cx:pt idx="3855">38</cx:pt>
          <cx:pt idx="3856">27</cx:pt>
          <cx:pt idx="3857">31</cx:pt>
          <cx:pt idx="3858">33</cx:pt>
          <cx:pt idx="3859">48</cx:pt>
          <cx:pt idx="3860">20</cx:pt>
          <cx:pt idx="3861">47</cx:pt>
          <cx:pt idx="3862">40</cx:pt>
          <cx:pt idx="3863">30</cx:pt>
          <cx:pt idx="3864">52</cx:pt>
          <cx:pt idx="3865">48</cx:pt>
          <cx:pt idx="3866">41</cx:pt>
          <cx:pt idx="3867">54</cx:pt>
          <cx:pt idx="3868">41</cx:pt>
          <cx:pt idx="3869">40</cx:pt>
          <cx:pt idx="3870">43</cx:pt>
          <cx:pt idx="3871">55</cx:pt>
          <cx:pt idx="3872">46</cx:pt>
          <cx:pt idx="3873">36</cx:pt>
          <cx:pt idx="3874">54</cx:pt>
          <cx:pt idx="3875">34</cx:pt>
          <cx:pt idx="3876">41</cx:pt>
          <cx:pt idx="3877">53</cx:pt>
          <cx:pt idx="3878">46</cx:pt>
          <cx:pt idx="3879">35</cx:pt>
          <cx:pt idx="3880">44</cx:pt>
          <cx:pt idx="3881">20</cx:pt>
          <cx:pt idx="3882">37</cx:pt>
          <cx:pt idx="3883">57</cx:pt>
          <cx:pt idx="3884">20</cx:pt>
          <cx:pt idx="3885">54</cx:pt>
          <cx:pt idx="3886">53</cx:pt>
          <cx:pt idx="3887">53</cx:pt>
          <cx:pt idx="3888">25</cx:pt>
          <cx:pt idx="3889">28</cx:pt>
          <cx:pt idx="3890">42</cx:pt>
          <cx:pt idx="3891">44</cx:pt>
          <cx:pt idx="3892">23</cx:pt>
          <cx:pt idx="3893">57</cx:pt>
          <cx:pt idx="3894">41</cx:pt>
          <cx:pt idx="3895">42</cx:pt>
          <cx:pt idx="3896">56</cx:pt>
          <cx:pt idx="3897">23</cx:pt>
          <cx:pt idx="3898">58</cx:pt>
          <cx:pt idx="3899">43</cx:pt>
          <cx:pt idx="3900">41</cx:pt>
          <cx:pt idx="3901">33</cx:pt>
          <cx:pt idx="3902">53</cx:pt>
          <cx:pt idx="3903">23</cx:pt>
          <cx:pt idx="3904">21</cx:pt>
          <cx:pt idx="3905">28</cx:pt>
          <cx:pt idx="3906">52</cx:pt>
          <cx:pt idx="3907">38</cx:pt>
          <cx:pt idx="3908">25</cx:pt>
          <cx:pt idx="3909">49</cx:pt>
          <cx:pt idx="3910">37</cx:pt>
          <cx:pt idx="3911">33</cx:pt>
          <cx:pt idx="3912">42</cx:pt>
          <cx:pt idx="3913">42</cx:pt>
          <cx:pt idx="3914">23</cx:pt>
          <cx:pt idx="3915">50</cx:pt>
          <cx:pt idx="3916">37</cx:pt>
          <cx:pt idx="3917">59</cx:pt>
          <cx:pt idx="3918">34</cx:pt>
          <cx:pt idx="3919">59</cx:pt>
          <cx:pt idx="3920">50</cx:pt>
          <cx:pt idx="3921">34</cx:pt>
          <cx:pt idx="3922">27</cx:pt>
          <cx:pt idx="3923">42</cx:pt>
          <cx:pt idx="3924">50</cx:pt>
          <cx:pt idx="3925">41</cx:pt>
          <cx:pt idx="3926">29</cx:pt>
          <cx:pt idx="3927">28</cx:pt>
          <cx:pt idx="3928">20</cx:pt>
          <cx:pt idx="3929">51</cx:pt>
          <cx:pt idx="3930">22</cx:pt>
          <cx:pt idx="3931">54</cx:pt>
          <cx:pt idx="3932">43</cx:pt>
          <cx:pt idx="3933">23</cx:pt>
          <cx:pt idx="3934">41</cx:pt>
          <cx:pt idx="3935">57</cx:pt>
          <cx:pt idx="3936">25</cx:pt>
          <cx:pt idx="3937">35</cx:pt>
          <cx:pt idx="3938">44</cx:pt>
          <cx:pt idx="3939">23</cx:pt>
          <cx:pt idx="3940">32</cx:pt>
          <cx:pt idx="3941">20</cx:pt>
          <cx:pt idx="3942">54</cx:pt>
          <cx:pt idx="3943">44</cx:pt>
          <cx:pt idx="3944">41</cx:pt>
          <cx:pt idx="3945">59</cx:pt>
          <cx:pt idx="3946">37</cx:pt>
          <cx:pt idx="3947">29</cx:pt>
          <cx:pt idx="3948">38</cx:pt>
          <cx:pt idx="3949">38</cx:pt>
          <cx:pt idx="3950">21</cx:pt>
          <cx:pt idx="3951">34</cx:pt>
          <cx:pt idx="3952">48</cx:pt>
          <cx:pt idx="3953">46</cx:pt>
          <cx:pt idx="3954">32</cx:pt>
          <cx:pt idx="3955">54</cx:pt>
          <cx:pt idx="3956">37</cx:pt>
          <cx:pt idx="3957">29</cx:pt>
          <cx:pt idx="3958">23</cx:pt>
          <cx:pt idx="3959">28</cx:pt>
          <cx:pt idx="3960">30</cx:pt>
          <cx:pt idx="3961">29</cx:pt>
          <cx:pt idx="3962">54</cx:pt>
          <cx:pt idx="3963">36</cx:pt>
          <cx:pt idx="3964">36</cx:pt>
          <cx:pt idx="3965">46</cx:pt>
          <cx:pt idx="3966">30</cx:pt>
          <cx:pt idx="3967">46</cx:pt>
          <cx:pt idx="3968">20</cx:pt>
          <cx:pt idx="3969">45</cx:pt>
          <cx:pt idx="3970">37</cx:pt>
          <cx:pt idx="3971">36</cx:pt>
          <cx:pt idx="3972">60</cx:pt>
          <cx:pt idx="3973">27</cx:pt>
          <cx:pt idx="3974">47</cx:pt>
          <cx:pt idx="3975">46</cx:pt>
          <cx:pt idx="3976">58</cx:pt>
          <cx:pt idx="3977">33</cx:pt>
          <cx:pt idx="3978">27</cx:pt>
          <cx:pt idx="3979">56</cx:pt>
          <cx:pt idx="3980">32</cx:pt>
          <cx:pt idx="3981">31</cx:pt>
          <cx:pt idx="3982">47</cx:pt>
          <cx:pt idx="3983">35</cx:pt>
          <cx:pt idx="3984">52</cx:pt>
          <cx:pt idx="3985">57</cx:pt>
          <cx:pt idx="3986">57</cx:pt>
          <cx:pt idx="3987">38</cx:pt>
          <cx:pt idx="3988">22</cx:pt>
          <cx:pt idx="3989">50</cx:pt>
          <cx:pt idx="3990">28</cx:pt>
          <cx:pt idx="3991">22</cx:pt>
          <cx:pt idx="3992">24</cx:pt>
          <cx:pt idx="3993">32</cx:pt>
          <cx:pt idx="3994">41</cx:pt>
          <cx:pt idx="3995">21</cx:pt>
          <cx:pt idx="3996">53</cx:pt>
          <cx:pt idx="3997">60</cx:pt>
          <cx:pt idx="3998">56</cx:pt>
          <cx:pt idx="3999">34</cx:pt>
          <cx:pt idx="4000">26</cx:pt>
          <cx:pt idx="4001">29</cx:pt>
          <cx:pt idx="4002">36</cx:pt>
          <cx:pt idx="4003">25</cx:pt>
          <cx:pt idx="4004">31</cx:pt>
          <cx:pt idx="4005">38</cx:pt>
          <cx:pt idx="4006">41</cx:pt>
          <cx:pt idx="4007">34</cx:pt>
          <cx:pt idx="4008">29</cx:pt>
          <cx:pt idx="4009">45</cx:pt>
          <cx:pt idx="4010">60</cx:pt>
          <cx:pt idx="4011">48</cx:pt>
          <cx:pt idx="4012">23</cx:pt>
          <cx:pt idx="4013">60</cx:pt>
          <cx:pt idx="4014">37</cx:pt>
          <cx:pt idx="4015">34</cx:pt>
          <cx:pt idx="4016">54</cx:pt>
          <cx:pt idx="4017">29</cx:pt>
          <cx:pt idx="4018">36</cx:pt>
          <cx:pt idx="4019">54</cx:pt>
          <cx:pt idx="4020">55</cx:pt>
          <cx:pt idx="4021">56</cx:pt>
          <cx:pt idx="4022">48</cx:pt>
          <cx:pt idx="4023">52</cx:pt>
          <cx:pt idx="4024">49</cx:pt>
          <cx:pt idx="4025">26</cx:pt>
          <cx:pt idx="4026">21</cx:pt>
          <cx:pt idx="4027">20</cx:pt>
          <cx:pt idx="4028">27</cx:pt>
          <cx:pt idx="4029">54</cx:pt>
          <cx:pt idx="4030">23</cx:pt>
          <cx:pt idx="4031">53</cx:pt>
          <cx:pt idx="4032">57</cx:pt>
          <cx:pt idx="4033">41</cx:pt>
          <cx:pt idx="4034">20</cx:pt>
          <cx:pt idx="4035">35</cx:pt>
          <cx:pt idx="4036">57</cx:pt>
          <cx:pt idx="4037">50</cx:pt>
          <cx:pt idx="4038">24</cx:pt>
          <cx:pt idx="4039">25</cx:pt>
          <cx:pt idx="4040">35</cx:pt>
          <cx:pt idx="4041">37</cx:pt>
          <cx:pt idx="4042">51</cx:pt>
          <cx:pt idx="4043">47</cx:pt>
          <cx:pt idx="4044">28</cx:pt>
          <cx:pt idx="4045">33</cx:pt>
          <cx:pt idx="4046">31</cx:pt>
          <cx:pt idx="4047">32</cx:pt>
          <cx:pt idx="4048">38</cx:pt>
          <cx:pt idx="4049">49</cx:pt>
          <cx:pt idx="4050">59</cx:pt>
          <cx:pt idx="4051">46</cx:pt>
          <cx:pt idx="4052">31</cx:pt>
          <cx:pt idx="4053">22</cx:pt>
          <cx:pt idx="4054">41</cx:pt>
          <cx:pt idx="4055">47</cx:pt>
          <cx:pt idx="4056">44</cx:pt>
          <cx:pt idx="4057">50</cx:pt>
          <cx:pt idx="4058">55</cx:pt>
          <cx:pt idx="4059">54</cx:pt>
          <cx:pt idx="4060">27</cx:pt>
          <cx:pt idx="4061">45</cx:pt>
          <cx:pt idx="4062">48</cx:pt>
          <cx:pt idx="4063">58</cx:pt>
          <cx:pt idx="4064">20</cx:pt>
          <cx:pt idx="4065">49</cx:pt>
          <cx:pt idx="4066">36</cx:pt>
          <cx:pt idx="4067">33</cx:pt>
          <cx:pt idx="4068">40</cx:pt>
          <cx:pt idx="4069">20</cx:pt>
          <cx:pt idx="4070">28</cx:pt>
          <cx:pt idx="4071">28</cx:pt>
          <cx:pt idx="4072">31</cx:pt>
          <cx:pt idx="4073">45</cx:pt>
          <cx:pt idx="4074">34</cx:pt>
          <cx:pt idx="4075">31</cx:pt>
          <cx:pt idx="4076">55</cx:pt>
          <cx:pt idx="4077">35</cx:pt>
          <cx:pt idx="4078">24</cx:pt>
          <cx:pt idx="4079">60</cx:pt>
          <cx:pt idx="4080">20</cx:pt>
          <cx:pt idx="4081">28</cx:pt>
          <cx:pt idx="4082">26</cx:pt>
          <cx:pt idx="4083">27</cx:pt>
          <cx:pt idx="4084">32</cx:pt>
          <cx:pt idx="4085">20</cx:pt>
          <cx:pt idx="4086">43</cx:pt>
          <cx:pt idx="4087">49</cx:pt>
          <cx:pt idx="4088">48</cx:pt>
          <cx:pt idx="4089">28</cx:pt>
          <cx:pt idx="4090">25</cx:pt>
          <cx:pt idx="4091">40</cx:pt>
          <cx:pt idx="4092">52</cx:pt>
          <cx:pt idx="4093">22</cx:pt>
          <cx:pt idx="4094">28</cx:pt>
          <cx:pt idx="4095">49</cx:pt>
          <cx:pt idx="4096">49</cx:pt>
          <cx:pt idx="4097">57</cx:pt>
          <cx:pt idx="4098">21</cx:pt>
          <cx:pt idx="4099">52</cx:pt>
          <cx:pt idx="4100">40</cx:pt>
          <cx:pt idx="4101">46</cx:pt>
          <cx:pt idx="4102">48</cx:pt>
          <cx:pt idx="4103">47</cx:pt>
          <cx:pt idx="4104">48</cx:pt>
          <cx:pt idx="4105">51</cx:pt>
          <cx:pt idx="4106">21</cx:pt>
          <cx:pt idx="4107">60</cx:pt>
          <cx:pt idx="4108">27</cx:pt>
          <cx:pt idx="4109">51</cx:pt>
          <cx:pt idx="4110">29</cx:pt>
          <cx:pt idx="4111">39</cx:pt>
          <cx:pt idx="4112">53</cx:pt>
          <cx:pt idx="4113">27</cx:pt>
          <cx:pt idx="4114">46</cx:pt>
          <cx:pt idx="4115">42</cx:pt>
          <cx:pt idx="4116">51</cx:pt>
          <cx:pt idx="4117">22</cx:pt>
          <cx:pt idx="4118">40</cx:pt>
          <cx:pt idx="4119">35</cx:pt>
          <cx:pt idx="4120">33</cx:pt>
          <cx:pt idx="4121">45</cx:pt>
          <cx:pt idx="4122">37</cx:pt>
          <cx:pt idx="4123">41</cx:pt>
          <cx:pt idx="4124">52</cx:pt>
          <cx:pt idx="4125">54</cx:pt>
          <cx:pt idx="4126">52</cx:pt>
          <cx:pt idx="4127">32</cx:pt>
          <cx:pt idx="4128">44</cx:pt>
          <cx:pt idx="4129">57</cx:pt>
          <cx:pt idx="4130">43</cx:pt>
          <cx:pt idx="4131">54</cx:pt>
          <cx:pt idx="4132">43</cx:pt>
          <cx:pt idx="4133">32</cx:pt>
          <cx:pt idx="4134">58</cx:pt>
          <cx:pt idx="4135">45</cx:pt>
          <cx:pt idx="4136">49</cx:pt>
          <cx:pt idx="4137">26</cx:pt>
          <cx:pt idx="4138">39</cx:pt>
          <cx:pt idx="4139">28</cx:pt>
          <cx:pt idx="4140">53</cx:pt>
          <cx:pt idx="4141">22</cx:pt>
          <cx:pt idx="4142">57</cx:pt>
          <cx:pt idx="4143">57</cx:pt>
          <cx:pt idx="4144">59</cx:pt>
          <cx:pt idx="4145">32</cx:pt>
          <cx:pt idx="4146">54</cx:pt>
          <cx:pt idx="4147">59</cx:pt>
          <cx:pt idx="4148">20</cx:pt>
          <cx:pt idx="4149">52</cx:pt>
          <cx:pt idx="4150">33</cx:pt>
          <cx:pt idx="4151">34</cx:pt>
          <cx:pt idx="4152">30</cx:pt>
          <cx:pt idx="4153">22</cx:pt>
          <cx:pt idx="4154">25</cx:pt>
          <cx:pt idx="4155">60</cx:pt>
          <cx:pt idx="4156">33</cx:pt>
          <cx:pt idx="4157">51</cx:pt>
          <cx:pt idx="4158">60</cx:pt>
          <cx:pt idx="4159">45</cx:pt>
          <cx:pt idx="4160">55</cx:pt>
          <cx:pt idx="4161">22</cx:pt>
          <cx:pt idx="4162">48</cx:pt>
          <cx:pt idx="4163">60</cx:pt>
          <cx:pt idx="4164">23</cx:pt>
          <cx:pt idx="4165">44</cx:pt>
          <cx:pt idx="4166">51</cx:pt>
          <cx:pt idx="4167">24</cx:pt>
          <cx:pt idx="4168">41</cx:pt>
          <cx:pt idx="4169">20</cx:pt>
          <cx:pt idx="4170">44</cx:pt>
          <cx:pt idx="4171">37</cx:pt>
          <cx:pt idx="4172">48</cx:pt>
          <cx:pt idx="4173">42</cx:pt>
          <cx:pt idx="4174">57</cx:pt>
          <cx:pt idx="4175">39</cx:pt>
          <cx:pt idx="4176">34</cx:pt>
          <cx:pt idx="4177">22</cx:pt>
          <cx:pt idx="4178">29</cx:pt>
          <cx:pt idx="4179">59</cx:pt>
          <cx:pt idx="4180">49</cx:pt>
          <cx:pt idx="4181">58</cx:pt>
          <cx:pt idx="4182">32</cx:pt>
          <cx:pt idx="4183">49</cx:pt>
          <cx:pt idx="4184">20</cx:pt>
          <cx:pt idx="4185">39</cx:pt>
          <cx:pt idx="4186">37</cx:pt>
          <cx:pt idx="4187">23</cx:pt>
          <cx:pt idx="4188">40</cx:pt>
          <cx:pt idx="4189">31</cx:pt>
          <cx:pt idx="4190">52</cx:pt>
          <cx:pt idx="4191">23</cx:pt>
          <cx:pt idx="4192">34</cx:pt>
          <cx:pt idx="4193">35</cx:pt>
          <cx:pt idx="4194">22</cx:pt>
          <cx:pt idx="4195">29</cx:pt>
          <cx:pt idx="4196">60</cx:pt>
          <cx:pt idx="4197">60</cx:pt>
          <cx:pt idx="4198">49</cx:pt>
          <cx:pt idx="4199">41</cx:pt>
          <cx:pt idx="4200">30</cx:pt>
          <cx:pt idx="4201">56</cx:pt>
          <cx:pt idx="4202">24</cx:pt>
          <cx:pt idx="4203">41</cx:pt>
          <cx:pt idx="4204">55</cx:pt>
          <cx:pt idx="4205">35</cx:pt>
          <cx:pt idx="4206">42</cx:pt>
          <cx:pt idx="4207">24</cx:pt>
          <cx:pt idx="4208">30</cx:pt>
          <cx:pt idx="4209">49</cx:pt>
          <cx:pt idx="4210">58</cx:pt>
          <cx:pt idx="4211">43</cx:pt>
          <cx:pt idx="4212">43</cx:pt>
          <cx:pt idx="4213">21</cx:pt>
          <cx:pt idx="4214">59</cx:pt>
          <cx:pt idx="4215">50</cx:pt>
          <cx:pt idx="4216">46</cx:pt>
          <cx:pt idx="4217">34</cx:pt>
          <cx:pt idx="4218">36</cx:pt>
          <cx:pt idx="4219">39</cx:pt>
          <cx:pt idx="4220">59</cx:pt>
          <cx:pt idx="4221">50</cx:pt>
          <cx:pt idx="4222">40</cx:pt>
          <cx:pt idx="4223">49</cx:pt>
          <cx:pt idx="4224">44</cx:pt>
          <cx:pt idx="4225">27</cx:pt>
          <cx:pt idx="4226">28</cx:pt>
          <cx:pt idx="4227">36</cx:pt>
          <cx:pt idx="4228">35</cx:pt>
          <cx:pt idx="4229">36</cx:pt>
          <cx:pt idx="4230">34</cx:pt>
          <cx:pt idx="4231">52</cx:pt>
          <cx:pt idx="4232">21</cx:pt>
          <cx:pt idx="4233">55</cx:pt>
          <cx:pt idx="4234">43</cx:pt>
          <cx:pt idx="4235">52</cx:pt>
          <cx:pt idx="4236">37</cx:pt>
          <cx:pt idx="4237">43</cx:pt>
          <cx:pt idx="4238">57</cx:pt>
          <cx:pt idx="4239">39</cx:pt>
          <cx:pt idx="4240">21</cx:pt>
          <cx:pt idx="4241">26</cx:pt>
          <cx:pt idx="4242">51</cx:pt>
          <cx:pt idx="4243">55</cx:pt>
          <cx:pt idx="4244">47</cx:pt>
          <cx:pt idx="4245">57</cx:pt>
          <cx:pt idx="4246">37</cx:pt>
          <cx:pt idx="4247">36</cx:pt>
          <cx:pt idx="4248">36</cx:pt>
          <cx:pt idx="4249">28</cx:pt>
          <cx:pt idx="4250">23</cx:pt>
          <cx:pt idx="4251">25</cx:pt>
          <cx:pt idx="4252">28</cx:pt>
          <cx:pt idx="4253">39</cx:pt>
          <cx:pt idx="4254">44</cx:pt>
          <cx:pt idx="4255">22</cx:pt>
          <cx:pt idx="4256">46</cx:pt>
          <cx:pt idx="4257">30</cx:pt>
          <cx:pt idx="4258">42</cx:pt>
          <cx:pt idx="4259">31</cx:pt>
          <cx:pt idx="4260">44</cx:pt>
          <cx:pt idx="4261">53</cx:pt>
          <cx:pt idx="4262">47</cx:pt>
          <cx:pt idx="4263">31</cx:pt>
          <cx:pt idx="4264">50</cx:pt>
          <cx:pt idx="4265">55</cx:pt>
          <cx:pt idx="4266">37</cx:pt>
          <cx:pt idx="4267">57</cx:pt>
          <cx:pt idx="4268">27</cx:pt>
          <cx:pt idx="4269">43</cx:pt>
          <cx:pt idx="4270">28</cx:pt>
          <cx:pt idx="4271">46</cx:pt>
          <cx:pt idx="4272">36</cx:pt>
          <cx:pt idx="4273">48</cx:pt>
          <cx:pt idx="4274">36</cx:pt>
          <cx:pt idx="4275">56</cx:pt>
          <cx:pt idx="4276">51</cx:pt>
          <cx:pt idx="4277">29</cx:pt>
          <cx:pt idx="4278">56</cx:pt>
          <cx:pt idx="4279">31</cx:pt>
          <cx:pt idx="4280">38</cx:pt>
          <cx:pt idx="4281">32</cx:pt>
          <cx:pt idx="4282">35</cx:pt>
          <cx:pt idx="4283">56</cx:pt>
          <cx:pt idx="4284">60</cx:pt>
          <cx:pt idx="4285">44</cx:pt>
          <cx:pt idx="4286">30</cx:pt>
          <cx:pt idx="4287">38</cx:pt>
          <cx:pt idx="4288">35</cx:pt>
          <cx:pt idx="4289">60</cx:pt>
          <cx:pt idx="4290">59</cx:pt>
          <cx:pt idx="4291">24</cx:pt>
          <cx:pt idx="4292">26</cx:pt>
          <cx:pt idx="4293">58</cx:pt>
          <cx:pt idx="4294">32</cx:pt>
          <cx:pt idx="4295">21</cx:pt>
          <cx:pt idx="4296">39</cx:pt>
          <cx:pt idx="4297">53</cx:pt>
          <cx:pt idx="4298">20</cx:pt>
          <cx:pt idx="4299">39</cx:pt>
          <cx:pt idx="4300">46</cx:pt>
          <cx:pt idx="4301">28</cx:pt>
          <cx:pt idx="4302">44</cx:pt>
          <cx:pt idx="4303">32</cx:pt>
          <cx:pt idx="4304">54</cx:pt>
          <cx:pt idx="4305">36</cx:pt>
          <cx:pt idx="4306">52</cx:pt>
          <cx:pt idx="4307">26</cx:pt>
          <cx:pt idx="4308">36</cx:pt>
          <cx:pt idx="4309">27</cx:pt>
          <cx:pt idx="4310">56</cx:pt>
          <cx:pt idx="4311">53</cx:pt>
          <cx:pt idx="4312">35</cx:pt>
          <cx:pt idx="4313">57</cx:pt>
          <cx:pt idx="4314">36</cx:pt>
          <cx:pt idx="4315">47</cx:pt>
          <cx:pt idx="4316">36</cx:pt>
          <cx:pt idx="4317">55</cx:pt>
          <cx:pt idx="4318">27</cx:pt>
          <cx:pt idx="4319">24</cx:pt>
          <cx:pt idx="4320">29</cx:pt>
          <cx:pt idx="4321">37</cx:pt>
          <cx:pt idx="4322">53</cx:pt>
          <cx:pt idx="4323">60</cx:pt>
          <cx:pt idx="4324">37</cx:pt>
          <cx:pt idx="4325">27</cx:pt>
          <cx:pt idx="4326">55</cx:pt>
          <cx:pt idx="4327">20</cx:pt>
          <cx:pt idx="4328">37</cx:pt>
          <cx:pt idx="4329">54</cx:pt>
          <cx:pt idx="4330">38</cx:pt>
          <cx:pt idx="4331">48</cx:pt>
          <cx:pt idx="4332">43</cx:pt>
          <cx:pt idx="4333">29</cx:pt>
          <cx:pt idx="4334">40</cx:pt>
          <cx:pt idx="4335">33</cx:pt>
          <cx:pt idx="4336">53</cx:pt>
          <cx:pt idx="4337">54</cx:pt>
          <cx:pt idx="4338">44</cx:pt>
          <cx:pt idx="4339">41</cx:pt>
          <cx:pt idx="4340">25</cx:pt>
          <cx:pt idx="4341">21</cx:pt>
          <cx:pt idx="4342">53</cx:pt>
          <cx:pt idx="4343">41</cx:pt>
          <cx:pt idx="4344">41</cx:pt>
          <cx:pt idx="4345">42</cx:pt>
          <cx:pt idx="4346">23</cx:pt>
          <cx:pt idx="4347">41</cx:pt>
          <cx:pt idx="4348">52</cx:pt>
          <cx:pt idx="4349">26</cx:pt>
          <cx:pt idx="4350">20</cx:pt>
          <cx:pt idx="4351">21</cx:pt>
          <cx:pt idx="4352">24</cx:pt>
          <cx:pt idx="4353">58</cx:pt>
          <cx:pt idx="4354">29</cx:pt>
          <cx:pt idx="4355">55</cx:pt>
          <cx:pt idx="4356">32</cx:pt>
          <cx:pt idx="4357">29</cx:pt>
          <cx:pt idx="4358">58</cx:pt>
          <cx:pt idx="4359">23</cx:pt>
          <cx:pt idx="4360">20</cx:pt>
          <cx:pt idx="4361">50</cx:pt>
          <cx:pt idx="4362">29</cx:pt>
          <cx:pt idx="4363">60</cx:pt>
          <cx:pt idx="4364">41</cx:pt>
          <cx:pt idx="4365">28</cx:pt>
          <cx:pt idx="4366">53</cx:pt>
          <cx:pt idx="4367">56</cx:pt>
          <cx:pt idx="4368">55</cx:pt>
          <cx:pt idx="4369">33</cx:pt>
          <cx:pt idx="4370">47</cx:pt>
          <cx:pt idx="4371">33</cx:pt>
          <cx:pt idx="4372">44</cx:pt>
          <cx:pt idx="4373">56</cx:pt>
          <cx:pt idx="4374">59</cx:pt>
          <cx:pt idx="4375">39</cx:pt>
          <cx:pt idx="4376">37</cx:pt>
          <cx:pt idx="4377">60</cx:pt>
          <cx:pt idx="4378">51</cx:pt>
          <cx:pt idx="4379">26</cx:pt>
          <cx:pt idx="4380">46</cx:pt>
          <cx:pt idx="4381">33</cx:pt>
          <cx:pt idx="4382">23</cx:pt>
          <cx:pt idx="4383">21</cx:pt>
          <cx:pt idx="4384">39</cx:pt>
          <cx:pt idx="4385">26</cx:pt>
          <cx:pt idx="4386">58</cx:pt>
          <cx:pt idx="4387">48</cx:pt>
          <cx:pt idx="4388">33</cx:pt>
          <cx:pt idx="4389">25</cx:pt>
          <cx:pt idx="4390">48</cx:pt>
          <cx:pt idx="4391">53</cx:pt>
          <cx:pt idx="4392">60</cx:pt>
          <cx:pt idx="4393">50</cx:pt>
          <cx:pt idx="4394">21</cx:pt>
          <cx:pt idx="4395">43</cx:pt>
          <cx:pt idx="4396">31</cx:pt>
          <cx:pt idx="4397">58</cx:pt>
          <cx:pt idx="4398">21</cx:pt>
          <cx:pt idx="4399">60</cx:pt>
          <cx:pt idx="4400">30</cx:pt>
          <cx:pt idx="4401">30</cx:pt>
          <cx:pt idx="4402">49</cx:pt>
          <cx:pt idx="4403">33</cx:pt>
          <cx:pt idx="4404">56</cx:pt>
          <cx:pt idx="4405">46</cx:pt>
          <cx:pt idx="4406">28</cx:pt>
          <cx:pt idx="4407">25</cx:pt>
          <cx:pt idx="4408">57</cx:pt>
          <cx:pt idx="4409">52</cx:pt>
          <cx:pt idx="4410">34</cx:pt>
          <cx:pt idx="4411">56</cx:pt>
          <cx:pt idx="4412">25</cx:pt>
          <cx:pt idx="4413">43</cx:pt>
          <cx:pt idx="4414">30</cx:pt>
          <cx:pt idx="4415">40</cx:pt>
          <cx:pt idx="4416">20</cx:pt>
          <cx:pt idx="4417">50</cx:pt>
          <cx:pt idx="4418">57</cx:pt>
          <cx:pt idx="4419">48</cx:pt>
          <cx:pt idx="4420">28</cx:pt>
          <cx:pt idx="4421">29</cx:pt>
          <cx:pt idx="4422">47</cx:pt>
          <cx:pt idx="4423">45</cx:pt>
          <cx:pt idx="4424">26</cx:pt>
          <cx:pt idx="4425">30</cx:pt>
          <cx:pt idx="4426">51</cx:pt>
          <cx:pt idx="4427">43</cx:pt>
          <cx:pt idx="4428">28</cx:pt>
          <cx:pt idx="4429">51</cx:pt>
          <cx:pt idx="4430">44</cx:pt>
          <cx:pt idx="4431">27</cx:pt>
          <cx:pt idx="4432">56</cx:pt>
          <cx:pt idx="4433">56</cx:pt>
          <cx:pt idx="4434">40</cx:pt>
          <cx:pt idx="4435">22</cx:pt>
          <cx:pt idx="4436">22</cx:pt>
          <cx:pt idx="4437">60</cx:pt>
          <cx:pt idx="4438">45</cx:pt>
          <cx:pt idx="4439">45</cx:pt>
          <cx:pt idx="4440">37</cx:pt>
          <cx:pt idx="4441">56</cx:pt>
          <cx:pt idx="4442">26</cx:pt>
          <cx:pt idx="4443">53</cx:pt>
          <cx:pt idx="4444">23</cx:pt>
          <cx:pt idx="4445">47</cx:pt>
          <cx:pt idx="4446">20</cx:pt>
          <cx:pt idx="4447">38</cx:pt>
          <cx:pt idx="4448">29</cx:pt>
          <cx:pt idx="4449">39</cx:pt>
          <cx:pt idx="4450">49</cx:pt>
          <cx:pt idx="4451">20</cx:pt>
          <cx:pt idx="4452">60</cx:pt>
          <cx:pt idx="4453">37</cx:pt>
          <cx:pt idx="4454">47</cx:pt>
          <cx:pt idx="4455">38</cx:pt>
          <cx:pt idx="4456">54</cx:pt>
          <cx:pt idx="4457">37</cx:pt>
          <cx:pt idx="4458">37</cx:pt>
          <cx:pt idx="4459">29</cx:pt>
          <cx:pt idx="4460">29</cx:pt>
          <cx:pt idx="4461">58</cx:pt>
          <cx:pt idx="4462">20</cx:pt>
          <cx:pt idx="4463">56</cx:pt>
          <cx:pt idx="4464">59</cx:pt>
          <cx:pt idx="4465">55</cx:pt>
          <cx:pt idx="4466">43</cx:pt>
          <cx:pt idx="4467">30</cx:pt>
          <cx:pt idx="4468">32</cx:pt>
          <cx:pt idx="4469">39</cx:pt>
          <cx:pt idx="4470">37</cx:pt>
          <cx:pt idx="4471">28</cx:pt>
          <cx:pt idx="4472">29</cx:pt>
          <cx:pt idx="4473">25</cx:pt>
          <cx:pt idx="4474">34</cx:pt>
          <cx:pt idx="4475">54</cx:pt>
          <cx:pt idx="4476">54</cx:pt>
          <cx:pt idx="4477">42</cx:pt>
          <cx:pt idx="4478">54</cx:pt>
          <cx:pt idx="4479">60</cx:pt>
          <cx:pt idx="4480">44</cx:pt>
          <cx:pt idx="4481">31</cx:pt>
          <cx:pt idx="4482">27</cx:pt>
          <cx:pt idx="4483">21</cx:pt>
          <cx:pt idx="4484">39</cx:pt>
          <cx:pt idx="4485">25</cx:pt>
          <cx:pt idx="4486">51</cx:pt>
          <cx:pt idx="4487">48</cx:pt>
          <cx:pt idx="4488">26</cx:pt>
          <cx:pt idx="4489">49</cx:pt>
          <cx:pt idx="4490">22</cx:pt>
          <cx:pt idx="4491">36</cx:pt>
          <cx:pt idx="4492">42</cx:pt>
          <cx:pt idx="4493">38</cx:pt>
          <cx:pt idx="4494">54</cx:pt>
          <cx:pt idx="4495">31</cx:pt>
          <cx:pt idx="4496">44</cx:pt>
          <cx:pt idx="4497">43</cx:pt>
          <cx:pt idx="4498">47</cx:pt>
          <cx:pt idx="4499">28</cx:pt>
          <cx:pt idx="4500">33</cx:pt>
          <cx:pt idx="4501">58</cx:pt>
          <cx:pt idx="4502">57</cx:pt>
          <cx:pt idx="4503">45</cx:pt>
          <cx:pt idx="4504">32</cx:pt>
          <cx:pt idx="4505">22</cx:pt>
          <cx:pt idx="4506">50</cx:pt>
          <cx:pt idx="4507">21</cx:pt>
          <cx:pt idx="4508">60</cx:pt>
          <cx:pt idx="4509">34</cx:pt>
          <cx:pt idx="4510">27</cx:pt>
          <cx:pt idx="4511">25</cx:pt>
          <cx:pt idx="4512">22</cx:pt>
          <cx:pt idx="4513">42</cx:pt>
          <cx:pt idx="4514">24</cx:pt>
          <cx:pt idx="4515">47</cx:pt>
          <cx:pt idx="4516">20</cx:pt>
          <cx:pt idx="4517">52</cx:pt>
          <cx:pt idx="4518">49</cx:pt>
          <cx:pt idx="4519">56</cx:pt>
          <cx:pt idx="4520">30</cx:pt>
          <cx:pt idx="4521">51</cx:pt>
          <cx:pt idx="4522">59</cx:pt>
          <cx:pt idx="4523">42</cx:pt>
          <cx:pt idx="4524">24</cx:pt>
          <cx:pt idx="4525">52</cx:pt>
          <cx:pt idx="4526">27</cx:pt>
          <cx:pt idx="4527">46</cx:pt>
          <cx:pt idx="4528">25</cx:pt>
          <cx:pt idx="4529">38</cx:pt>
          <cx:pt idx="4530">50</cx:pt>
          <cx:pt idx="4531">40</cx:pt>
          <cx:pt idx="4532">45</cx:pt>
          <cx:pt idx="4533">48</cx:pt>
          <cx:pt idx="4534">43</cx:pt>
          <cx:pt idx="4535">57</cx:pt>
          <cx:pt idx="4536">20</cx:pt>
          <cx:pt idx="4537">20</cx:pt>
          <cx:pt idx="4538">40</cx:pt>
          <cx:pt idx="4539">45</cx:pt>
          <cx:pt idx="4540">54</cx:pt>
          <cx:pt idx="4541">39</cx:pt>
          <cx:pt idx="4542">51</cx:pt>
          <cx:pt idx="4543">35</cx:pt>
          <cx:pt idx="4544">48</cx:pt>
          <cx:pt idx="4545">49</cx:pt>
          <cx:pt idx="4546">47</cx:pt>
          <cx:pt idx="4547">36</cx:pt>
          <cx:pt idx="4548">58</cx:pt>
          <cx:pt idx="4549">42</cx:pt>
          <cx:pt idx="4550">48</cx:pt>
          <cx:pt idx="4551">56</cx:pt>
          <cx:pt idx="4552">58</cx:pt>
          <cx:pt idx="4553">49</cx:pt>
          <cx:pt idx="4554">25</cx:pt>
          <cx:pt idx="4555">48</cx:pt>
          <cx:pt idx="4556">20</cx:pt>
          <cx:pt idx="4557">39</cx:pt>
          <cx:pt idx="4558">43</cx:pt>
          <cx:pt idx="4559">60</cx:pt>
          <cx:pt idx="4560">43</cx:pt>
          <cx:pt idx="4561">51</cx:pt>
          <cx:pt idx="4562">59</cx:pt>
          <cx:pt idx="4563">56</cx:pt>
          <cx:pt idx="4564">39</cx:pt>
          <cx:pt idx="4565">23</cx:pt>
          <cx:pt idx="4566">50</cx:pt>
          <cx:pt idx="4567">33</cx:pt>
          <cx:pt idx="4568">50</cx:pt>
          <cx:pt idx="4569">33</cx:pt>
          <cx:pt idx="4570">45</cx:pt>
          <cx:pt idx="4571">53</cx:pt>
          <cx:pt idx="4572">51</cx:pt>
          <cx:pt idx="4573">24</cx:pt>
          <cx:pt idx="4574">34</cx:pt>
          <cx:pt idx="4575">25</cx:pt>
          <cx:pt idx="4576">45</cx:pt>
          <cx:pt idx="4577">48</cx:pt>
          <cx:pt idx="4578">49</cx:pt>
          <cx:pt idx="4579">27</cx:pt>
          <cx:pt idx="4580">58</cx:pt>
          <cx:pt idx="4581">55</cx:pt>
          <cx:pt idx="4582">28</cx:pt>
          <cx:pt idx="4583">51</cx:pt>
          <cx:pt idx="4584">41</cx:pt>
          <cx:pt idx="4585">20</cx:pt>
          <cx:pt idx="4586">21</cx:pt>
          <cx:pt idx="4587">23</cx:pt>
          <cx:pt idx="4588">24</cx:pt>
          <cx:pt idx="4589">36</cx:pt>
          <cx:pt idx="4590">35</cx:pt>
          <cx:pt idx="4591">23</cx:pt>
          <cx:pt idx="4592">39</cx:pt>
          <cx:pt idx="4593">42</cx:pt>
          <cx:pt idx="4594">29</cx:pt>
          <cx:pt idx="4595">20</cx:pt>
          <cx:pt idx="4596">24</cx:pt>
          <cx:pt idx="4597">27</cx:pt>
          <cx:pt idx="4598">55</cx:pt>
          <cx:pt idx="4599">48</cx:pt>
          <cx:pt idx="4600">20</cx:pt>
          <cx:pt idx="4601">41</cx:pt>
          <cx:pt idx="4602">41</cx:pt>
          <cx:pt idx="4603">36</cx:pt>
          <cx:pt idx="4604">23</cx:pt>
          <cx:pt idx="4605">23</cx:pt>
          <cx:pt idx="4606">23</cx:pt>
          <cx:pt idx="4607">48</cx:pt>
          <cx:pt idx="4608">36</cx:pt>
          <cx:pt idx="4609">32</cx:pt>
          <cx:pt idx="4610">37</cx:pt>
          <cx:pt idx="4611">49</cx:pt>
          <cx:pt idx="4612">50</cx:pt>
          <cx:pt idx="4613">35</cx:pt>
          <cx:pt idx="4614">24</cx:pt>
          <cx:pt idx="4615">45</cx:pt>
          <cx:pt idx="4616">55</cx:pt>
          <cx:pt idx="4617">28</cx:pt>
          <cx:pt idx="4618">36</cx:pt>
          <cx:pt idx="4619">20</cx:pt>
          <cx:pt idx="4620">39</cx:pt>
          <cx:pt idx="4621">33</cx:pt>
          <cx:pt idx="4622">21</cx:pt>
          <cx:pt idx="4623">22</cx:pt>
          <cx:pt idx="4624">44</cx:pt>
          <cx:pt idx="4625">39</cx:pt>
          <cx:pt idx="4626">36</cx:pt>
          <cx:pt idx="4627">33</cx:pt>
          <cx:pt idx="4628">50</cx:pt>
          <cx:pt idx="4629">29</cx:pt>
          <cx:pt idx="4630">20</cx:pt>
          <cx:pt idx="4631">31</cx:pt>
          <cx:pt idx="4632">32</cx:pt>
          <cx:pt idx="4633">43</cx:pt>
          <cx:pt idx="4634">35</cx:pt>
          <cx:pt idx="4635">44</cx:pt>
          <cx:pt idx="4636">22</cx:pt>
          <cx:pt idx="4637">26</cx:pt>
          <cx:pt idx="4638">54</cx:pt>
          <cx:pt idx="4639">28</cx:pt>
          <cx:pt idx="4640">55</cx:pt>
          <cx:pt idx="4641">20</cx:pt>
          <cx:pt idx="4642">32</cx:pt>
          <cx:pt idx="4643">43</cx:pt>
          <cx:pt idx="4644">58</cx:pt>
          <cx:pt idx="4645">40</cx:pt>
          <cx:pt idx="4646">33</cx:pt>
          <cx:pt idx="4647">57</cx:pt>
          <cx:pt idx="4648">39</cx:pt>
          <cx:pt idx="4649">57</cx:pt>
          <cx:pt idx="4650">57</cx:pt>
          <cx:pt idx="4651">34</cx:pt>
          <cx:pt idx="4652">40</cx:pt>
          <cx:pt idx="4653">20</cx:pt>
          <cx:pt idx="4654">41</cx:pt>
          <cx:pt idx="4655">25</cx:pt>
          <cx:pt idx="4656">28</cx:pt>
          <cx:pt idx="4657">21</cx:pt>
          <cx:pt idx="4658">48</cx:pt>
          <cx:pt idx="4659">33</cx:pt>
          <cx:pt idx="4660">33</cx:pt>
          <cx:pt idx="4661">25</cx:pt>
          <cx:pt idx="4662">53</cx:pt>
          <cx:pt idx="4663">46</cx:pt>
          <cx:pt idx="4664">26</cx:pt>
          <cx:pt idx="4665">58</cx:pt>
          <cx:pt idx="4666">25</cx:pt>
          <cx:pt idx="4667">20</cx:pt>
          <cx:pt idx="4668">35</cx:pt>
          <cx:pt idx="4669">30</cx:pt>
          <cx:pt idx="4670">33</cx:pt>
          <cx:pt idx="4671">37</cx:pt>
          <cx:pt idx="4672">22</cx:pt>
          <cx:pt idx="4673">50</cx:pt>
          <cx:pt idx="4674">58</cx:pt>
          <cx:pt idx="4675">55</cx:pt>
          <cx:pt idx="4676">53</cx:pt>
          <cx:pt idx="4677">20</cx:pt>
          <cx:pt idx="4678">37</cx:pt>
          <cx:pt idx="4679">60</cx:pt>
          <cx:pt idx="4680">35</cx:pt>
          <cx:pt idx="4681">39</cx:pt>
          <cx:pt idx="4682">21</cx:pt>
          <cx:pt idx="4683">41</cx:pt>
          <cx:pt idx="4684">40</cx:pt>
          <cx:pt idx="4685">45</cx:pt>
          <cx:pt idx="4686">34</cx:pt>
          <cx:pt idx="4687">50</cx:pt>
          <cx:pt idx="4688">40</cx:pt>
          <cx:pt idx="4689">40</cx:pt>
          <cx:pt idx="4690">38</cx:pt>
          <cx:pt idx="4691">20</cx:pt>
          <cx:pt idx="4692">35</cx:pt>
          <cx:pt idx="4693">43</cx:pt>
          <cx:pt idx="4694">38</cx:pt>
          <cx:pt idx="4695">41</cx:pt>
          <cx:pt idx="4696">31</cx:pt>
          <cx:pt idx="4697">27</cx:pt>
          <cx:pt idx="4698">52</cx:pt>
          <cx:pt idx="4699">39</cx:pt>
          <cx:pt idx="4700">28</cx:pt>
          <cx:pt idx="4701">20</cx:pt>
          <cx:pt idx="4702">33</cx:pt>
          <cx:pt idx="4703">25</cx:pt>
          <cx:pt idx="4704">44</cx:pt>
          <cx:pt idx="4705">49</cx:pt>
          <cx:pt idx="4706">22</cx:pt>
          <cx:pt idx="4707">33</cx:pt>
          <cx:pt idx="4708">46</cx:pt>
          <cx:pt idx="4709">34</cx:pt>
          <cx:pt idx="4710">35</cx:pt>
          <cx:pt idx="4711">43</cx:pt>
          <cx:pt idx="4712">56</cx:pt>
          <cx:pt idx="4713">36</cx:pt>
          <cx:pt idx="4714">52</cx:pt>
          <cx:pt idx="4715">31</cx:pt>
          <cx:pt idx="4716">45</cx:pt>
          <cx:pt idx="4717">53</cx:pt>
          <cx:pt idx="4718">49</cx:pt>
          <cx:pt idx="4719">60</cx:pt>
          <cx:pt idx="4720">24</cx:pt>
          <cx:pt idx="4721">58</cx:pt>
          <cx:pt idx="4722">30</cx:pt>
          <cx:pt idx="4723">40</cx:pt>
          <cx:pt idx="4724">31</cx:pt>
          <cx:pt idx="4725">28</cx:pt>
          <cx:pt idx="4726">21</cx:pt>
          <cx:pt idx="4727">20</cx:pt>
          <cx:pt idx="4728">34</cx:pt>
          <cx:pt idx="4729">40</cx:pt>
          <cx:pt idx="4730">24</cx:pt>
          <cx:pt idx="4731">43</cx:pt>
          <cx:pt idx="4732">27</cx:pt>
          <cx:pt idx="4733">31</cx:pt>
          <cx:pt idx="4734">46</cx:pt>
          <cx:pt idx="4735">56</cx:pt>
          <cx:pt idx="4736">20</cx:pt>
          <cx:pt idx="4737">23</cx:pt>
          <cx:pt idx="4738">54</cx:pt>
          <cx:pt idx="4739">54</cx:pt>
          <cx:pt idx="4740">59</cx:pt>
          <cx:pt idx="4741">21</cx:pt>
          <cx:pt idx="4742">40</cx:pt>
          <cx:pt idx="4743">25</cx:pt>
          <cx:pt idx="4744">30</cx:pt>
          <cx:pt idx="4745">58</cx:pt>
          <cx:pt idx="4746">27</cx:pt>
          <cx:pt idx="4747">20</cx:pt>
          <cx:pt idx="4748">47</cx:pt>
          <cx:pt idx="4749">24</cx:pt>
          <cx:pt idx="4750">37</cx:pt>
          <cx:pt idx="4751">52</cx:pt>
          <cx:pt idx="4752">53</cx:pt>
          <cx:pt idx="4753">48</cx:pt>
          <cx:pt idx="4754">29</cx:pt>
          <cx:pt idx="4755">26</cx:pt>
          <cx:pt idx="4756">35</cx:pt>
          <cx:pt idx="4757">50</cx:pt>
          <cx:pt idx="4758">56</cx:pt>
          <cx:pt idx="4759">58</cx:pt>
          <cx:pt idx="4760">42</cx:pt>
          <cx:pt idx="4761">26</cx:pt>
          <cx:pt idx="4762">43</cx:pt>
          <cx:pt idx="4763">34</cx:pt>
          <cx:pt idx="4764">21</cx:pt>
          <cx:pt idx="4765">44</cx:pt>
          <cx:pt idx="4766">38</cx:pt>
          <cx:pt idx="4767">32</cx:pt>
          <cx:pt idx="4768">53</cx:pt>
          <cx:pt idx="4769">28</cx:pt>
          <cx:pt idx="4770">40</cx:pt>
          <cx:pt idx="4771">47</cx:pt>
          <cx:pt idx="4772">48</cx:pt>
          <cx:pt idx="4773">28</cx:pt>
          <cx:pt idx="4774">28</cx:pt>
          <cx:pt idx="4775">39</cx:pt>
          <cx:pt idx="4776">39</cx:pt>
          <cx:pt idx="4777">52</cx:pt>
          <cx:pt idx="4778">48</cx:pt>
          <cx:pt idx="4779">24</cx:pt>
          <cx:pt idx="4780">48</cx:pt>
          <cx:pt idx="4781">24</cx:pt>
          <cx:pt idx="4782">45</cx:pt>
          <cx:pt idx="4783">23</cx:pt>
          <cx:pt idx="4784">52</cx:pt>
          <cx:pt idx="4785">60</cx:pt>
          <cx:pt idx="4786">31</cx:pt>
          <cx:pt idx="4787">25</cx:pt>
          <cx:pt idx="4788">31</cx:pt>
          <cx:pt idx="4789">30</cx:pt>
          <cx:pt idx="4790">46</cx:pt>
          <cx:pt idx="4791">49</cx:pt>
          <cx:pt idx="4792">46</cx:pt>
          <cx:pt idx="4793">37</cx:pt>
          <cx:pt idx="4794">50</cx:pt>
          <cx:pt idx="4795">37</cx:pt>
          <cx:pt idx="4796">51</cx:pt>
          <cx:pt idx="4797">32</cx:pt>
          <cx:pt idx="4798">44</cx:pt>
          <cx:pt idx="4799">31</cx:pt>
          <cx:pt idx="4800">51</cx:pt>
          <cx:pt idx="4801">55</cx:pt>
          <cx:pt idx="4802">47</cx:pt>
          <cx:pt idx="4803">21</cx:pt>
          <cx:pt idx="4804">30</cx:pt>
          <cx:pt idx="4805">32</cx:pt>
          <cx:pt idx="4806">21</cx:pt>
          <cx:pt idx="4807">57</cx:pt>
          <cx:pt idx="4808">46</cx:pt>
          <cx:pt idx="4809">43</cx:pt>
          <cx:pt idx="4810">53</cx:pt>
          <cx:pt idx="4811">32</cx:pt>
          <cx:pt idx="4812">33</cx:pt>
          <cx:pt idx="4813">30</cx:pt>
          <cx:pt idx="4814">24</cx:pt>
          <cx:pt idx="4815">30</cx:pt>
          <cx:pt idx="4816">58</cx:pt>
          <cx:pt idx="4817">58</cx:pt>
          <cx:pt idx="4818">46</cx:pt>
          <cx:pt idx="4819">33</cx:pt>
          <cx:pt idx="4820">37</cx:pt>
          <cx:pt idx="4821">49</cx:pt>
          <cx:pt idx="4822">47</cx:pt>
          <cx:pt idx="4823">57</cx:pt>
          <cx:pt idx="4824">59</cx:pt>
          <cx:pt idx="4825">33</cx:pt>
          <cx:pt idx="4826">48</cx:pt>
          <cx:pt idx="4827">52</cx:pt>
          <cx:pt idx="4828">39</cx:pt>
          <cx:pt idx="4829">45</cx:pt>
          <cx:pt idx="4830">20</cx:pt>
          <cx:pt idx="4831">42</cx:pt>
          <cx:pt idx="4832">53</cx:pt>
          <cx:pt idx="4833">51</cx:pt>
          <cx:pt idx="4834">37</cx:pt>
          <cx:pt idx="4835">60</cx:pt>
          <cx:pt idx="4836">49</cx:pt>
          <cx:pt idx="4837">38</cx:pt>
          <cx:pt idx="4838">25</cx:pt>
          <cx:pt idx="4839">54</cx:pt>
          <cx:pt idx="4840">36</cx:pt>
          <cx:pt idx="4841">42</cx:pt>
          <cx:pt idx="4842">29</cx:pt>
          <cx:pt idx="4843">51</cx:pt>
          <cx:pt idx="4844">56</cx:pt>
          <cx:pt idx="4845">40</cx:pt>
          <cx:pt idx="4846">38</cx:pt>
          <cx:pt idx="4847">24</cx:pt>
          <cx:pt idx="4848">56</cx:pt>
          <cx:pt idx="4849">46</cx:pt>
          <cx:pt idx="4850">21</cx:pt>
          <cx:pt idx="4851">55</cx:pt>
          <cx:pt idx="4852">21</cx:pt>
          <cx:pt idx="4853">59</cx:pt>
          <cx:pt idx="4854">59</cx:pt>
          <cx:pt idx="4855">42</cx:pt>
          <cx:pt idx="4856">40</cx:pt>
          <cx:pt idx="4857">40</cx:pt>
          <cx:pt idx="4858">44</cx:pt>
          <cx:pt idx="4859">27</cx:pt>
          <cx:pt idx="4860">55</cx:pt>
          <cx:pt idx="4861">42</cx:pt>
          <cx:pt idx="4862">43</cx:pt>
          <cx:pt idx="4863">20</cx:pt>
          <cx:pt idx="4864">56</cx:pt>
          <cx:pt idx="4865">25</cx:pt>
          <cx:pt idx="4866">52</cx:pt>
          <cx:pt idx="4867">28</cx:pt>
          <cx:pt idx="4868">29</cx:pt>
          <cx:pt idx="4869">29</cx:pt>
          <cx:pt idx="4870">38</cx:pt>
          <cx:pt idx="4871">26</cx:pt>
          <cx:pt idx="4872">53</cx:pt>
          <cx:pt idx="4873">60</cx:pt>
          <cx:pt idx="4874">31</cx:pt>
          <cx:pt idx="4875">32</cx:pt>
          <cx:pt idx="4876">54</cx:pt>
          <cx:pt idx="4877">55</cx:pt>
          <cx:pt idx="4878">21</cx:pt>
          <cx:pt idx="4879">35</cx:pt>
          <cx:pt idx="4880">45</cx:pt>
          <cx:pt idx="4881">57</cx:pt>
          <cx:pt idx="4882">51</cx:pt>
          <cx:pt idx="4883">50</cx:pt>
          <cx:pt idx="4884">29</cx:pt>
          <cx:pt idx="4885">37</cx:pt>
          <cx:pt idx="4886">45</cx:pt>
          <cx:pt idx="4887">31</cx:pt>
          <cx:pt idx="4888">33</cx:pt>
          <cx:pt idx="4889">29</cx:pt>
          <cx:pt idx="4890">26</cx:pt>
          <cx:pt idx="4891">24</cx:pt>
          <cx:pt idx="4892">30</cx:pt>
          <cx:pt idx="4893">56</cx:pt>
          <cx:pt idx="4894">42</cx:pt>
          <cx:pt idx="4895">30</cx:pt>
          <cx:pt idx="4896">45</cx:pt>
          <cx:pt idx="4897">28</cx:pt>
          <cx:pt idx="4898">33</cx:pt>
          <cx:pt idx="4899">60</cx:pt>
          <cx:pt idx="4900">45</cx:pt>
          <cx:pt idx="4901">49</cx:pt>
          <cx:pt idx="4902">31</cx:pt>
          <cx:pt idx="4903">59</cx:pt>
          <cx:pt idx="4904">42</cx:pt>
          <cx:pt idx="4905">33</cx:pt>
          <cx:pt idx="4906">57</cx:pt>
          <cx:pt idx="4907">48</cx:pt>
          <cx:pt idx="4908">33</cx:pt>
          <cx:pt idx="4909">56</cx:pt>
          <cx:pt idx="4910">41</cx:pt>
          <cx:pt idx="4911">42</cx:pt>
          <cx:pt idx="4912">57</cx:pt>
          <cx:pt idx="4913">41</cx:pt>
          <cx:pt idx="4914">31</cx:pt>
          <cx:pt idx="4915">40</cx:pt>
          <cx:pt idx="4916">51</cx:pt>
          <cx:pt idx="4917">24</cx:pt>
          <cx:pt idx="4918">39</cx:pt>
          <cx:pt idx="4919">49</cx:pt>
          <cx:pt idx="4920">60</cx:pt>
          <cx:pt idx="4921">32</cx:pt>
          <cx:pt idx="4922">38</cx:pt>
          <cx:pt idx="4923">31</cx:pt>
          <cx:pt idx="4924">54</cx:pt>
          <cx:pt idx="4925">44</cx:pt>
          <cx:pt idx="4926">25</cx:pt>
          <cx:pt idx="4927">33</cx:pt>
          <cx:pt idx="4928">46</cx:pt>
          <cx:pt idx="4929">20</cx:pt>
          <cx:pt idx="4930">33</cx:pt>
          <cx:pt idx="4931">20</cx:pt>
          <cx:pt idx="4932">53</cx:pt>
          <cx:pt idx="4933">57</cx:pt>
          <cx:pt idx="4934">58</cx:pt>
          <cx:pt idx="4935">57</cx:pt>
          <cx:pt idx="4936">38</cx:pt>
          <cx:pt idx="4937">22</cx:pt>
          <cx:pt idx="4938">43</cx:pt>
          <cx:pt idx="4939">20</cx:pt>
          <cx:pt idx="4940">42</cx:pt>
          <cx:pt idx="4941">28</cx:pt>
          <cx:pt idx="4942">23</cx:pt>
          <cx:pt idx="4943">55</cx:pt>
          <cx:pt idx="4944">25</cx:pt>
          <cx:pt idx="4945">34</cx:pt>
          <cx:pt idx="4946">41</cx:pt>
          <cx:pt idx="4947">45</cx:pt>
          <cx:pt idx="4948">28</cx:pt>
          <cx:pt idx="4949">54</cx:pt>
          <cx:pt idx="4950">50</cx:pt>
          <cx:pt idx="4951">29</cx:pt>
          <cx:pt idx="4952">47</cx:pt>
          <cx:pt idx="4953">33</cx:pt>
          <cx:pt idx="4954">30</cx:pt>
          <cx:pt idx="4955">25</cx:pt>
          <cx:pt idx="4956">57</cx:pt>
          <cx:pt idx="4957">33</cx:pt>
          <cx:pt idx="4958">25</cx:pt>
          <cx:pt idx="4959">52</cx:pt>
          <cx:pt idx="4960">53</cx:pt>
          <cx:pt idx="4961">26</cx:pt>
          <cx:pt idx="4962">44</cx:pt>
          <cx:pt idx="4963">36</cx:pt>
          <cx:pt idx="4964">41</cx:pt>
          <cx:pt idx="4965">20</cx:pt>
          <cx:pt idx="4966">40</cx:pt>
          <cx:pt idx="4967">24</cx:pt>
          <cx:pt idx="4968">46</cx:pt>
          <cx:pt idx="4969">38</cx:pt>
          <cx:pt idx="4970">51</cx:pt>
          <cx:pt idx="4971">35</cx:pt>
          <cx:pt idx="4972">25</cx:pt>
          <cx:pt idx="4973">46</cx:pt>
          <cx:pt idx="4974">22</cx:pt>
          <cx:pt idx="4975">42</cx:pt>
          <cx:pt idx="4976">39</cx:pt>
          <cx:pt idx="4977">49</cx:pt>
          <cx:pt idx="4978">44</cx:pt>
          <cx:pt idx="4979">34</cx:pt>
          <cx:pt idx="4980">32</cx:pt>
          <cx:pt idx="4981">58</cx:pt>
          <cx:pt idx="4982">59</cx:pt>
          <cx:pt idx="4983">50</cx:pt>
          <cx:pt idx="4984">49</cx:pt>
          <cx:pt idx="4985">48</cx:pt>
          <cx:pt idx="4986">52</cx:pt>
          <cx:pt idx="4987">24</cx:pt>
          <cx:pt idx="4988">26</cx:pt>
          <cx:pt idx="4989">23</cx:pt>
          <cx:pt idx="4990">45</cx:pt>
          <cx:pt idx="4991">57</cx:pt>
          <cx:pt idx="4992">45</cx:pt>
          <cx:pt idx="4993">32</cx:pt>
          <cx:pt idx="4994">52</cx:pt>
          <cx:pt idx="4995">24</cx:pt>
          <cx:pt idx="4996">48</cx:pt>
          <cx:pt idx="4997">34</cx:pt>
          <cx:pt idx="4998">58</cx:pt>
          <cx:pt idx="4999">20</cx:pt>
        </cx:lvl>
      </cx:numDim>
    </cx:data>
    <cx:data id="1">
      <cx:numDim type="val">
        <cx:f>'Working sheet for anova'!$W$2:$W$5001</cx:f>
        <cx:lvl ptCount="5000" formatCode="General">
          <cx:pt idx="0">2</cx:pt>
          <cx:pt idx="1">1</cx:pt>
          <cx:pt idx="2">5</cx:pt>
          <cx:pt idx="3">4</cx:pt>
          <cx:pt idx="4">2</cx:pt>
          <cx:pt idx="5">4</cx:pt>
          <cx:pt idx="6">3</cx:pt>
          <cx:pt idx="7">3</cx:pt>
          <cx:pt idx="8">2</cx:pt>
          <cx:pt idx="9">1</cx:pt>
          <cx:pt idx="10">3</cx:pt>
          <cx:pt idx="11">4</cx:pt>
          <cx:pt idx="12">2</cx:pt>
          <cx:pt idx="13">1</cx:pt>
          <cx:pt idx="14">3</cx:pt>
          <cx:pt idx="15">4</cx:pt>
          <cx:pt idx="16">2</cx:pt>
          <cx:pt idx="17">3</cx:pt>
          <cx:pt idx="18">1</cx:pt>
          <cx:pt idx="19">3</cx:pt>
          <cx:pt idx="20">2</cx:pt>
          <cx:pt idx="21">3</cx:pt>
          <cx:pt idx="22">3</cx:pt>
          <cx:pt idx="23">5</cx:pt>
          <cx:pt idx="24">3</cx:pt>
          <cx:pt idx="25">4</cx:pt>
          <cx:pt idx="26">3</cx:pt>
          <cx:pt idx="27">4</cx:pt>
          <cx:pt idx="28">3</cx:pt>
          <cx:pt idx="29">2</cx:pt>
          <cx:pt idx="30">1</cx:pt>
          <cx:pt idx="31">2</cx:pt>
          <cx:pt idx="32">2</cx:pt>
          <cx:pt idx="33">3</cx:pt>
          <cx:pt idx="34">4</cx:pt>
          <cx:pt idx="35">4</cx:pt>
          <cx:pt idx="36">1</cx:pt>
          <cx:pt idx="37">2</cx:pt>
          <cx:pt idx="38">4</cx:pt>
          <cx:pt idx="39">3</cx:pt>
          <cx:pt idx="40">4</cx:pt>
          <cx:pt idx="41">2</cx:pt>
          <cx:pt idx="42">3</cx:pt>
          <cx:pt idx="43">4</cx:pt>
          <cx:pt idx="44">3</cx:pt>
          <cx:pt idx="45">2</cx:pt>
          <cx:pt idx="46">1</cx:pt>
          <cx:pt idx="47">5</cx:pt>
          <cx:pt idx="48">4</cx:pt>
          <cx:pt idx="49">4</cx:pt>
          <cx:pt idx="50">4</cx:pt>
          <cx:pt idx="51">5</cx:pt>
          <cx:pt idx="52">3</cx:pt>
          <cx:pt idx="53">2</cx:pt>
          <cx:pt idx="54">1</cx:pt>
          <cx:pt idx="55">3</cx:pt>
          <cx:pt idx="56">5</cx:pt>
          <cx:pt idx="57">5</cx:pt>
          <cx:pt idx="58">1</cx:pt>
          <cx:pt idx="59">2</cx:pt>
          <cx:pt idx="60">4</cx:pt>
          <cx:pt idx="61">2</cx:pt>
          <cx:pt idx="62">3</cx:pt>
          <cx:pt idx="63">3</cx:pt>
          <cx:pt idx="64">4</cx:pt>
          <cx:pt idx="65">4</cx:pt>
          <cx:pt idx="66">1</cx:pt>
          <cx:pt idx="67">2</cx:pt>
          <cx:pt idx="68">2</cx:pt>
          <cx:pt idx="69">2</cx:pt>
          <cx:pt idx="70">4</cx:pt>
          <cx:pt idx="71">1</cx:pt>
          <cx:pt idx="72">5</cx:pt>
          <cx:pt idx="73">3</cx:pt>
          <cx:pt idx="74">2</cx:pt>
          <cx:pt idx="75">5</cx:pt>
          <cx:pt idx="76">4</cx:pt>
          <cx:pt idx="77">5</cx:pt>
          <cx:pt idx="78">2</cx:pt>
          <cx:pt idx="79">5</cx:pt>
          <cx:pt idx="80">3</cx:pt>
          <cx:pt idx="81">4</cx:pt>
          <cx:pt idx="82">3</cx:pt>
          <cx:pt idx="83">4</cx:pt>
          <cx:pt idx="84">4</cx:pt>
          <cx:pt idx="85">4</cx:pt>
          <cx:pt idx="86">1</cx:pt>
          <cx:pt idx="87">1</cx:pt>
          <cx:pt idx="88">5</cx:pt>
          <cx:pt idx="89">4</cx:pt>
          <cx:pt idx="90">4</cx:pt>
          <cx:pt idx="91">1</cx:pt>
          <cx:pt idx="92">5</cx:pt>
          <cx:pt idx="93">4</cx:pt>
          <cx:pt idx="94">5</cx:pt>
          <cx:pt idx="95">5</cx:pt>
          <cx:pt idx="96">1</cx:pt>
          <cx:pt idx="97">4</cx:pt>
          <cx:pt idx="98">1</cx:pt>
          <cx:pt idx="99">2</cx:pt>
          <cx:pt idx="100">1</cx:pt>
          <cx:pt idx="101">1</cx:pt>
          <cx:pt idx="102">4</cx:pt>
          <cx:pt idx="103">4</cx:pt>
          <cx:pt idx="104">4</cx:pt>
          <cx:pt idx="105">3</cx:pt>
          <cx:pt idx="106">1</cx:pt>
          <cx:pt idx="107">2</cx:pt>
          <cx:pt idx="108">4</cx:pt>
          <cx:pt idx="109">5</cx:pt>
          <cx:pt idx="110">3</cx:pt>
          <cx:pt idx="111">5</cx:pt>
          <cx:pt idx="112">1</cx:pt>
          <cx:pt idx="113">3</cx:pt>
          <cx:pt idx="114">2</cx:pt>
          <cx:pt idx="115">3</cx:pt>
          <cx:pt idx="116">3</cx:pt>
          <cx:pt idx="117">2</cx:pt>
          <cx:pt idx="118">2</cx:pt>
          <cx:pt idx="119">2</cx:pt>
          <cx:pt idx="120">2</cx:pt>
          <cx:pt idx="121">5</cx:pt>
          <cx:pt idx="122">2</cx:pt>
          <cx:pt idx="123">2</cx:pt>
          <cx:pt idx="124">2</cx:pt>
          <cx:pt idx="125">3</cx:pt>
          <cx:pt idx="126">2</cx:pt>
          <cx:pt idx="127">5</cx:pt>
          <cx:pt idx="128">4</cx:pt>
          <cx:pt idx="129">3</cx:pt>
          <cx:pt idx="130">1</cx:pt>
          <cx:pt idx="131">5</cx:pt>
          <cx:pt idx="132">3</cx:pt>
          <cx:pt idx="133">1</cx:pt>
          <cx:pt idx="134">4</cx:pt>
          <cx:pt idx="135">5</cx:pt>
          <cx:pt idx="136">2</cx:pt>
          <cx:pt idx="137">4</cx:pt>
          <cx:pt idx="138">3</cx:pt>
          <cx:pt idx="139">5</cx:pt>
          <cx:pt idx="140">1</cx:pt>
          <cx:pt idx="141">5</cx:pt>
          <cx:pt idx="142">5</cx:pt>
          <cx:pt idx="143">5</cx:pt>
          <cx:pt idx="144">5</cx:pt>
          <cx:pt idx="145">3</cx:pt>
          <cx:pt idx="146">2</cx:pt>
          <cx:pt idx="147">1</cx:pt>
          <cx:pt idx="148">4</cx:pt>
          <cx:pt idx="149">2</cx:pt>
          <cx:pt idx="150">3</cx:pt>
          <cx:pt idx="151">4</cx:pt>
          <cx:pt idx="152">1</cx:pt>
          <cx:pt idx="153">1</cx:pt>
          <cx:pt idx="154">1</cx:pt>
          <cx:pt idx="155">1</cx:pt>
          <cx:pt idx="156">4</cx:pt>
          <cx:pt idx="157">3</cx:pt>
          <cx:pt idx="158">3</cx:pt>
          <cx:pt idx="159">5</cx:pt>
          <cx:pt idx="160">4</cx:pt>
          <cx:pt idx="161">3</cx:pt>
          <cx:pt idx="162">1</cx:pt>
          <cx:pt idx="163">1</cx:pt>
          <cx:pt idx="164">1</cx:pt>
          <cx:pt idx="165">2</cx:pt>
          <cx:pt idx="166">2</cx:pt>
          <cx:pt idx="167">2</cx:pt>
          <cx:pt idx="168">2</cx:pt>
          <cx:pt idx="169">1</cx:pt>
          <cx:pt idx="170">1</cx:pt>
          <cx:pt idx="171">4</cx:pt>
          <cx:pt idx="172">1</cx:pt>
          <cx:pt idx="173">2</cx:pt>
          <cx:pt idx="174">2</cx:pt>
          <cx:pt idx="175">3</cx:pt>
          <cx:pt idx="176">3</cx:pt>
          <cx:pt idx="177">1</cx:pt>
          <cx:pt idx="178">4</cx:pt>
          <cx:pt idx="179">2</cx:pt>
          <cx:pt idx="180">1</cx:pt>
          <cx:pt idx="181">5</cx:pt>
          <cx:pt idx="182">2</cx:pt>
          <cx:pt idx="183">3</cx:pt>
          <cx:pt idx="184">5</cx:pt>
          <cx:pt idx="185">1</cx:pt>
          <cx:pt idx="186">5</cx:pt>
          <cx:pt idx="187">5</cx:pt>
          <cx:pt idx="188">5</cx:pt>
          <cx:pt idx="189">1</cx:pt>
          <cx:pt idx="190">3</cx:pt>
          <cx:pt idx="191">1</cx:pt>
          <cx:pt idx="192">5</cx:pt>
          <cx:pt idx="193">2</cx:pt>
          <cx:pt idx="194">1</cx:pt>
          <cx:pt idx="195">2</cx:pt>
          <cx:pt idx="196">1</cx:pt>
          <cx:pt idx="197">1</cx:pt>
          <cx:pt idx="198">4</cx:pt>
          <cx:pt idx="199">3</cx:pt>
          <cx:pt idx="200">4</cx:pt>
          <cx:pt idx="201">2</cx:pt>
          <cx:pt idx="202">5</cx:pt>
          <cx:pt idx="203">3</cx:pt>
          <cx:pt idx="204">5</cx:pt>
          <cx:pt idx="205">5</cx:pt>
          <cx:pt idx="206">3</cx:pt>
          <cx:pt idx="207">3</cx:pt>
          <cx:pt idx="208">4</cx:pt>
          <cx:pt idx="209">2</cx:pt>
          <cx:pt idx="210">5</cx:pt>
          <cx:pt idx="211">4</cx:pt>
          <cx:pt idx="212">1</cx:pt>
          <cx:pt idx="213">1</cx:pt>
          <cx:pt idx="214">1</cx:pt>
          <cx:pt idx="215">2</cx:pt>
          <cx:pt idx="216">3</cx:pt>
          <cx:pt idx="217">2</cx:pt>
          <cx:pt idx="218">3</cx:pt>
          <cx:pt idx="219">4</cx:pt>
          <cx:pt idx="220">5</cx:pt>
          <cx:pt idx="221">4</cx:pt>
          <cx:pt idx="222">3</cx:pt>
          <cx:pt idx="223">3</cx:pt>
          <cx:pt idx="224">1</cx:pt>
          <cx:pt idx="225">1</cx:pt>
          <cx:pt idx="226">5</cx:pt>
          <cx:pt idx="227">2</cx:pt>
          <cx:pt idx="228">3</cx:pt>
          <cx:pt idx="229">2</cx:pt>
          <cx:pt idx="230">1</cx:pt>
          <cx:pt idx="231">4</cx:pt>
          <cx:pt idx="232">5</cx:pt>
          <cx:pt idx="233">3</cx:pt>
          <cx:pt idx="234">4</cx:pt>
          <cx:pt idx="235">2</cx:pt>
          <cx:pt idx="236">1</cx:pt>
          <cx:pt idx="237">5</cx:pt>
          <cx:pt idx="238">5</cx:pt>
          <cx:pt idx="239">1</cx:pt>
          <cx:pt idx="240">4</cx:pt>
          <cx:pt idx="241">2</cx:pt>
          <cx:pt idx="242">1</cx:pt>
          <cx:pt idx="243">2</cx:pt>
          <cx:pt idx="244">2</cx:pt>
          <cx:pt idx="245">2</cx:pt>
          <cx:pt idx="246">5</cx:pt>
          <cx:pt idx="247">1</cx:pt>
          <cx:pt idx="248">3</cx:pt>
          <cx:pt idx="249">5</cx:pt>
          <cx:pt idx="250">1</cx:pt>
          <cx:pt idx="251">4</cx:pt>
          <cx:pt idx="252">3</cx:pt>
          <cx:pt idx="253">3</cx:pt>
          <cx:pt idx="254">5</cx:pt>
          <cx:pt idx="255">3</cx:pt>
          <cx:pt idx="256">1</cx:pt>
          <cx:pt idx="257">3</cx:pt>
          <cx:pt idx="258">1</cx:pt>
          <cx:pt idx="259">2</cx:pt>
          <cx:pt idx="260">4</cx:pt>
          <cx:pt idx="261">1</cx:pt>
          <cx:pt idx="262">3</cx:pt>
          <cx:pt idx="263">5</cx:pt>
          <cx:pt idx="264">1</cx:pt>
          <cx:pt idx="265">4</cx:pt>
          <cx:pt idx="266">3</cx:pt>
          <cx:pt idx="267">4</cx:pt>
          <cx:pt idx="268">4</cx:pt>
          <cx:pt idx="269">4</cx:pt>
          <cx:pt idx="270">4</cx:pt>
          <cx:pt idx="271">2</cx:pt>
          <cx:pt idx="272">4</cx:pt>
          <cx:pt idx="273">3</cx:pt>
          <cx:pt idx="274">2</cx:pt>
          <cx:pt idx="275">4</cx:pt>
          <cx:pt idx="276">4</cx:pt>
          <cx:pt idx="277">3</cx:pt>
          <cx:pt idx="278">4</cx:pt>
          <cx:pt idx="279">1</cx:pt>
          <cx:pt idx="280">1</cx:pt>
          <cx:pt idx="281">5</cx:pt>
          <cx:pt idx="282">1</cx:pt>
          <cx:pt idx="283">5</cx:pt>
          <cx:pt idx="284">2</cx:pt>
          <cx:pt idx="285">4</cx:pt>
          <cx:pt idx="286">4</cx:pt>
          <cx:pt idx="287">2</cx:pt>
          <cx:pt idx="288">4</cx:pt>
          <cx:pt idx="289">4</cx:pt>
          <cx:pt idx="290">1</cx:pt>
          <cx:pt idx="291">4</cx:pt>
          <cx:pt idx="292">3</cx:pt>
          <cx:pt idx="293">5</cx:pt>
          <cx:pt idx="294">4</cx:pt>
          <cx:pt idx="295">3</cx:pt>
          <cx:pt idx="296">3</cx:pt>
          <cx:pt idx="297">5</cx:pt>
          <cx:pt idx="298">2</cx:pt>
          <cx:pt idx="299">1</cx:pt>
          <cx:pt idx="300">3</cx:pt>
          <cx:pt idx="301">2</cx:pt>
          <cx:pt idx="302">3</cx:pt>
          <cx:pt idx="303">1</cx:pt>
          <cx:pt idx="304">4</cx:pt>
          <cx:pt idx="305">5</cx:pt>
          <cx:pt idx="306">2</cx:pt>
          <cx:pt idx="307">4</cx:pt>
          <cx:pt idx="308">3</cx:pt>
          <cx:pt idx="309">2</cx:pt>
          <cx:pt idx="310">3</cx:pt>
          <cx:pt idx="311">1</cx:pt>
          <cx:pt idx="312">5</cx:pt>
          <cx:pt idx="313">3</cx:pt>
          <cx:pt idx="314">3</cx:pt>
          <cx:pt idx="315">5</cx:pt>
          <cx:pt idx="316">2</cx:pt>
          <cx:pt idx="317">2</cx:pt>
          <cx:pt idx="318">2</cx:pt>
          <cx:pt idx="319">4</cx:pt>
          <cx:pt idx="320">2</cx:pt>
          <cx:pt idx="321">3</cx:pt>
          <cx:pt idx="322">3</cx:pt>
          <cx:pt idx="323">1</cx:pt>
          <cx:pt idx="324">4</cx:pt>
          <cx:pt idx="325">2</cx:pt>
          <cx:pt idx="326">2</cx:pt>
          <cx:pt idx="327">2</cx:pt>
          <cx:pt idx="328">1</cx:pt>
          <cx:pt idx="329">5</cx:pt>
          <cx:pt idx="330">5</cx:pt>
          <cx:pt idx="331">5</cx:pt>
          <cx:pt idx="332">4</cx:pt>
          <cx:pt idx="333">2</cx:pt>
          <cx:pt idx="334">4</cx:pt>
          <cx:pt idx="335">2</cx:pt>
          <cx:pt idx="336">4</cx:pt>
          <cx:pt idx="337">5</cx:pt>
          <cx:pt idx="338">2</cx:pt>
          <cx:pt idx="339">5</cx:pt>
          <cx:pt idx="340">1</cx:pt>
          <cx:pt idx="341">2</cx:pt>
          <cx:pt idx="342">5</cx:pt>
          <cx:pt idx="343">3</cx:pt>
          <cx:pt idx="344">2</cx:pt>
          <cx:pt idx="345">4</cx:pt>
          <cx:pt idx="346">1</cx:pt>
          <cx:pt idx="347">4</cx:pt>
          <cx:pt idx="348">3</cx:pt>
          <cx:pt idx="349">1</cx:pt>
          <cx:pt idx="350">1</cx:pt>
          <cx:pt idx="351">3</cx:pt>
          <cx:pt idx="352">1</cx:pt>
          <cx:pt idx="353">2</cx:pt>
          <cx:pt idx="354">5</cx:pt>
          <cx:pt idx="355">1</cx:pt>
          <cx:pt idx="356">1</cx:pt>
          <cx:pt idx="357">3</cx:pt>
          <cx:pt idx="358">3</cx:pt>
          <cx:pt idx="359">2</cx:pt>
          <cx:pt idx="360">1</cx:pt>
          <cx:pt idx="361">1</cx:pt>
          <cx:pt idx="362">4</cx:pt>
          <cx:pt idx="363">3</cx:pt>
          <cx:pt idx="364">1</cx:pt>
          <cx:pt idx="365">4</cx:pt>
          <cx:pt idx="366">5</cx:pt>
          <cx:pt idx="367">2</cx:pt>
          <cx:pt idx="368">1</cx:pt>
          <cx:pt idx="369">4</cx:pt>
          <cx:pt idx="370">1</cx:pt>
          <cx:pt idx="371">4</cx:pt>
          <cx:pt idx="372">5</cx:pt>
          <cx:pt idx="373">3</cx:pt>
          <cx:pt idx="374">1</cx:pt>
          <cx:pt idx="375">3</cx:pt>
          <cx:pt idx="376">1</cx:pt>
          <cx:pt idx="377">5</cx:pt>
          <cx:pt idx="378">5</cx:pt>
          <cx:pt idx="379">2</cx:pt>
          <cx:pt idx="380">3</cx:pt>
          <cx:pt idx="381">2</cx:pt>
          <cx:pt idx="382">3</cx:pt>
          <cx:pt idx="383">3</cx:pt>
          <cx:pt idx="384">2</cx:pt>
          <cx:pt idx="385">1</cx:pt>
          <cx:pt idx="386">3</cx:pt>
          <cx:pt idx="387">5</cx:pt>
          <cx:pt idx="388">5</cx:pt>
          <cx:pt idx="389">5</cx:pt>
          <cx:pt idx="390">3</cx:pt>
          <cx:pt idx="391">5</cx:pt>
          <cx:pt idx="392">5</cx:pt>
          <cx:pt idx="393">4</cx:pt>
          <cx:pt idx="394">2</cx:pt>
          <cx:pt idx="395">3</cx:pt>
          <cx:pt idx="396">5</cx:pt>
          <cx:pt idx="397">1</cx:pt>
          <cx:pt idx="398">2</cx:pt>
          <cx:pt idx="399">5</cx:pt>
          <cx:pt idx="400">4</cx:pt>
          <cx:pt idx="401">4</cx:pt>
          <cx:pt idx="402">2</cx:pt>
          <cx:pt idx="403">3</cx:pt>
          <cx:pt idx="404">4</cx:pt>
          <cx:pt idx="405">4</cx:pt>
          <cx:pt idx="406">3</cx:pt>
          <cx:pt idx="407">4</cx:pt>
          <cx:pt idx="408">1</cx:pt>
          <cx:pt idx="409">2</cx:pt>
          <cx:pt idx="410">2</cx:pt>
          <cx:pt idx="411">5</cx:pt>
          <cx:pt idx="412">1</cx:pt>
          <cx:pt idx="413">1</cx:pt>
          <cx:pt idx="414">3</cx:pt>
          <cx:pt idx="415">4</cx:pt>
          <cx:pt idx="416">4</cx:pt>
          <cx:pt idx="417">2</cx:pt>
          <cx:pt idx="418">4</cx:pt>
          <cx:pt idx="419">2</cx:pt>
          <cx:pt idx="420">1</cx:pt>
          <cx:pt idx="421">1</cx:pt>
          <cx:pt idx="422">2</cx:pt>
          <cx:pt idx="423">5</cx:pt>
          <cx:pt idx="424">2</cx:pt>
          <cx:pt idx="425">1</cx:pt>
          <cx:pt idx="426">2</cx:pt>
          <cx:pt idx="427">4</cx:pt>
          <cx:pt idx="428">1</cx:pt>
          <cx:pt idx="429">5</cx:pt>
          <cx:pt idx="430">3</cx:pt>
          <cx:pt idx="431">3</cx:pt>
          <cx:pt idx="432">5</cx:pt>
          <cx:pt idx="433">2</cx:pt>
          <cx:pt idx="434">5</cx:pt>
          <cx:pt idx="435">2</cx:pt>
          <cx:pt idx="436">4</cx:pt>
          <cx:pt idx="437">2</cx:pt>
          <cx:pt idx="438">4</cx:pt>
          <cx:pt idx="439">1</cx:pt>
          <cx:pt idx="440">2</cx:pt>
          <cx:pt idx="441">4</cx:pt>
          <cx:pt idx="442">1</cx:pt>
          <cx:pt idx="443">5</cx:pt>
          <cx:pt idx="444">3</cx:pt>
          <cx:pt idx="445">2</cx:pt>
          <cx:pt idx="446">5</cx:pt>
          <cx:pt idx="447">3</cx:pt>
          <cx:pt idx="448">1</cx:pt>
          <cx:pt idx="449">1</cx:pt>
          <cx:pt idx="450">5</cx:pt>
          <cx:pt idx="451">3</cx:pt>
          <cx:pt idx="452">4</cx:pt>
          <cx:pt idx="453">4</cx:pt>
          <cx:pt idx="454">3</cx:pt>
          <cx:pt idx="455">4</cx:pt>
          <cx:pt idx="456">3</cx:pt>
          <cx:pt idx="457">2</cx:pt>
          <cx:pt idx="458">3</cx:pt>
          <cx:pt idx="459">5</cx:pt>
          <cx:pt idx="460">2</cx:pt>
          <cx:pt idx="461">5</cx:pt>
          <cx:pt idx="462">1</cx:pt>
          <cx:pt idx="463">3</cx:pt>
          <cx:pt idx="464">4</cx:pt>
          <cx:pt idx="465">1</cx:pt>
          <cx:pt idx="466">2</cx:pt>
          <cx:pt idx="467">1</cx:pt>
          <cx:pt idx="468">1</cx:pt>
          <cx:pt idx="469">4</cx:pt>
          <cx:pt idx="470">2</cx:pt>
          <cx:pt idx="471">2</cx:pt>
          <cx:pt idx="472">3</cx:pt>
          <cx:pt idx="473">2</cx:pt>
          <cx:pt idx="474">2</cx:pt>
          <cx:pt idx="475">3</cx:pt>
          <cx:pt idx="476">2</cx:pt>
          <cx:pt idx="477">4</cx:pt>
          <cx:pt idx="478">1</cx:pt>
          <cx:pt idx="479">4</cx:pt>
          <cx:pt idx="480">2</cx:pt>
          <cx:pt idx="481">2</cx:pt>
          <cx:pt idx="482">3</cx:pt>
          <cx:pt idx="483">2</cx:pt>
          <cx:pt idx="484">1</cx:pt>
          <cx:pt idx="485">5</cx:pt>
          <cx:pt idx="486">1</cx:pt>
          <cx:pt idx="487">1</cx:pt>
          <cx:pt idx="488">3</cx:pt>
          <cx:pt idx="489">5</cx:pt>
          <cx:pt idx="490">2</cx:pt>
          <cx:pt idx="491">4</cx:pt>
          <cx:pt idx="492">1</cx:pt>
          <cx:pt idx="493">1</cx:pt>
          <cx:pt idx="494">4</cx:pt>
          <cx:pt idx="495">2</cx:pt>
          <cx:pt idx="496">4</cx:pt>
          <cx:pt idx="497">4</cx:pt>
          <cx:pt idx="498">4</cx:pt>
          <cx:pt idx="499">3</cx:pt>
          <cx:pt idx="500">5</cx:pt>
          <cx:pt idx="501">1</cx:pt>
          <cx:pt idx="502">3</cx:pt>
          <cx:pt idx="503">3</cx:pt>
          <cx:pt idx="504">3</cx:pt>
          <cx:pt idx="505">4</cx:pt>
          <cx:pt idx="506">1</cx:pt>
          <cx:pt idx="507">1</cx:pt>
          <cx:pt idx="508">1</cx:pt>
          <cx:pt idx="509">2</cx:pt>
          <cx:pt idx="510">4</cx:pt>
          <cx:pt idx="511">2</cx:pt>
          <cx:pt idx="512">3</cx:pt>
          <cx:pt idx="513">4</cx:pt>
          <cx:pt idx="514">1</cx:pt>
          <cx:pt idx="515">1</cx:pt>
          <cx:pt idx="516">2</cx:pt>
          <cx:pt idx="517">4</cx:pt>
          <cx:pt idx="518">5</cx:pt>
          <cx:pt idx="519">3</cx:pt>
          <cx:pt idx="520">5</cx:pt>
          <cx:pt idx="521">1</cx:pt>
          <cx:pt idx="522">3</cx:pt>
          <cx:pt idx="523">2</cx:pt>
          <cx:pt idx="524">2</cx:pt>
          <cx:pt idx="525">2</cx:pt>
          <cx:pt idx="526">3</cx:pt>
          <cx:pt idx="527">3</cx:pt>
          <cx:pt idx="528">2</cx:pt>
          <cx:pt idx="529">3</cx:pt>
          <cx:pt idx="530">3</cx:pt>
          <cx:pt idx="531">1</cx:pt>
          <cx:pt idx="532">3</cx:pt>
          <cx:pt idx="533">3</cx:pt>
          <cx:pt idx="534">5</cx:pt>
          <cx:pt idx="535">1</cx:pt>
          <cx:pt idx="536">5</cx:pt>
          <cx:pt idx="537">3</cx:pt>
          <cx:pt idx="538">3</cx:pt>
          <cx:pt idx="539">4</cx:pt>
          <cx:pt idx="540">2</cx:pt>
          <cx:pt idx="541">4</cx:pt>
          <cx:pt idx="542">5</cx:pt>
          <cx:pt idx="543">3</cx:pt>
          <cx:pt idx="544">1</cx:pt>
          <cx:pt idx="545">4</cx:pt>
          <cx:pt idx="546">3</cx:pt>
          <cx:pt idx="547">3</cx:pt>
          <cx:pt idx="548">4</cx:pt>
          <cx:pt idx="549">3</cx:pt>
          <cx:pt idx="550">2</cx:pt>
          <cx:pt idx="551">3</cx:pt>
          <cx:pt idx="552">4</cx:pt>
          <cx:pt idx="553">4</cx:pt>
          <cx:pt idx="554">5</cx:pt>
          <cx:pt idx="555">4</cx:pt>
          <cx:pt idx="556">1</cx:pt>
          <cx:pt idx="557">3</cx:pt>
          <cx:pt idx="558">3</cx:pt>
          <cx:pt idx="559">5</cx:pt>
          <cx:pt idx="560">5</cx:pt>
          <cx:pt idx="561">2</cx:pt>
          <cx:pt idx="562">5</cx:pt>
          <cx:pt idx="563">2</cx:pt>
          <cx:pt idx="564">4</cx:pt>
          <cx:pt idx="565">2</cx:pt>
          <cx:pt idx="566">1</cx:pt>
          <cx:pt idx="567">5</cx:pt>
          <cx:pt idx="568">5</cx:pt>
          <cx:pt idx="569">1</cx:pt>
          <cx:pt idx="570">2</cx:pt>
          <cx:pt idx="571">3</cx:pt>
          <cx:pt idx="572">1</cx:pt>
          <cx:pt idx="573">2</cx:pt>
          <cx:pt idx="574">4</cx:pt>
          <cx:pt idx="575">2</cx:pt>
          <cx:pt idx="576">3</cx:pt>
          <cx:pt idx="577">4</cx:pt>
          <cx:pt idx="578">3</cx:pt>
          <cx:pt idx="579">4</cx:pt>
          <cx:pt idx="580">5</cx:pt>
          <cx:pt idx="581">5</cx:pt>
          <cx:pt idx="582">1</cx:pt>
          <cx:pt idx="583">1</cx:pt>
          <cx:pt idx="584">1</cx:pt>
          <cx:pt idx="585">3</cx:pt>
          <cx:pt idx="586">5</cx:pt>
          <cx:pt idx="587">3</cx:pt>
          <cx:pt idx="588">5</cx:pt>
          <cx:pt idx="589">4</cx:pt>
          <cx:pt idx="590">5</cx:pt>
          <cx:pt idx="591">3</cx:pt>
          <cx:pt idx="592">2</cx:pt>
          <cx:pt idx="593">5</cx:pt>
          <cx:pt idx="594">1</cx:pt>
          <cx:pt idx="595">2</cx:pt>
          <cx:pt idx="596">5</cx:pt>
          <cx:pt idx="597">4</cx:pt>
          <cx:pt idx="598">5</cx:pt>
          <cx:pt idx="599">1</cx:pt>
          <cx:pt idx="600">1</cx:pt>
          <cx:pt idx="601">3</cx:pt>
          <cx:pt idx="602">1</cx:pt>
          <cx:pt idx="603">3</cx:pt>
          <cx:pt idx="604">4</cx:pt>
          <cx:pt idx="605">1</cx:pt>
          <cx:pt idx="606">5</cx:pt>
          <cx:pt idx="607">3</cx:pt>
          <cx:pt idx="608">3</cx:pt>
          <cx:pt idx="609">5</cx:pt>
          <cx:pt idx="610">4</cx:pt>
          <cx:pt idx="611">3</cx:pt>
          <cx:pt idx="612">4</cx:pt>
          <cx:pt idx="613">2</cx:pt>
          <cx:pt idx="614">4</cx:pt>
          <cx:pt idx="615">3</cx:pt>
          <cx:pt idx="616">1</cx:pt>
          <cx:pt idx="617">4</cx:pt>
          <cx:pt idx="618">2</cx:pt>
          <cx:pt idx="619">5</cx:pt>
          <cx:pt idx="620">3</cx:pt>
          <cx:pt idx="621">5</cx:pt>
          <cx:pt idx="622">5</cx:pt>
          <cx:pt idx="623">5</cx:pt>
          <cx:pt idx="624">4</cx:pt>
          <cx:pt idx="625">1</cx:pt>
          <cx:pt idx="626">2</cx:pt>
          <cx:pt idx="627">1</cx:pt>
          <cx:pt idx="628">1</cx:pt>
          <cx:pt idx="629">4</cx:pt>
          <cx:pt idx="630">5</cx:pt>
          <cx:pt idx="631">2</cx:pt>
          <cx:pt idx="632">3</cx:pt>
          <cx:pt idx="633">3</cx:pt>
          <cx:pt idx="634">1</cx:pt>
          <cx:pt idx="635">2</cx:pt>
          <cx:pt idx="636">1</cx:pt>
          <cx:pt idx="637">3</cx:pt>
          <cx:pt idx="638">3</cx:pt>
          <cx:pt idx="639">5</cx:pt>
          <cx:pt idx="640">2</cx:pt>
          <cx:pt idx="641">5</cx:pt>
          <cx:pt idx="642">1</cx:pt>
          <cx:pt idx="643">3</cx:pt>
          <cx:pt idx="644">3</cx:pt>
          <cx:pt idx="645">1</cx:pt>
          <cx:pt idx="646">3</cx:pt>
          <cx:pt idx="647">3</cx:pt>
          <cx:pt idx="648">3</cx:pt>
          <cx:pt idx="649">5</cx:pt>
          <cx:pt idx="650">4</cx:pt>
          <cx:pt idx="651">2</cx:pt>
          <cx:pt idx="652">1</cx:pt>
          <cx:pt idx="653">3</cx:pt>
          <cx:pt idx="654">2</cx:pt>
          <cx:pt idx="655">5</cx:pt>
          <cx:pt idx="656">1</cx:pt>
          <cx:pt idx="657">1</cx:pt>
          <cx:pt idx="658">5</cx:pt>
          <cx:pt idx="659">4</cx:pt>
          <cx:pt idx="660">3</cx:pt>
          <cx:pt idx="661">1</cx:pt>
          <cx:pt idx="662">5</cx:pt>
          <cx:pt idx="663">1</cx:pt>
          <cx:pt idx="664">1</cx:pt>
          <cx:pt idx="665">5</cx:pt>
          <cx:pt idx="666">5</cx:pt>
          <cx:pt idx="667">4</cx:pt>
          <cx:pt idx="668">5</cx:pt>
          <cx:pt idx="669">2</cx:pt>
          <cx:pt idx="670">5</cx:pt>
          <cx:pt idx="671">4</cx:pt>
          <cx:pt idx="672">3</cx:pt>
          <cx:pt idx="673">2</cx:pt>
          <cx:pt idx="674">4</cx:pt>
          <cx:pt idx="675">2</cx:pt>
          <cx:pt idx="676">1</cx:pt>
          <cx:pt idx="677">2</cx:pt>
          <cx:pt idx="678">3</cx:pt>
          <cx:pt idx="679">4</cx:pt>
          <cx:pt idx="680">5</cx:pt>
          <cx:pt idx="681">4</cx:pt>
          <cx:pt idx="682">5</cx:pt>
          <cx:pt idx="683">4</cx:pt>
          <cx:pt idx="684">1</cx:pt>
          <cx:pt idx="685">2</cx:pt>
          <cx:pt idx="686">4</cx:pt>
          <cx:pt idx="687">3</cx:pt>
          <cx:pt idx="688">4</cx:pt>
          <cx:pt idx="689">1</cx:pt>
          <cx:pt idx="690">3</cx:pt>
          <cx:pt idx="691">3</cx:pt>
          <cx:pt idx="692">5</cx:pt>
          <cx:pt idx="693">5</cx:pt>
          <cx:pt idx="694">3</cx:pt>
          <cx:pt idx="695">5</cx:pt>
          <cx:pt idx="696">1</cx:pt>
          <cx:pt idx="697">1</cx:pt>
          <cx:pt idx="698">3</cx:pt>
          <cx:pt idx="699">3</cx:pt>
          <cx:pt idx="700">3</cx:pt>
          <cx:pt idx="701">2</cx:pt>
          <cx:pt idx="702">1</cx:pt>
          <cx:pt idx="703">1</cx:pt>
          <cx:pt idx="704">2</cx:pt>
          <cx:pt idx="705">3</cx:pt>
          <cx:pt idx="706">2</cx:pt>
          <cx:pt idx="707">4</cx:pt>
          <cx:pt idx="708">3</cx:pt>
          <cx:pt idx="709">4</cx:pt>
          <cx:pt idx="710">3</cx:pt>
          <cx:pt idx="711">4</cx:pt>
          <cx:pt idx="712">3</cx:pt>
          <cx:pt idx="713">1</cx:pt>
          <cx:pt idx="714">5</cx:pt>
          <cx:pt idx="715">4</cx:pt>
          <cx:pt idx="716">1</cx:pt>
          <cx:pt idx="717">3</cx:pt>
          <cx:pt idx="718">2</cx:pt>
          <cx:pt idx="719">5</cx:pt>
          <cx:pt idx="720">2</cx:pt>
          <cx:pt idx="721">5</cx:pt>
          <cx:pt idx="722">4</cx:pt>
          <cx:pt idx="723">2</cx:pt>
          <cx:pt idx="724">2</cx:pt>
          <cx:pt idx="725">4</cx:pt>
          <cx:pt idx="726">1</cx:pt>
          <cx:pt idx="727">3</cx:pt>
          <cx:pt idx="728">2</cx:pt>
          <cx:pt idx="729">1</cx:pt>
          <cx:pt idx="730">4</cx:pt>
          <cx:pt idx="731">2</cx:pt>
          <cx:pt idx="732">3</cx:pt>
          <cx:pt idx="733">5</cx:pt>
          <cx:pt idx="734">3</cx:pt>
          <cx:pt idx="735">5</cx:pt>
          <cx:pt idx="736">4</cx:pt>
          <cx:pt idx="737">4</cx:pt>
          <cx:pt idx="738">5</cx:pt>
          <cx:pt idx="739">3</cx:pt>
          <cx:pt idx="740">1</cx:pt>
          <cx:pt idx="741">3</cx:pt>
          <cx:pt idx="742">5</cx:pt>
          <cx:pt idx="743">2</cx:pt>
          <cx:pt idx="744">1</cx:pt>
          <cx:pt idx="745">4</cx:pt>
          <cx:pt idx="746">1</cx:pt>
          <cx:pt idx="747">2</cx:pt>
          <cx:pt idx="748">1</cx:pt>
          <cx:pt idx="749">4</cx:pt>
          <cx:pt idx="750">3</cx:pt>
          <cx:pt idx="751">5</cx:pt>
          <cx:pt idx="752">5</cx:pt>
          <cx:pt idx="753">2</cx:pt>
          <cx:pt idx="754">1</cx:pt>
          <cx:pt idx="755">1</cx:pt>
          <cx:pt idx="756">2</cx:pt>
          <cx:pt idx="757">3</cx:pt>
          <cx:pt idx="758">5</cx:pt>
          <cx:pt idx="759">5</cx:pt>
          <cx:pt idx="760">2</cx:pt>
          <cx:pt idx="761">1</cx:pt>
          <cx:pt idx="762">3</cx:pt>
          <cx:pt idx="763">1</cx:pt>
          <cx:pt idx="764">1</cx:pt>
          <cx:pt idx="765">2</cx:pt>
          <cx:pt idx="766">5</cx:pt>
          <cx:pt idx="767">2</cx:pt>
          <cx:pt idx="768">4</cx:pt>
          <cx:pt idx="769">5</cx:pt>
          <cx:pt idx="770">4</cx:pt>
          <cx:pt idx="771">1</cx:pt>
          <cx:pt idx="772">3</cx:pt>
          <cx:pt idx="773">1</cx:pt>
          <cx:pt idx="774">2</cx:pt>
          <cx:pt idx="775">1</cx:pt>
          <cx:pt idx="776">5</cx:pt>
          <cx:pt idx="777">2</cx:pt>
          <cx:pt idx="778">5</cx:pt>
          <cx:pt idx="779">3</cx:pt>
          <cx:pt idx="780">2</cx:pt>
          <cx:pt idx="781">3</cx:pt>
          <cx:pt idx="782">1</cx:pt>
          <cx:pt idx="783">2</cx:pt>
          <cx:pt idx="784">3</cx:pt>
          <cx:pt idx="785">3</cx:pt>
          <cx:pt idx="786">4</cx:pt>
          <cx:pt idx="787">3</cx:pt>
          <cx:pt idx="788">2</cx:pt>
          <cx:pt idx="789">5</cx:pt>
          <cx:pt idx="790">5</cx:pt>
          <cx:pt idx="791">1</cx:pt>
          <cx:pt idx="792">1</cx:pt>
          <cx:pt idx="793">2</cx:pt>
          <cx:pt idx="794">5</cx:pt>
          <cx:pt idx="795">4</cx:pt>
          <cx:pt idx="796">3</cx:pt>
          <cx:pt idx="797">4</cx:pt>
          <cx:pt idx="798">4</cx:pt>
          <cx:pt idx="799">1</cx:pt>
          <cx:pt idx="800">5</cx:pt>
          <cx:pt idx="801">2</cx:pt>
          <cx:pt idx="802">5</cx:pt>
          <cx:pt idx="803">1</cx:pt>
          <cx:pt idx="804">4</cx:pt>
          <cx:pt idx="805">5</cx:pt>
          <cx:pt idx="806">5</cx:pt>
          <cx:pt idx="807">5</cx:pt>
          <cx:pt idx="808">4</cx:pt>
          <cx:pt idx="809">3</cx:pt>
          <cx:pt idx="810">5</cx:pt>
          <cx:pt idx="811">5</cx:pt>
          <cx:pt idx="812">5</cx:pt>
          <cx:pt idx="813">5</cx:pt>
          <cx:pt idx="814">1</cx:pt>
          <cx:pt idx="815">5</cx:pt>
          <cx:pt idx="816">4</cx:pt>
          <cx:pt idx="817">2</cx:pt>
          <cx:pt idx="818">3</cx:pt>
          <cx:pt idx="819">4</cx:pt>
          <cx:pt idx="820">2</cx:pt>
          <cx:pt idx="821">3</cx:pt>
          <cx:pt idx="822">3</cx:pt>
          <cx:pt idx="823">5</cx:pt>
          <cx:pt idx="824">4</cx:pt>
          <cx:pt idx="825">5</cx:pt>
          <cx:pt idx="826">4</cx:pt>
          <cx:pt idx="827">4</cx:pt>
          <cx:pt idx="828">3</cx:pt>
          <cx:pt idx="829">4</cx:pt>
          <cx:pt idx="830">1</cx:pt>
          <cx:pt idx="831">4</cx:pt>
          <cx:pt idx="832">2</cx:pt>
          <cx:pt idx="833">3</cx:pt>
          <cx:pt idx="834">5</cx:pt>
          <cx:pt idx="835">5</cx:pt>
          <cx:pt idx="836">1</cx:pt>
          <cx:pt idx="837">3</cx:pt>
          <cx:pt idx="838">4</cx:pt>
          <cx:pt idx="839">1</cx:pt>
          <cx:pt idx="840">5</cx:pt>
          <cx:pt idx="841">3</cx:pt>
          <cx:pt idx="842">2</cx:pt>
          <cx:pt idx="843">2</cx:pt>
          <cx:pt idx="844">1</cx:pt>
          <cx:pt idx="845">5</cx:pt>
          <cx:pt idx="846">5</cx:pt>
          <cx:pt idx="847">5</cx:pt>
          <cx:pt idx="848">3</cx:pt>
          <cx:pt idx="849">2</cx:pt>
          <cx:pt idx="850">1</cx:pt>
          <cx:pt idx="851">3</cx:pt>
          <cx:pt idx="852">2</cx:pt>
          <cx:pt idx="853">1</cx:pt>
          <cx:pt idx="854">1</cx:pt>
          <cx:pt idx="855">1</cx:pt>
          <cx:pt idx="856">1</cx:pt>
          <cx:pt idx="857">1</cx:pt>
          <cx:pt idx="858">5</cx:pt>
          <cx:pt idx="859">1</cx:pt>
          <cx:pt idx="860">3</cx:pt>
          <cx:pt idx="861">1</cx:pt>
          <cx:pt idx="862">3</cx:pt>
          <cx:pt idx="863">2</cx:pt>
          <cx:pt idx="864">3</cx:pt>
          <cx:pt idx="865">2</cx:pt>
          <cx:pt idx="866">3</cx:pt>
          <cx:pt idx="867">4</cx:pt>
          <cx:pt idx="868">1</cx:pt>
          <cx:pt idx="869">3</cx:pt>
          <cx:pt idx="870">5</cx:pt>
          <cx:pt idx="871">1</cx:pt>
          <cx:pt idx="872">1</cx:pt>
          <cx:pt idx="873">1</cx:pt>
          <cx:pt idx="874">4</cx:pt>
          <cx:pt idx="875">3</cx:pt>
          <cx:pt idx="876">3</cx:pt>
          <cx:pt idx="877">3</cx:pt>
          <cx:pt idx="878">4</cx:pt>
          <cx:pt idx="879">5</cx:pt>
          <cx:pt idx="880">2</cx:pt>
          <cx:pt idx="881">5</cx:pt>
          <cx:pt idx="882">1</cx:pt>
          <cx:pt idx="883">1</cx:pt>
          <cx:pt idx="884">2</cx:pt>
          <cx:pt idx="885">1</cx:pt>
          <cx:pt idx="886">5</cx:pt>
          <cx:pt idx="887">2</cx:pt>
          <cx:pt idx="888">4</cx:pt>
          <cx:pt idx="889">4</cx:pt>
          <cx:pt idx="890">4</cx:pt>
          <cx:pt idx="891">1</cx:pt>
          <cx:pt idx="892">2</cx:pt>
          <cx:pt idx="893">1</cx:pt>
          <cx:pt idx="894">4</cx:pt>
          <cx:pt idx="895">2</cx:pt>
          <cx:pt idx="896">1</cx:pt>
          <cx:pt idx="897">3</cx:pt>
          <cx:pt idx="898">4</cx:pt>
          <cx:pt idx="899">4</cx:pt>
          <cx:pt idx="900">3</cx:pt>
          <cx:pt idx="901">2</cx:pt>
          <cx:pt idx="902">3</cx:pt>
          <cx:pt idx="903">4</cx:pt>
          <cx:pt idx="904">4</cx:pt>
          <cx:pt idx="905">5</cx:pt>
          <cx:pt idx="906">5</cx:pt>
          <cx:pt idx="907">5</cx:pt>
          <cx:pt idx="908">2</cx:pt>
          <cx:pt idx="909">3</cx:pt>
          <cx:pt idx="910">5</cx:pt>
          <cx:pt idx="911">5</cx:pt>
          <cx:pt idx="912">3</cx:pt>
          <cx:pt idx="913">5</cx:pt>
          <cx:pt idx="914">3</cx:pt>
          <cx:pt idx="915">5</cx:pt>
          <cx:pt idx="916">5</cx:pt>
          <cx:pt idx="917">5</cx:pt>
          <cx:pt idx="918">5</cx:pt>
          <cx:pt idx="919">1</cx:pt>
          <cx:pt idx="920">4</cx:pt>
          <cx:pt idx="921">5</cx:pt>
          <cx:pt idx="922">5</cx:pt>
          <cx:pt idx="923">3</cx:pt>
          <cx:pt idx="924">3</cx:pt>
          <cx:pt idx="925">5</cx:pt>
          <cx:pt idx="926">5</cx:pt>
          <cx:pt idx="927">4</cx:pt>
          <cx:pt idx="928">4</cx:pt>
          <cx:pt idx="929">4</cx:pt>
          <cx:pt idx="930">1</cx:pt>
          <cx:pt idx="931">2</cx:pt>
          <cx:pt idx="932">4</cx:pt>
          <cx:pt idx="933">2</cx:pt>
          <cx:pt idx="934">2</cx:pt>
          <cx:pt idx="935">1</cx:pt>
          <cx:pt idx="936">3</cx:pt>
          <cx:pt idx="937">1</cx:pt>
          <cx:pt idx="938">2</cx:pt>
          <cx:pt idx="939">4</cx:pt>
          <cx:pt idx="940">2</cx:pt>
          <cx:pt idx="941">3</cx:pt>
          <cx:pt idx="942">3</cx:pt>
          <cx:pt idx="943">5</cx:pt>
          <cx:pt idx="944">2</cx:pt>
          <cx:pt idx="945">1</cx:pt>
          <cx:pt idx="946">2</cx:pt>
          <cx:pt idx="947">5</cx:pt>
          <cx:pt idx="948">4</cx:pt>
          <cx:pt idx="949">4</cx:pt>
          <cx:pt idx="950">4</cx:pt>
          <cx:pt idx="951">5</cx:pt>
          <cx:pt idx="952">3</cx:pt>
          <cx:pt idx="953">5</cx:pt>
          <cx:pt idx="954">2</cx:pt>
          <cx:pt idx="955">2</cx:pt>
          <cx:pt idx="956">2</cx:pt>
          <cx:pt idx="957">5</cx:pt>
          <cx:pt idx="958">3</cx:pt>
          <cx:pt idx="959">4</cx:pt>
          <cx:pt idx="960">1</cx:pt>
          <cx:pt idx="961">2</cx:pt>
          <cx:pt idx="962">4</cx:pt>
          <cx:pt idx="963">3</cx:pt>
          <cx:pt idx="964">4</cx:pt>
          <cx:pt idx="965">3</cx:pt>
          <cx:pt idx="966">2</cx:pt>
          <cx:pt idx="967">2</cx:pt>
          <cx:pt idx="968">1</cx:pt>
          <cx:pt idx="969">3</cx:pt>
          <cx:pt idx="970">4</cx:pt>
          <cx:pt idx="971">1</cx:pt>
          <cx:pt idx="972">3</cx:pt>
          <cx:pt idx="973">2</cx:pt>
          <cx:pt idx="974">4</cx:pt>
          <cx:pt idx="975">4</cx:pt>
          <cx:pt idx="976">3</cx:pt>
          <cx:pt idx="977">4</cx:pt>
          <cx:pt idx="978">3</cx:pt>
          <cx:pt idx="979">5</cx:pt>
          <cx:pt idx="980">2</cx:pt>
          <cx:pt idx="981">3</cx:pt>
          <cx:pt idx="982">2</cx:pt>
          <cx:pt idx="983">3</cx:pt>
          <cx:pt idx="984">4</cx:pt>
          <cx:pt idx="985">5</cx:pt>
          <cx:pt idx="986">2</cx:pt>
          <cx:pt idx="987">5</cx:pt>
          <cx:pt idx="988">2</cx:pt>
          <cx:pt idx="989">3</cx:pt>
          <cx:pt idx="990">4</cx:pt>
          <cx:pt idx="991">5</cx:pt>
          <cx:pt idx="992">5</cx:pt>
          <cx:pt idx="993">3</cx:pt>
          <cx:pt idx="994">3</cx:pt>
          <cx:pt idx="995">1</cx:pt>
          <cx:pt idx="996">3</cx:pt>
          <cx:pt idx="997">4</cx:pt>
          <cx:pt idx="998">4</cx:pt>
          <cx:pt idx="999">1</cx:pt>
          <cx:pt idx="1000">4</cx:pt>
          <cx:pt idx="1001">1</cx:pt>
          <cx:pt idx="1002">4</cx:pt>
          <cx:pt idx="1003">5</cx:pt>
          <cx:pt idx="1004">2</cx:pt>
          <cx:pt idx="1005">4</cx:pt>
          <cx:pt idx="1006">5</cx:pt>
          <cx:pt idx="1007">1</cx:pt>
          <cx:pt idx="1008">2</cx:pt>
          <cx:pt idx="1009">4</cx:pt>
          <cx:pt idx="1010">5</cx:pt>
          <cx:pt idx="1011">3</cx:pt>
          <cx:pt idx="1012">3</cx:pt>
          <cx:pt idx="1013">1</cx:pt>
          <cx:pt idx="1014">2</cx:pt>
          <cx:pt idx="1015">3</cx:pt>
          <cx:pt idx="1016">5</cx:pt>
          <cx:pt idx="1017">5</cx:pt>
          <cx:pt idx="1018">2</cx:pt>
          <cx:pt idx="1019">4</cx:pt>
          <cx:pt idx="1020">2</cx:pt>
          <cx:pt idx="1021">3</cx:pt>
          <cx:pt idx="1022">4</cx:pt>
          <cx:pt idx="1023">3</cx:pt>
          <cx:pt idx="1024">4</cx:pt>
          <cx:pt idx="1025">4</cx:pt>
          <cx:pt idx="1026">3</cx:pt>
          <cx:pt idx="1027">3</cx:pt>
          <cx:pt idx="1028">4</cx:pt>
          <cx:pt idx="1029">3</cx:pt>
          <cx:pt idx="1030">4</cx:pt>
          <cx:pt idx="1031">4</cx:pt>
          <cx:pt idx="1032">2</cx:pt>
          <cx:pt idx="1033">2</cx:pt>
          <cx:pt idx="1034">4</cx:pt>
          <cx:pt idx="1035">4</cx:pt>
          <cx:pt idx="1036">5</cx:pt>
          <cx:pt idx="1037">4</cx:pt>
          <cx:pt idx="1038">4</cx:pt>
          <cx:pt idx="1039">3</cx:pt>
          <cx:pt idx="1040">1</cx:pt>
          <cx:pt idx="1041">3</cx:pt>
          <cx:pt idx="1042">4</cx:pt>
          <cx:pt idx="1043">5</cx:pt>
          <cx:pt idx="1044">2</cx:pt>
          <cx:pt idx="1045">1</cx:pt>
          <cx:pt idx="1046">2</cx:pt>
          <cx:pt idx="1047">2</cx:pt>
          <cx:pt idx="1048">4</cx:pt>
          <cx:pt idx="1049">1</cx:pt>
          <cx:pt idx="1050">2</cx:pt>
          <cx:pt idx="1051">2</cx:pt>
          <cx:pt idx="1052">3</cx:pt>
          <cx:pt idx="1053">2</cx:pt>
          <cx:pt idx="1054">4</cx:pt>
          <cx:pt idx="1055">1</cx:pt>
          <cx:pt idx="1056">1</cx:pt>
          <cx:pt idx="1057">4</cx:pt>
          <cx:pt idx="1058">4</cx:pt>
          <cx:pt idx="1059">5</cx:pt>
          <cx:pt idx="1060">2</cx:pt>
          <cx:pt idx="1061">3</cx:pt>
          <cx:pt idx="1062">1</cx:pt>
          <cx:pt idx="1063">3</cx:pt>
          <cx:pt idx="1064">5</cx:pt>
          <cx:pt idx="1065">5</cx:pt>
          <cx:pt idx="1066">1</cx:pt>
          <cx:pt idx="1067">1</cx:pt>
          <cx:pt idx="1068">5</cx:pt>
          <cx:pt idx="1069">4</cx:pt>
          <cx:pt idx="1070">5</cx:pt>
          <cx:pt idx="1071">1</cx:pt>
          <cx:pt idx="1072">2</cx:pt>
          <cx:pt idx="1073">3</cx:pt>
          <cx:pt idx="1074">1</cx:pt>
          <cx:pt idx="1075">3</cx:pt>
          <cx:pt idx="1076">3</cx:pt>
          <cx:pt idx="1077">2</cx:pt>
          <cx:pt idx="1078">4</cx:pt>
          <cx:pt idx="1079">1</cx:pt>
          <cx:pt idx="1080">2</cx:pt>
          <cx:pt idx="1081">1</cx:pt>
          <cx:pt idx="1082">2</cx:pt>
          <cx:pt idx="1083">3</cx:pt>
          <cx:pt idx="1084">4</cx:pt>
          <cx:pt idx="1085">2</cx:pt>
          <cx:pt idx="1086">4</cx:pt>
          <cx:pt idx="1087">1</cx:pt>
          <cx:pt idx="1088">4</cx:pt>
          <cx:pt idx="1089">1</cx:pt>
          <cx:pt idx="1090">4</cx:pt>
          <cx:pt idx="1091">4</cx:pt>
          <cx:pt idx="1092">3</cx:pt>
          <cx:pt idx="1093">4</cx:pt>
          <cx:pt idx="1094">1</cx:pt>
          <cx:pt idx="1095">3</cx:pt>
          <cx:pt idx="1096">1</cx:pt>
          <cx:pt idx="1097">3</cx:pt>
          <cx:pt idx="1098">2</cx:pt>
          <cx:pt idx="1099">3</cx:pt>
          <cx:pt idx="1100">5</cx:pt>
          <cx:pt idx="1101">2</cx:pt>
          <cx:pt idx="1102">4</cx:pt>
          <cx:pt idx="1103">3</cx:pt>
          <cx:pt idx="1104">5</cx:pt>
          <cx:pt idx="1105">3</cx:pt>
          <cx:pt idx="1106">4</cx:pt>
          <cx:pt idx="1107">3</cx:pt>
          <cx:pt idx="1108">4</cx:pt>
          <cx:pt idx="1109">3</cx:pt>
          <cx:pt idx="1110">1</cx:pt>
          <cx:pt idx="1111">4</cx:pt>
          <cx:pt idx="1112">1</cx:pt>
          <cx:pt idx="1113">3</cx:pt>
          <cx:pt idx="1114">5</cx:pt>
          <cx:pt idx="1115">2</cx:pt>
          <cx:pt idx="1116">4</cx:pt>
          <cx:pt idx="1117">1</cx:pt>
          <cx:pt idx="1118">2</cx:pt>
          <cx:pt idx="1119">5</cx:pt>
          <cx:pt idx="1120">5</cx:pt>
          <cx:pt idx="1121">5</cx:pt>
          <cx:pt idx="1122">5</cx:pt>
          <cx:pt idx="1123">3</cx:pt>
          <cx:pt idx="1124">4</cx:pt>
          <cx:pt idx="1125">1</cx:pt>
          <cx:pt idx="1126">5</cx:pt>
          <cx:pt idx="1127">1</cx:pt>
          <cx:pt idx="1128">3</cx:pt>
          <cx:pt idx="1129">5</cx:pt>
          <cx:pt idx="1130">4</cx:pt>
          <cx:pt idx="1131">3</cx:pt>
          <cx:pt idx="1132">2</cx:pt>
          <cx:pt idx="1133">5</cx:pt>
          <cx:pt idx="1134">4</cx:pt>
          <cx:pt idx="1135">5</cx:pt>
          <cx:pt idx="1136">5</cx:pt>
          <cx:pt idx="1137">4</cx:pt>
          <cx:pt idx="1138">5</cx:pt>
          <cx:pt idx="1139">5</cx:pt>
          <cx:pt idx="1140">2</cx:pt>
          <cx:pt idx="1141">1</cx:pt>
          <cx:pt idx="1142">3</cx:pt>
          <cx:pt idx="1143">5</cx:pt>
          <cx:pt idx="1144">4</cx:pt>
          <cx:pt idx="1145">3</cx:pt>
          <cx:pt idx="1146">1</cx:pt>
          <cx:pt idx="1147">3</cx:pt>
          <cx:pt idx="1148">3</cx:pt>
          <cx:pt idx="1149">5</cx:pt>
          <cx:pt idx="1150">3</cx:pt>
          <cx:pt idx="1151">1</cx:pt>
          <cx:pt idx="1152">5</cx:pt>
          <cx:pt idx="1153">3</cx:pt>
          <cx:pt idx="1154">2</cx:pt>
          <cx:pt idx="1155">2</cx:pt>
          <cx:pt idx="1156">1</cx:pt>
          <cx:pt idx="1157">1</cx:pt>
          <cx:pt idx="1158">2</cx:pt>
          <cx:pt idx="1159">3</cx:pt>
          <cx:pt idx="1160">1</cx:pt>
          <cx:pt idx="1161">3</cx:pt>
          <cx:pt idx="1162">2</cx:pt>
          <cx:pt idx="1163">1</cx:pt>
          <cx:pt idx="1164">1</cx:pt>
          <cx:pt idx="1165">1</cx:pt>
          <cx:pt idx="1166">3</cx:pt>
          <cx:pt idx="1167">2</cx:pt>
          <cx:pt idx="1168">2</cx:pt>
          <cx:pt idx="1169">5</cx:pt>
          <cx:pt idx="1170">3</cx:pt>
          <cx:pt idx="1171">3</cx:pt>
          <cx:pt idx="1172">3</cx:pt>
          <cx:pt idx="1173">2</cx:pt>
          <cx:pt idx="1174">2</cx:pt>
          <cx:pt idx="1175">1</cx:pt>
          <cx:pt idx="1176">4</cx:pt>
          <cx:pt idx="1177">5</cx:pt>
          <cx:pt idx="1178">4</cx:pt>
          <cx:pt idx="1179">5</cx:pt>
          <cx:pt idx="1180">3</cx:pt>
          <cx:pt idx="1181">1</cx:pt>
          <cx:pt idx="1182">5</cx:pt>
          <cx:pt idx="1183">3</cx:pt>
          <cx:pt idx="1184">1</cx:pt>
          <cx:pt idx="1185">5</cx:pt>
          <cx:pt idx="1186">5</cx:pt>
          <cx:pt idx="1187">3</cx:pt>
          <cx:pt idx="1188">4</cx:pt>
          <cx:pt idx="1189">1</cx:pt>
          <cx:pt idx="1190">5</cx:pt>
          <cx:pt idx="1191">1</cx:pt>
          <cx:pt idx="1192">5</cx:pt>
          <cx:pt idx="1193">5</cx:pt>
          <cx:pt idx="1194">3</cx:pt>
          <cx:pt idx="1195">5</cx:pt>
          <cx:pt idx="1196">2</cx:pt>
          <cx:pt idx="1197">2</cx:pt>
          <cx:pt idx="1198">2</cx:pt>
          <cx:pt idx="1199">4</cx:pt>
          <cx:pt idx="1200">1</cx:pt>
          <cx:pt idx="1201">5</cx:pt>
          <cx:pt idx="1202">1</cx:pt>
          <cx:pt idx="1203">2</cx:pt>
          <cx:pt idx="1204">4</cx:pt>
          <cx:pt idx="1205">3</cx:pt>
          <cx:pt idx="1206">2</cx:pt>
          <cx:pt idx="1207">5</cx:pt>
          <cx:pt idx="1208">2</cx:pt>
          <cx:pt idx="1209">4</cx:pt>
          <cx:pt idx="1210">5</cx:pt>
          <cx:pt idx="1211">1</cx:pt>
          <cx:pt idx="1212">4</cx:pt>
          <cx:pt idx="1213">5</cx:pt>
          <cx:pt idx="1214">2</cx:pt>
          <cx:pt idx="1215">1</cx:pt>
          <cx:pt idx="1216">3</cx:pt>
          <cx:pt idx="1217">2</cx:pt>
          <cx:pt idx="1218">2</cx:pt>
          <cx:pt idx="1219">1</cx:pt>
          <cx:pt idx="1220">5</cx:pt>
          <cx:pt idx="1221">5</cx:pt>
          <cx:pt idx="1222">2</cx:pt>
          <cx:pt idx="1223">1</cx:pt>
          <cx:pt idx="1224">3</cx:pt>
          <cx:pt idx="1225">4</cx:pt>
          <cx:pt idx="1226">3</cx:pt>
          <cx:pt idx="1227">1</cx:pt>
          <cx:pt idx="1228">5</cx:pt>
          <cx:pt idx="1229">3</cx:pt>
          <cx:pt idx="1230">3</cx:pt>
          <cx:pt idx="1231">1</cx:pt>
          <cx:pt idx="1232">1</cx:pt>
          <cx:pt idx="1233">1</cx:pt>
          <cx:pt idx="1234">2</cx:pt>
          <cx:pt idx="1235">2</cx:pt>
          <cx:pt idx="1236">4</cx:pt>
          <cx:pt idx="1237">3</cx:pt>
          <cx:pt idx="1238">5</cx:pt>
          <cx:pt idx="1239">5</cx:pt>
          <cx:pt idx="1240">1</cx:pt>
          <cx:pt idx="1241">5</cx:pt>
          <cx:pt idx="1242">2</cx:pt>
          <cx:pt idx="1243">1</cx:pt>
          <cx:pt idx="1244">4</cx:pt>
          <cx:pt idx="1245">5</cx:pt>
          <cx:pt idx="1246">2</cx:pt>
          <cx:pt idx="1247">4</cx:pt>
          <cx:pt idx="1248">5</cx:pt>
          <cx:pt idx="1249">3</cx:pt>
          <cx:pt idx="1250">2</cx:pt>
          <cx:pt idx="1251">1</cx:pt>
          <cx:pt idx="1252">4</cx:pt>
          <cx:pt idx="1253">3</cx:pt>
          <cx:pt idx="1254">2</cx:pt>
          <cx:pt idx="1255">3</cx:pt>
          <cx:pt idx="1256">3</cx:pt>
          <cx:pt idx="1257">5</cx:pt>
          <cx:pt idx="1258">3</cx:pt>
          <cx:pt idx="1259">1</cx:pt>
          <cx:pt idx="1260">5</cx:pt>
          <cx:pt idx="1261">1</cx:pt>
          <cx:pt idx="1262">2</cx:pt>
          <cx:pt idx="1263">4</cx:pt>
          <cx:pt idx="1264">4</cx:pt>
          <cx:pt idx="1265">5</cx:pt>
          <cx:pt idx="1266">2</cx:pt>
          <cx:pt idx="1267">4</cx:pt>
          <cx:pt idx="1268">1</cx:pt>
          <cx:pt idx="1269">3</cx:pt>
          <cx:pt idx="1270">4</cx:pt>
          <cx:pt idx="1271">5</cx:pt>
          <cx:pt idx="1272">2</cx:pt>
          <cx:pt idx="1273">1</cx:pt>
          <cx:pt idx="1274">2</cx:pt>
          <cx:pt idx="1275">4</cx:pt>
          <cx:pt idx="1276">3</cx:pt>
          <cx:pt idx="1277">1</cx:pt>
          <cx:pt idx="1278">1</cx:pt>
          <cx:pt idx="1279">1</cx:pt>
          <cx:pt idx="1280">1</cx:pt>
          <cx:pt idx="1281">2</cx:pt>
          <cx:pt idx="1282">2</cx:pt>
          <cx:pt idx="1283">3</cx:pt>
          <cx:pt idx="1284">3</cx:pt>
          <cx:pt idx="1285">1</cx:pt>
          <cx:pt idx="1286">4</cx:pt>
          <cx:pt idx="1287">4</cx:pt>
          <cx:pt idx="1288">1</cx:pt>
          <cx:pt idx="1289">4</cx:pt>
          <cx:pt idx="1290">2</cx:pt>
          <cx:pt idx="1291">4</cx:pt>
          <cx:pt idx="1292">1</cx:pt>
          <cx:pt idx="1293">3</cx:pt>
          <cx:pt idx="1294">4</cx:pt>
          <cx:pt idx="1295">2</cx:pt>
          <cx:pt idx="1296">2</cx:pt>
          <cx:pt idx="1297">3</cx:pt>
          <cx:pt idx="1298">2</cx:pt>
          <cx:pt idx="1299">3</cx:pt>
          <cx:pt idx="1300">4</cx:pt>
          <cx:pt idx="1301">4</cx:pt>
          <cx:pt idx="1302">1</cx:pt>
          <cx:pt idx="1303">2</cx:pt>
          <cx:pt idx="1304">1</cx:pt>
          <cx:pt idx="1305">3</cx:pt>
          <cx:pt idx="1306">1</cx:pt>
          <cx:pt idx="1307">3</cx:pt>
          <cx:pt idx="1308">2</cx:pt>
          <cx:pt idx="1309">4</cx:pt>
          <cx:pt idx="1310">1</cx:pt>
          <cx:pt idx="1311">2</cx:pt>
          <cx:pt idx="1312">4</cx:pt>
          <cx:pt idx="1313">2</cx:pt>
          <cx:pt idx="1314">5</cx:pt>
          <cx:pt idx="1315">3</cx:pt>
          <cx:pt idx="1316">1</cx:pt>
          <cx:pt idx="1317">3</cx:pt>
          <cx:pt idx="1318">3</cx:pt>
          <cx:pt idx="1319">2</cx:pt>
          <cx:pt idx="1320">1</cx:pt>
          <cx:pt idx="1321">3</cx:pt>
          <cx:pt idx="1322">5</cx:pt>
          <cx:pt idx="1323">2</cx:pt>
          <cx:pt idx="1324">2</cx:pt>
          <cx:pt idx="1325">4</cx:pt>
          <cx:pt idx="1326">5</cx:pt>
          <cx:pt idx="1327">2</cx:pt>
          <cx:pt idx="1328">1</cx:pt>
          <cx:pt idx="1329">5</cx:pt>
          <cx:pt idx="1330">4</cx:pt>
          <cx:pt idx="1331">5</cx:pt>
          <cx:pt idx="1332">5</cx:pt>
          <cx:pt idx="1333">3</cx:pt>
          <cx:pt idx="1334">2</cx:pt>
          <cx:pt idx="1335">4</cx:pt>
          <cx:pt idx="1336">3</cx:pt>
          <cx:pt idx="1337">2</cx:pt>
          <cx:pt idx="1338">3</cx:pt>
          <cx:pt idx="1339">2</cx:pt>
          <cx:pt idx="1340">2</cx:pt>
          <cx:pt idx="1341">3</cx:pt>
          <cx:pt idx="1342">3</cx:pt>
          <cx:pt idx="1343">2</cx:pt>
          <cx:pt idx="1344">1</cx:pt>
          <cx:pt idx="1345">2</cx:pt>
          <cx:pt idx="1346">1</cx:pt>
          <cx:pt idx="1347">5</cx:pt>
          <cx:pt idx="1348">4</cx:pt>
          <cx:pt idx="1349">5</cx:pt>
          <cx:pt idx="1350">1</cx:pt>
          <cx:pt idx="1351">4</cx:pt>
          <cx:pt idx="1352">3</cx:pt>
          <cx:pt idx="1353">3</cx:pt>
          <cx:pt idx="1354">5</cx:pt>
          <cx:pt idx="1355">5</cx:pt>
          <cx:pt idx="1356">3</cx:pt>
          <cx:pt idx="1357">5</cx:pt>
          <cx:pt idx="1358">5</cx:pt>
          <cx:pt idx="1359">2</cx:pt>
          <cx:pt idx="1360">1</cx:pt>
          <cx:pt idx="1361">2</cx:pt>
          <cx:pt idx="1362">4</cx:pt>
          <cx:pt idx="1363">5</cx:pt>
          <cx:pt idx="1364">1</cx:pt>
          <cx:pt idx="1365">4</cx:pt>
          <cx:pt idx="1366">4</cx:pt>
          <cx:pt idx="1367">3</cx:pt>
          <cx:pt idx="1368">1</cx:pt>
          <cx:pt idx="1369">2</cx:pt>
          <cx:pt idx="1370">5</cx:pt>
          <cx:pt idx="1371">2</cx:pt>
          <cx:pt idx="1372">5</cx:pt>
          <cx:pt idx="1373">5</cx:pt>
          <cx:pt idx="1374">3</cx:pt>
          <cx:pt idx="1375">5</cx:pt>
          <cx:pt idx="1376">4</cx:pt>
          <cx:pt idx="1377">2</cx:pt>
          <cx:pt idx="1378">3</cx:pt>
          <cx:pt idx="1379">1</cx:pt>
          <cx:pt idx="1380">5</cx:pt>
          <cx:pt idx="1381">5</cx:pt>
          <cx:pt idx="1382">2</cx:pt>
          <cx:pt idx="1383">2</cx:pt>
          <cx:pt idx="1384">3</cx:pt>
          <cx:pt idx="1385">5</cx:pt>
          <cx:pt idx="1386">3</cx:pt>
          <cx:pt idx="1387">5</cx:pt>
          <cx:pt idx="1388">5</cx:pt>
          <cx:pt idx="1389">1</cx:pt>
          <cx:pt idx="1390">3</cx:pt>
          <cx:pt idx="1391">1</cx:pt>
          <cx:pt idx="1392">3</cx:pt>
          <cx:pt idx="1393">5</cx:pt>
          <cx:pt idx="1394">4</cx:pt>
          <cx:pt idx="1395">4</cx:pt>
          <cx:pt idx="1396">1</cx:pt>
          <cx:pt idx="1397">5</cx:pt>
          <cx:pt idx="1398">2</cx:pt>
          <cx:pt idx="1399">1</cx:pt>
          <cx:pt idx="1400">5</cx:pt>
          <cx:pt idx="1401">3</cx:pt>
          <cx:pt idx="1402">4</cx:pt>
          <cx:pt idx="1403">1</cx:pt>
          <cx:pt idx="1404">4</cx:pt>
          <cx:pt idx="1405">3</cx:pt>
          <cx:pt idx="1406">3</cx:pt>
          <cx:pt idx="1407">5</cx:pt>
          <cx:pt idx="1408">2</cx:pt>
          <cx:pt idx="1409">3</cx:pt>
          <cx:pt idx="1410">3</cx:pt>
          <cx:pt idx="1411">5</cx:pt>
          <cx:pt idx="1412">3</cx:pt>
          <cx:pt idx="1413">2</cx:pt>
          <cx:pt idx="1414">4</cx:pt>
          <cx:pt idx="1415">1</cx:pt>
          <cx:pt idx="1416">5</cx:pt>
          <cx:pt idx="1417">5</cx:pt>
          <cx:pt idx="1418">2</cx:pt>
          <cx:pt idx="1419">3</cx:pt>
          <cx:pt idx="1420">1</cx:pt>
          <cx:pt idx="1421">5</cx:pt>
          <cx:pt idx="1422">4</cx:pt>
          <cx:pt idx="1423">4</cx:pt>
          <cx:pt idx="1424">4</cx:pt>
          <cx:pt idx="1425">3</cx:pt>
          <cx:pt idx="1426">3</cx:pt>
          <cx:pt idx="1427">3</cx:pt>
          <cx:pt idx="1428">2</cx:pt>
          <cx:pt idx="1429">5</cx:pt>
          <cx:pt idx="1430">4</cx:pt>
          <cx:pt idx="1431">3</cx:pt>
          <cx:pt idx="1432">4</cx:pt>
          <cx:pt idx="1433">1</cx:pt>
          <cx:pt idx="1434">2</cx:pt>
          <cx:pt idx="1435">4</cx:pt>
          <cx:pt idx="1436">4</cx:pt>
          <cx:pt idx="1437">2</cx:pt>
          <cx:pt idx="1438">4</cx:pt>
          <cx:pt idx="1439">2</cx:pt>
          <cx:pt idx="1440">3</cx:pt>
          <cx:pt idx="1441">3</cx:pt>
          <cx:pt idx="1442">1</cx:pt>
          <cx:pt idx="1443">1</cx:pt>
          <cx:pt idx="1444">3</cx:pt>
          <cx:pt idx="1445">3</cx:pt>
          <cx:pt idx="1446">2</cx:pt>
          <cx:pt idx="1447">1</cx:pt>
          <cx:pt idx="1448">1</cx:pt>
          <cx:pt idx="1449">1</cx:pt>
          <cx:pt idx="1450">3</cx:pt>
          <cx:pt idx="1451">3</cx:pt>
          <cx:pt idx="1452">1</cx:pt>
          <cx:pt idx="1453">5</cx:pt>
          <cx:pt idx="1454">2</cx:pt>
          <cx:pt idx="1455">1</cx:pt>
          <cx:pt idx="1456">5</cx:pt>
          <cx:pt idx="1457">4</cx:pt>
          <cx:pt idx="1458">4</cx:pt>
          <cx:pt idx="1459">1</cx:pt>
          <cx:pt idx="1460">4</cx:pt>
          <cx:pt idx="1461">4</cx:pt>
          <cx:pt idx="1462">4</cx:pt>
          <cx:pt idx="1463">2</cx:pt>
          <cx:pt idx="1464">3</cx:pt>
          <cx:pt idx="1465">1</cx:pt>
          <cx:pt idx="1466">2</cx:pt>
          <cx:pt idx="1467">2</cx:pt>
          <cx:pt idx="1468">1</cx:pt>
          <cx:pt idx="1469">4</cx:pt>
          <cx:pt idx="1470">5</cx:pt>
          <cx:pt idx="1471">1</cx:pt>
          <cx:pt idx="1472">5</cx:pt>
          <cx:pt idx="1473">1</cx:pt>
          <cx:pt idx="1474">3</cx:pt>
          <cx:pt idx="1475">3</cx:pt>
          <cx:pt idx="1476">2</cx:pt>
          <cx:pt idx="1477">1</cx:pt>
          <cx:pt idx="1478">3</cx:pt>
          <cx:pt idx="1479">4</cx:pt>
          <cx:pt idx="1480">3</cx:pt>
          <cx:pt idx="1481">2</cx:pt>
          <cx:pt idx="1482">3</cx:pt>
          <cx:pt idx="1483">3</cx:pt>
          <cx:pt idx="1484">2</cx:pt>
          <cx:pt idx="1485">3</cx:pt>
          <cx:pt idx="1486">3</cx:pt>
          <cx:pt idx="1487">1</cx:pt>
          <cx:pt idx="1488">1</cx:pt>
          <cx:pt idx="1489">5</cx:pt>
          <cx:pt idx="1490">3</cx:pt>
          <cx:pt idx="1491">5</cx:pt>
          <cx:pt idx="1492">5</cx:pt>
          <cx:pt idx="1493">1</cx:pt>
          <cx:pt idx="1494">3</cx:pt>
          <cx:pt idx="1495">1</cx:pt>
          <cx:pt idx="1496">4</cx:pt>
          <cx:pt idx="1497">3</cx:pt>
          <cx:pt idx="1498">2</cx:pt>
          <cx:pt idx="1499">4</cx:pt>
          <cx:pt idx="1500">4</cx:pt>
          <cx:pt idx="1501">5</cx:pt>
          <cx:pt idx="1502">2</cx:pt>
          <cx:pt idx="1503">3</cx:pt>
          <cx:pt idx="1504">5</cx:pt>
          <cx:pt idx="1505">2</cx:pt>
          <cx:pt idx="1506">3</cx:pt>
          <cx:pt idx="1507">5</cx:pt>
          <cx:pt idx="1508">3</cx:pt>
          <cx:pt idx="1509">3</cx:pt>
          <cx:pt idx="1510">3</cx:pt>
          <cx:pt idx="1511">4</cx:pt>
          <cx:pt idx="1512">4</cx:pt>
          <cx:pt idx="1513">5</cx:pt>
          <cx:pt idx="1514">3</cx:pt>
          <cx:pt idx="1515">1</cx:pt>
          <cx:pt idx="1516">1</cx:pt>
          <cx:pt idx="1517">3</cx:pt>
          <cx:pt idx="1518">3</cx:pt>
          <cx:pt idx="1519">4</cx:pt>
          <cx:pt idx="1520">3</cx:pt>
          <cx:pt idx="1521">1</cx:pt>
          <cx:pt idx="1522">1</cx:pt>
          <cx:pt idx="1523">3</cx:pt>
          <cx:pt idx="1524">3</cx:pt>
          <cx:pt idx="1525">2</cx:pt>
          <cx:pt idx="1526">5</cx:pt>
          <cx:pt idx="1527">4</cx:pt>
          <cx:pt idx="1528">5</cx:pt>
          <cx:pt idx="1529">4</cx:pt>
          <cx:pt idx="1530">3</cx:pt>
          <cx:pt idx="1531">3</cx:pt>
          <cx:pt idx="1532">5</cx:pt>
          <cx:pt idx="1533">4</cx:pt>
          <cx:pt idx="1534">5</cx:pt>
          <cx:pt idx="1535">1</cx:pt>
          <cx:pt idx="1536">4</cx:pt>
          <cx:pt idx="1537">3</cx:pt>
          <cx:pt idx="1538">2</cx:pt>
          <cx:pt idx="1539">5</cx:pt>
          <cx:pt idx="1540">2</cx:pt>
          <cx:pt idx="1541">3</cx:pt>
          <cx:pt idx="1542">3</cx:pt>
          <cx:pt idx="1543">2</cx:pt>
          <cx:pt idx="1544">2</cx:pt>
          <cx:pt idx="1545">3</cx:pt>
          <cx:pt idx="1546">3</cx:pt>
          <cx:pt idx="1547">3</cx:pt>
          <cx:pt idx="1548">1</cx:pt>
          <cx:pt idx="1549">3</cx:pt>
          <cx:pt idx="1550">5</cx:pt>
          <cx:pt idx="1551">1</cx:pt>
          <cx:pt idx="1552">4</cx:pt>
          <cx:pt idx="1553">4</cx:pt>
          <cx:pt idx="1554">3</cx:pt>
          <cx:pt idx="1555">4</cx:pt>
          <cx:pt idx="1556">4</cx:pt>
          <cx:pt idx="1557">3</cx:pt>
          <cx:pt idx="1558">3</cx:pt>
          <cx:pt idx="1559">4</cx:pt>
          <cx:pt idx="1560">3</cx:pt>
          <cx:pt idx="1561">4</cx:pt>
          <cx:pt idx="1562">3</cx:pt>
          <cx:pt idx="1563">5</cx:pt>
          <cx:pt idx="1564">5</cx:pt>
          <cx:pt idx="1565">1</cx:pt>
          <cx:pt idx="1566">2</cx:pt>
          <cx:pt idx="1567">3</cx:pt>
          <cx:pt idx="1568">2</cx:pt>
          <cx:pt idx="1569">2</cx:pt>
          <cx:pt idx="1570">1</cx:pt>
          <cx:pt idx="1571">5</cx:pt>
          <cx:pt idx="1572">3</cx:pt>
          <cx:pt idx="1573">1</cx:pt>
          <cx:pt idx="1574">4</cx:pt>
          <cx:pt idx="1575">1</cx:pt>
          <cx:pt idx="1576">5</cx:pt>
          <cx:pt idx="1577">2</cx:pt>
          <cx:pt idx="1578">4</cx:pt>
          <cx:pt idx="1579">4</cx:pt>
          <cx:pt idx="1580">1</cx:pt>
          <cx:pt idx="1581">2</cx:pt>
          <cx:pt idx="1582">3</cx:pt>
          <cx:pt idx="1583">5</cx:pt>
          <cx:pt idx="1584">1</cx:pt>
          <cx:pt idx="1585">2</cx:pt>
          <cx:pt idx="1586">2</cx:pt>
          <cx:pt idx="1587">1</cx:pt>
          <cx:pt idx="1588">1</cx:pt>
          <cx:pt idx="1589">5</cx:pt>
          <cx:pt idx="1590">4</cx:pt>
          <cx:pt idx="1591">1</cx:pt>
          <cx:pt idx="1592">1</cx:pt>
          <cx:pt idx="1593">1</cx:pt>
          <cx:pt idx="1594">1</cx:pt>
          <cx:pt idx="1595">5</cx:pt>
          <cx:pt idx="1596">3</cx:pt>
          <cx:pt idx="1597">2</cx:pt>
          <cx:pt idx="1598">5</cx:pt>
          <cx:pt idx="1599">4</cx:pt>
          <cx:pt idx="1600">5</cx:pt>
          <cx:pt idx="1601">3</cx:pt>
          <cx:pt idx="1602">1</cx:pt>
          <cx:pt idx="1603">1</cx:pt>
          <cx:pt idx="1604">5</cx:pt>
          <cx:pt idx="1605">3</cx:pt>
          <cx:pt idx="1606">1</cx:pt>
          <cx:pt idx="1607">2</cx:pt>
          <cx:pt idx="1608">5</cx:pt>
          <cx:pt idx="1609">3</cx:pt>
          <cx:pt idx="1610">4</cx:pt>
          <cx:pt idx="1611">5</cx:pt>
          <cx:pt idx="1612">2</cx:pt>
          <cx:pt idx="1613">3</cx:pt>
          <cx:pt idx="1614">4</cx:pt>
          <cx:pt idx="1615">5</cx:pt>
          <cx:pt idx="1616">1</cx:pt>
          <cx:pt idx="1617">4</cx:pt>
          <cx:pt idx="1618">5</cx:pt>
          <cx:pt idx="1619">1</cx:pt>
          <cx:pt idx="1620">3</cx:pt>
          <cx:pt idx="1621">5</cx:pt>
          <cx:pt idx="1622">2</cx:pt>
          <cx:pt idx="1623">2</cx:pt>
          <cx:pt idx="1624">2</cx:pt>
          <cx:pt idx="1625">4</cx:pt>
          <cx:pt idx="1626">4</cx:pt>
          <cx:pt idx="1627">4</cx:pt>
          <cx:pt idx="1628">2</cx:pt>
          <cx:pt idx="1629">5</cx:pt>
          <cx:pt idx="1630">4</cx:pt>
          <cx:pt idx="1631">3</cx:pt>
          <cx:pt idx="1632">4</cx:pt>
          <cx:pt idx="1633">5</cx:pt>
          <cx:pt idx="1634">4</cx:pt>
          <cx:pt idx="1635">3</cx:pt>
          <cx:pt idx="1636">3</cx:pt>
          <cx:pt idx="1637">3</cx:pt>
          <cx:pt idx="1638">4</cx:pt>
          <cx:pt idx="1639">3</cx:pt>
          <cx:pt idx="1640">3</cx:pt>
          <cx:pt idx="1641">1</cx:pt>
          <cx:pt idx="1642">1</cx:pt>
          <cx:pt idx="1643">5</cx:pt>
          <cx:pt idx="1644">3</cx:pt>
          <cx:pt idx="1645">1</cx:pt>
          <cx:pt idx="1646">1</cx:pt>
          <cx:pt idx="1647">5</cx:pt>
          <cx:pt idx="1648">3</cx:pt>
          <cx:pt idx="1649">2</cx:pt>
          <cx:pt idx="1650">1</cx:pt>
          <cx:pt idx="1651">1</cx:pt>
          <cx:pt idx="1652">4</cx:pt>
          <cx:pt idx="1653">5</cx:pt>
          <cx:pt idx="1654">3</cx:pt>
          <cx:pt idx="1655">3</cx:pt>
          <cx:pt idx="1656">4</cx:pt>
          <cx:pt idx="1657">1</cx:pt>
          <cx:pt idx="1658">3</cx:pt>
          <cx:pt idx="1659">3</cx:pt>
          <cx:pt idx="1660">3</cx:pt>
          <cx:pt idx="1661">3</cx:pt>
          <cx:pt idx="1662">2</cx:pt>
          <cx:pt idx="1663">4</cx:pt>
          <cx:pt idx="1664">4</cx:pt>
          <cx:pt idx="1665">4</cx:pt>
          <cx:pt idx="1666">3</cx:pt>
          <cx:pt idx="1667">1</cx:pt>
          <cx:pt idx="1668">5</cx:pt>
          <cx:pt idx="1669">3</cx:pt>
          <cx:pt idx="1670">3</cx:pt>
          <cx:pt idx="1671">5</cx:pt>
          <cx:pt idx="1672">4</cx:pt>
          <cx:pt idx="1673">4</cx:pt>
          <cx:pt idx="1674">4</cx:pt>
          <cx:pt idx="1675">2</cx:pt>
          <cx:pt idx="1676">4</cx:pt>
          <cx:pt idx="1677">1</cx:pt>
          <cx:pt idx="1678">5</cx:pt>
          <cx:pt idx="1679">1</cx:pt>
          <cx:pt idx="1680">4</cx:pt>
          <cx:pt idx="1681">5</cx:pt>
          <cx:pt idx="1682">2</cx:pt>
          <cx:pt idx="1683">5</cx:pt>
          <cx:pt idx="1684">3</cx:pt>
          <cx:pt idx="1685">5</cx:pt>
          <cx:pt idx="1686">1</cx:pt>
          <cx:pt idx="1687">2</cx:pt>
          <cx:pt idx="1688">3</cx:pt>
          <cx:pt idx="1689">5</cx:pt>
          <cx:pt idx="1690">4</cx:pt>
          <cx:pt idx="1691">3</cx:pt>
          <cx:pt idx="1692">5</cx:pt>
          <cx:pt idx="1693">5</cx:pt>
          <cx:pt idx="1694">1</cx:pt>
          <cx:pt idx="1695">1</cx:pt>
          <cx:pt idx="1696">4</cx:pt>
          <cx:pt idx="1697">3</cx:pt>
          <cx:pt idx="1698">4</cx:pt>
          <cx:pt idx="1699">5</cx:pt>
          <cx:pt idx="1700">3</cx:pt>
          <cx:pt idx="1701">2</cx:pt>
          <cx:pt idx="1702">4</cx:pt>
          <cx:pt idx="1703">2</cx:pt>
          <cx:pt idx="1704">3</cx:pt>
          <cx:pt idx="1705">3</cx:pt>
          <cx:pt idx="1706">4</cx:pt>
          <cx:pt idx="1707">1</cx:pt>
          <cx:pt idx="1708">5</cx:pt>
          <cx:pt idx="1709">1</cx:pt>
          <cx:pt idx="1710">2</cx:pt>
          <cx:pt idx="1711">5</cx:pt>
          <cx:pt idx="1712">3</cx:pt>
          <cx:pt idx="1713">1</cx:pt>
          <cx:pt idx="1714">4</cx:pt>
          <cx:pt idx="1715">4</cx:pt>
          <cx:pt idx="1716">1</cx:pt>
          <cx:pt idx="1717">1</cx:pt>
          <cx:pt idx="1718">5</cx:pt>
          <cx:pt idx="1719">2</cx:pt>
          <cx:pt idx="1720">4</cx:pt>
          <cx:pt idx="1721">4</cx:pt>
          <cx:pt idx="1722">3</cx:pt>
          <cx:pt idx="1723">3</cx:pt>
          <cx:pt idx="1724">5</cx:pt>
          <cx:pt idx="1725">3</cx:pt>
          <cx:pt idx="1726">3</cx:pt>
          <cx:pt idx="1727">4</cx:pt>
          <cx:pt idx="1728">3</cx:pt>
          <cx:pt idx="1729">1</cx:pt>
          <cx:pt idx="1730">5</cx:pt>
          <cx:pt idx="1731">4</cx:pt>
          <cx:pt idx="1732">5</cx:pt>
          <cx:pt idx="1733">1</cx:pt>
          <cx:pt idx="1734">2</cx:pt>
          <cx:pt idx="1735">3</cx:pt>
          <cx:pt idx="1736">3</cx:pt>
          <cx:pt idx="1737">5</cx:pt>
          <cx:pt idx="1738">3</cx:pt>
          <cx:pt idx="1739">4</cx:pt>
          <cx:pt idx="1740">3</cx:pt>
          <cx:pt idx="1741">3</cx:pt>
          <cx:pt idx="1742">4</cx:pt>
          <cx:pt idx="1743">3</cx:pt>
          <cx:pt idx="1744">2</cx:pt>
          <cx:pt idx="1745">1</cx:pt>
          <cx:pt idx="1746">5</cx:pt>
          <cx:pt idx="1747">5</cx:pt>
          <cx:pt idx="1748">4</cx:pt>
          <cx:pt idx="1749">2</cx:pt>
          <cx:pt idx="1750">1</cx:pt>
          <cx:pt idx="1751">2</cx:pt>
          <cx:pt idx="1752">5</cx:pt>
          <cx:pt idx="1753">4</cx:pt>
          <cx:pt idx="1754">2</cx:pt>
          <cx:pt idx="1755">2</cx:pt>
          <cx:pt idx="1756">5</cx:pt>
          <cx:pt idx="1757">3</cx:pt>
          <cx:pt idx="1758">4</cx:pt>
          <cx:pt idx="1759">2</cx:pt>
          <cx:pt idx="1760">4</cx:pt>
          <cx:pt idx="1761">2</cx:pt>
          <cx:pt idx="1762">5</cx:pt>
          <cx:pt idx="1763">1</cx:pt>
          <cx:pt idx="1764">4</cx:pt>
          <cx:pt idx="1765">1</cx:pt>
          <cx:pt idx="1766">1</cx:pt>
          <cx:pt idx="1767">3</cx:pt>
          <cx:pt idx="1768">3</cx:pt>
          <cx:pt idx="1769">4</cx:pt>
          <cx:pt idx="1770">3</cx:pt>
          <cx:pt idx="1771">4</cx:pt>
          <cx:pt idx="1772">4</cx:pt>
          <cx:pt idx="1773">5</cx:pt>
          <cx:pt idx="1774">5</cx:pt>
          <cx:pt idx="1775">5</cx:pt>
          <cx:pt idx="1776">5</cx:pt>
          <cx:pt idx="1777">5</cx:pt>
          <cx:pt idx="1778">3</cx:pt>
          <cx:pt idx="1779">3</cx:pt>
          <cx:pt idx="1780">1</cx:pt>
          <cx:pt idx="1781">1</cx:pt>
          <cx:pt idx="1782">4</cx:pt>
          <cx:pt idx="1783">5</cx:pt>
          <cx:pt idx="1784">3</cx:pt>
          <cx:pt idx="1785">4</cx:pt>
          <cx:pt idx="1786">4</cx:pt>
          <cx:pt idx="1787">1</cx:pt>
          <cx:pt idx="1788">1</cx:pt>
          <cx:pt idx="1789">1</cx:pt>
          <cx:pt idx="1790">2</cx:pt>
          <cx:pt idx="1791">3</cx:pt>
          <cx:pt idx="1792">4</cx:pt>
          <cx:pt idx="1793">3</cx:pt>
          <cx:pt idx="1794">2</cx:pt>
          <cx:pt idx="1795">1</cx:pt>
          <cx:pt idx="1796">1</cx:pt>
          <cx:pt idx="1797">4</cx:pt>
          <cx:pt idx="1798">1</cx:pt>
          <cx:pt idx="1799">2</cx:pt>
          <cx:pt idx="1800">3</cx:pt>
          <cx:pt idx="1801">2</cx:pt>
          <cx:pt idx="1802">3</cx:pt>
          <cx:pt idx="1803">3</cx:pt>
          <cx:pt idx="1804">1</cx:pt>
          <cx:pt idx="1805">3</cx:pt>
          <cx:pt idx="1806">5</cx:pt>
          <cx:pt idx="1807">4</cx:pt>
          <cx:pt idx="1808">2</cx:pt>
          <cx:pt idx="1809">2</cx:pt>
          <cx:pt idx="1810">4</cx:pt>
          <cx:pt idx="1811">2</cx:pt>
          <cx:pt idx="1812">1</cx:pt>
          <cx:pt idx="1813">2</cx:pt>
          <cx:pt idx="1814">2</cx:pt>
          <cx:pt idx="1815">2</cx:pt>
          <cx:pt idx="1816">3</cx:pt>
          <cx:pt idx="1817">1</cx:pt>
          <cx:pt idx="1818">4</cx:pt>
          <cx:pt idx="1819">3</cx:pt>
          <cx:pt idx="1820">4</cx:pt>
          <cx:pt idx="1821">2</cx:pt>
          <cx:pt idx="1822">4</cx:pt>
          <cx:pt idx="1823">5</cx:pt>
          <cx:pt idx="1824">2</cx:pt>
          <cx:pt idx="1825">2</cx:pt>
          <cx:pt idx="1826">1</cx:pt>
          <cx:pt idx="1827">1</cx:pt>
          <cx:pt idx="1828">3</cx:pt>
          <cx:pt idx="1829">4</cx:pt>
          <cx:pt idx="1830">3</cx:pt>
          <cx:pt idx="1831">2</cx:pt>
          <cx:pt idx="1832">2</cx:pt>
          <cx:pt idx="1833">2</cx:pt>
          <cx:pt idx="1834">5</cx:pt>
          <cx:pt idx="1835">1</cx:pt>
          <cx:pt idx="1836">5</cx:pt>
          <cx:pt idx="1837">3</cx:pt>
          <cx:pt idx="1838">3</cx:pt>
          <cx:pt idx="1839">4</cx:pt>
          <cx:pt idx="1840">4</cx:pt>
          <cx:pt idx="1841">4</cx:pt>
          <cx:pt idx="1842">5</cx:pt>
          <cx:pt idx="1843">2</cx:pt>
          <cx:pt idx="1844">4</cx:pt>
          <cx:pt idx="1845">3</cx:pt>
          <cx:pt idx="1846">2</cx:pt>
          <cx:pt idx="1847">5</cx:pt>
          <cx:pt idx="1848">1</cx:pt>
          <cx:pt idx="1849">3</cx:pt>
          <cx:pt idx="1850">3</cx:pt>
          <cx:pt idx="1851">3</cx:pt>
          <cx:pt idx="1852">2</cx:pt>
          <cx:pt idx="1853">1</cx:pt>
          <cx:pt idx="1854">4</cx:pt>
          <cx:pt idx="1855">2</cx:pt>
          <cx:pt idx="1856">5</cx:pt>
          <cx:pt idx="1857">3</cx:pt>
          <cx:pt idx="1858">5</cx:pt>
          <cx:pt idx="1859">2</cx:pt>
          <cx:pt idx="1860">2</cx:pt>
          <cx:pt idx="1861">5</cx:pt>
          <cx:pt idx="1862">5</cx:pt>
          <cx:pt idx="1863">2</cx:pt>
          <cx:pt idx="1864">1</cx:pt>
          <cx:pt idx="1865">2</cx:pt>
          <cx:pt idx="1866">4</cx:pt>
          <cx:pt idx="1867">2</cx:pt>
          <cx:pt idx="1868">1</cx:pt>
          <cx:pt idx="1869">4</cx:pt>
          <cx:pt idx="1870">5</cx:pt>
          <cx:pt idx="1871">4</cx:pt>
          <cx:pt idx="1872">2</cx:pt>
          <cx:pt idx="1873">2</cx:pt>
          <cx:pt idx="1874">4</cx:pt>
          <cx:pt idx="1875">5</cx:pt>
          <cx:pt idx="1876">5</cx:pt>
          <cx:pt idx="1877">5</cx:pt>
          <cx:pt idx="1878">2</cx:pt>
          <cx:pt idx="1879">2</cx:pt>
          <cx:pt idx="1880">3</cx:pt>
          <cx:pt idx="1881">3</cx:pt>
          <cx:pt idx="1882">2</cx:pt>
          <cx:pt idx="1883">3</cx:pt>
          <cx:pt idx="1884">5</cx:pt>
          <cx:pt idx="1885">5</cx:pt>
          <cx:pt idx="1886">5</cx:pt>
          <cx:pt idx="1887">1</cx:pt>
          <cx:pt idx="1888">2</cx:pt>
          <cx:pt idx="1889">5</cx:pt>
          <cx:pt idx="1890">3</cx:pt>
          <cx:pt idx="1891">1</cx:pt>
          <cx:pt idx="1892">3</cx:pt>
          <cx:pt idx="1893">4</cx:pt>
          <cx:pt idx="1894">5</cx:pt>
          <cx:pt idx="1895">4</cx:pt>
          <cx:pt idx="1896">2</cx:pt>
          <cx:pt idx="1897">2</cx:pt>
          <cx:pt idx="1898">1</cx:pt>
          <cx:pt idx="1899">4</cx:pt>
          <cx:pt idx="1900">4</cx:pt>
          <cx:pt idx="1901">3</cx:pt>
          <cx:pt idx="1902">5</cx:pt>
          <cx:pt idx="1903">2</cx:pt>
          <cx:pt idx="1904">2</cx:pt>
          <cx:pt idx="1905">5</cx:pt>
          <cx:pt idx="1906">5</cx:pt>
          <cx:pt idx="1907">1</cx:pt>
          <cx:pt idx="1908">3</cx:pt>
          <cx:pt idx="1909">1</cx:pt>
          <cx:pt idx="1910">3</cx:pt>
          <cx:pt idx="1911">2</cx:pt>
          <cx:pt idx="1912">2</cx:pt>
          <cx:pt idx="1913">2</cx:pt>
          <cx:pt idx="1914">2</cx:pt>
          <cx:pt idx="1915">5</cx:pt>
          <cx:pt idx="1916">3</cx:pt>
          <cx:pt idx="1917">5</cx:pt>
          <cx:pt idx="1918">1</cx:pt>
          <cx:pt idx="1919">2</cx:pt>
          <cx:pt idx="1920">2</cx:pt>
          <cx:pt idx="1921">3</cx:pt>
          <cx:pt idx="1922">2</cx:pt>
          <cx:pt idx="1923">3</cx:pt>
          <cx:pt idx="1924">1</cx:pt>
          <cx:pt idx="1925">3</cx:pt>
          <cx:pt idx="1926">4</cx:pt>
          <cx:pt idx="1927">5</cx:pt>
          <cx:pt idx="1928">5</cx:pt>
          <cx:pt idx="1929">5</cx:pt>
          <cx:pt idx="1930">2</cx:pt>
          <cx:pt idx="1931">1</cx:pt>
          <cx:pt idx="1932">5</cx:pt>
          <cx:pt idx="1933">3</cx:pt>
          <cx:pt idx="1934">5</cx:pt>
          <cx:pt idx="1935">5</cx:pt>
          <cx:pt idx="1936">5</cx:pt>
          <cx:pt idx="1937">1</cx:pt>
          <cx:pt idx="1938">4</cx:pt>
          <cx:pt idx="1939">5</cx:pt>
          <cx:pt idx="1940">4</cx:pt>
          <cx:pt idx="1941">2</cx:pt>
          <cx:pt idx="1942">4</cx:pt>
          <cx:pt idx="1943">1</cx:pt>
          <cx:pt idx="1944">5</cx:pt>
          <cx:pt idx="1945">2</cx:pt>
          <cx:pt idx="1946">3</cx:pt>
          <cx:pt idx="1947">4</cx:pt>
          <cx:pt idx="1948">3</cx:pt>
          <cx:pt idx="1949">5</cx:pt>
          <cx:pt idx="1950">1</cx:pt>
          <cx:pt idx="1951">4</cx:pt>
          <cx:pt idx="1952">1</cx:pt>
          <cx:pt idx="1953">5</cx:pt>
          <cx:pt idx="1954">3</cx:pt>
          <cx:pt idx="1955">5</cx:pt>
          <cx:pt idx="1956">4</cx:pt>
          <cx:pt idx="1957">5</cx:pt>
          <cx:pt idx="1958">5</cx:pt>
          <cx:pt idx="1959">5</cx:pt>
          <cx:pt idx="1960">5</cx:pt>
          <cx:pt idx="1961">2</cx:pt>
          <cx:pt idx="1962">5</cx:pt>
          <cx:pt idx="1963">3</cx:pt>
          <cx:pt idx="1964">3</cx:pt>
          <cx:pt idx="1965">3</cx:pt>
          <cx:pt idx="1966">3</cx:pt>
          <cx:pt idx="1967">3</cx:pt>
          <cx:pt idx="1968">1</cx:pt>
          <cx:pt idx="1969">2</cx:pt>
          <cx:pt idx="1970">3</cx:pt>
          <cx:pt idx="1971">1</cx:pt>
          <cx:pt idx="1972">1</cx:pt>
          <cx:pt idx="1973">1</cx:pt>
          <cx:pt idx="1974">3</cx:pt>
          <cx:pt idx="1975">5</cx:pt>
          <cx:pt idx="1976">1</cx:pt>
          <cx:pt idx="1977">5</cx:pt>
          <cx:pt idx="1978">5</cx:pt>
          <cx:pt idx="1979">3</cx:pt>
          <cx:pt idx="1980">2</cx:pt>
          <cx:pt idx="1981">1</cx:pt>
          <cx:pt idx="1982">5</cx:pt>
          <cx:pt idx="1983">2</cx:pt>
          <cx:pt idx="1984">5</cx:pt>
          <cx:pt idx="1985">1</cx:pt>
          <cx:pt idx="1986">5</cx:pt>
          <cx:pt idx="1987">1</cx:pt>
          <cx:pt idx="1988">5</cx:pt>
          <cx:pt idx="1989">3</cx:pt>
          <cx:pt idx="1990">1</cx:pt>
          <cx:pt idx="1991">2</cx:pt>
          <cx:pt idx="1992">5</cx:pt>
          <cx:pt idx="1993">1</cx:pt>
          <cx:pt idx="1994">4</cx:pt>
          <cx:pt idx="1995">1</cx:pt>
          <cx:pt idx="1996">2</cx:pt>
          <cx:pt idx="1997">3</cx:pt>
          <cx:pt idx="1998">3</cx:pt>
          <cx:pt idx="1999">2</cx:pt>
          <cx:pt idx="2000">5</cx:pt>
          <cx:pt idx="2001">4</cx:pt>
          <cx:pt idx="2002">3</cx:pt>
          <cx:pt idx="2003">3</cx:pt>
          <cx:pt idx="2004">4</cx:pt>
          <cx:pt idx="2005">2</cx:pt>
          <cx:pt idx="2006">1</cx:pt>
          <cx:pt idx="2007">3</cx:pt>
          <cx:pt idx="2008">2</cx:pt>
          <cx:pt idx="2009">1</cx:pt>
          <cx:pt idx="2010">5</cx:pt>
          <cx:pt idx="2011">3</cx:pt>
          <cx:pt idx="2012">4</cx:pt>
          <cx:pt idx="2013">5</cx:pt>
          <cx:pt idx="2014">2</cx:pt>
          <cx:pt idx="2015">1</cx:pt>
          <cx:pt idx="2016">5</cx:pt>
          <cx:pt idx="2017">2</cx:pt>
          <cx:pt idx="2018">3</cx:pt>
          <cx:pt idx="2019">1</cx:pt>
          <cx:pt idx="2020">2</cx:pt>
          <cx:pt idx="2021">4</cx:pt>
          <cx:pt idx="2022">2</cx:pt>
          <cx:pt idx="2023">3</cx:pt>
          <cx:pt idx="2024">4</cx:pt>
          <cx:pt idx="2025">1</cx:pt>
          <cx:pt idx="2026">5</cx:pt>
          <cx:pt idx="2027">2</cx:pt>
          <cx:pt idx="2028">2</cx:pt>
          <cx:pt idx="2029">1</cx:pt>
          <cx:pt idx="2030">1</cx:pt>
          <cx:pt idx="2031">2</cx:pt>
          <cx:pt idx="2032">1</cx:pt>
          <cx:pt idx="2033">4</cx:pt>
          <cx:pt idx="2034">1</cx:pt>
          <cx:pt idx="2035">5</cx:pt>
          <cx:pt idx="2036">4</cx:pt>
          <cx:pt idx="2037">1</cx:pt>
          <cx:pt idx="2038">5</cx:pt>
          <cx:pt idx="2039">5</cx:pt>
          <cx:pt idx="2040">2</cx:pt>
          <cx:pt idx="2041">4</cx:pt>
          <cx:pt idx="2042">3</cx:pt>
          <cx:pt idx="2043">1</cx:pt>
          <cx:pt idx="2044">2</cx:pt>
          <cx:pt idx="2045">3</cx:pt>
          <cx:pt idx="2046">5</cx:pt>
          <cx:pt idx="2047">2</cx:pt>
          <cx:pt idx="2048">3</cx:pt>
          <cx:pt idx="2049">1</cx:pt>
          <cx:pt idx="2050">5</cx:pt>
          <cx:pt idx="2051">3</cx:pt>
          <cx:pt idx="2052">1</cx:pt>
          <cx:pt idx="2053">4</cx:pt>
          <cx:pt idx="2054">1</cx:pt>
          <cx:pt idx="2055">3</cx:pt>
          <cx:pt idx="2056">1</cx:pt>
          <cx:pt idx="2057">1</cx:pt>
          <cx:pt idx="2058">3</cx:pt>
          <cx:pt idx="2059">2</cx:pt>
          <cx:pt idx="2060">4</cx:pt>
          <cx:pt idx="2061">3</cx:pt>
          <cx:pt idx="2062">3</cx:pt>
          <cx:pt idx="2063">5</cx:pt>
          <cx:pt idx="2064">3</cx:pt>
          <cx:pt idx="2065">4</cx:pt>
          <cx:pt idx="2066">1</cx:pt>
          <cx:pt idx="2067">5</cx:pt>
          <cx:pt idx="2068">4</cx:pt>
          <cx:pt idx="2069">3</cx:pt>
          <cx:pt idx="2070">5</cx:pt>
          <cx:pt idx="2071">2</cx:pt>
          <cx:pt idx="2072">3</cx:pt>
          <cx:pt idx="2073">3</cx:pt>
          <cx:pt idx="2074">3</cx:pt>
          <cx:pt idx="2075">5</cx:pt>
          <cx:pt idx="2076">4</cx:pt>
          <cx:pt idx="2077">2</cx:pt>
          <cx:pt idx="2078">2</cx:pt>
          <cx:pt idx="2079">5</cx:pt>
          <cx:pt idx="2080">3</cx:pt>
          <cx:pt idx="2081">3</cx:pt>
          <cx:pt idx="2082">2</cx:pt>
          <cx:pt idx="2083">1</cx:pt>
          <cx:pt idx="2084">1</cx:pt>
          <cx:pt idx="2085">2</cx:pt>
          <cx:pt idx="2086">5</cx:pt>
          <cx:pt idx="2087">4</cx:pt>
          <cx:pt idx="2088">5</cx:pt>
          <cx:pt idx="2089">3</cx:pt>
          <cx:pt idx="2090">5</cx:pt>
          <cx:pt idx="2091">3</cx:pt>
          <cx:pt idx="2092">2</cx:pt>
          <cx:pt idx="2093">2</cx:pt>
          <cx:pt idx="2094">3</cx:pt>
          <cx:pt idx="2095">5</cx:pt>
          <cx:pt idx="2096">3</cx:pt>
          <cx:pt idx="2097">1</cx:pt>
          <cx:pt idx="2098">2</cx:pt>
          <cx:pt idx="2099">5</cx:pt>
          <cx:pt idx="2100">5</cx:pt>
          <cx:pt idx="2101">3</cx:pt>
          <cx:pt idx="2102">5</cx:pt>
          <cx:pt idx="2103">3</cx:pt>
          <cx:pt idx="2104">5</cx:pt>
          <cx:pt idx="2105">1</cx:pt>
          <cx:pt idx="2106">2</cx:pt>
          <cx:pt idx="2107">3</cx:pt>
          <cx:pt idx="2108">4</cx:pt>
          <cx:pt idx="2109">5</cx:pt>
          <cx:pt idx="2110">3</cx:pt>
          <cx:pt idx="2111">1</cx:pt>
          <cx:pt idx="2112">1</cx:pt>
          <cx:pt idx="2113">1</cx:pt>
          <cx:pt idx="2114">1</cx:pt>
          <cx:pt idx="2115">4</cx:pt>
          <cx:pt idx="2116">5</cx:pt>
          <cx:pt idx="2117">4</cx:pt>
          <cx:pt idx="2118">1</cx:pt>
          <cx:pt idx="2119">3</cx:pt>
          <cx:pt idx="2120">2</cx:pt>
          <cx:pt idx="2121">3</cx:pt>
          <cx:pt idx="2122">5</cx:pt>
          <cx:pt idx="2123">3</cx:pt>
          <cx:pt idx="2124">5</cx:pt>
          <cx:pt idx="2125">3</cx:pt>
          <cx:pt idx="2126">5</cx:pt>
          <cx:pt idx="2127">1</cx:pt>
          <cx:pt idx="2128">4</cx:pt>
          <cx:pt idx="2129">4</cx:pt>
          <cx:pt idx="2130">3</cx:pt>
          <cx:pt idx="2131">3</cx:pt>
          <cx:pt idx="2132">2</cx:pt>
          <cx:pt idx="2133">2</cx:pt>
          <cx:pt idx="2134">4</cx:pt>
          <cx:pt idx="2135">3</cx:pt>
          <cx:pt idx="2136">4</cx:pt>
          <cx:pt idx="2137">2</cx:pt>
          <cx:pt idx="2138">5</cx:pt>
          <cx:pt idx="2139">5</cx:pt>
          <cx:pt idx="2140">4</cx:pt>
          <cx:pt idx="2141">1</cx:pt>
          <cx:pt idx="2142">3</cx:pt>
          <cx:pt idx="2143">2</cx:pt>
          <cx:pt idx="2144">3</cx:pt>
          <cx:pt idx="2145">2</cx:pt>
          <cx:pt idx="2146">3</cx:pt>
          <cx:pt idx="2147">1</cx:pt>
          <cx:pt idx="2148">4</cx:pt>
          <cx:pt idx="2149">3</cx:pt>
          <cx:pt idx="2150">1</cx:pt>
          <cx:pt idx="2151">4</cx:pt>
          <cx:pt idx="2152">4</cx:pt>
          <cx:pt idx="2153">1</cx:pt>
          <cx:pt idx="2154">3</cx:pt>
          <cx:pt idx="2155">5</cx:pt>
          <cx:pt idx="2156">3</cx:pt>
          <cx:pt idx="2157">4</cx:pt>
          <cx:pt idx="2158">1</cx:pt>
          <cx:pt idx="2159">3</cx:pt>
          <cx:pt idx="2160">3</cx:pt>
          <cx:pt idx="2161">1</cx:pt>
          <cx:pt idx="2162">3</cx:pt>
          <cx:pt idx="2163">4</cx:pt>
          <cx:pt idx="2164">1</cx:pt>
          <cx:pt idx="2165">4</cx:pt>
          <cx:pt idx="2166">2</cx:pt>
          <cx:pt idx="2167">1</cx:pt>
          <cx:pt idx="2168">4</cx:pt>
          <cx:pt idx="2169">2</cx:pt>
          <cx:pt idx="2170">4</cx:pt>
          <cx:pt idx="2171">3</cx:pt>
          <cx:pt idx="2172">4</cx:pt>
          <cx:pt idx="2173">2</cx:pt>
          <cx:pt idx="2174">5</cx:pt>
          <cx:pt idx="2175">5</cx:pt>
          <cx:pt idx="2176">4</cx:pt>
          <cx:pt idx="2177">2</cx:pt>
          <cx:pt idx="2178">3</cx:pt>
          <cx:pt idx="2179">3</cx:pt>
          <cx:pt idx="2180">4</cx:pt>
          <cx:pt idx="2181">4</cx:pt>
          <cx:pt idx="2182">5</cx:pt>
          <cx:pt idx="2183">3</cx:pt>
          <cx:pt idx="2184">1</cx:pt>
          <cx:pt idx="2185">2</cx:pt>
          <cx:pt idx="2186">4</cx:pt>
          <cx:pt idx="2187">5</cx:pt>
          <cx:pt idx="2188">3</cx:pt>
          <cx:pt idx="2189">3</cx:pt>
          <cx:pt idx="2190">3</cx:pt>
          <cx:pt idx="2191">5</cx:pt>
          <cx:pt idx="2192">2</cx:pt>
          <cx:pt idx="2193">1</cx:pt>
          <cx:pt idx="2194">2</cx:pt>
          <cx:pt idx="2195">3</cx:pt>
          <cx:pt idx="2196">2</cx:pt>
          <cx:pt idx="2197">3</cx:pt>
          <cx:pt idx="2198">5</cx:pt>
          <cx:pt idx="2199">3</cx:pt>
          <cx:pt idx="2200">2</cx:pt>
          <cx:pt idx="2201">1</cx:pt>
          <cx:pt idx="2202">5</cx:pt>
          <cx:pt idx="2203">5</cx:pt>
          <cx:pt idx="2204">5</cx:pt>
          <cx:pt idx="2205">3</cx:pt>
          <cx:pt idx="2206">3</cx:pt>
          <cx:pt idx="2207">3</cx:pt>
          <cx:pt idx="2208">4</cx:pt>
          <cx:pt idx="2209">2</cx:pt>
          <cx:pt idx="2210">1</cx:pt>
          <cx:pt idx="2211">5</cx:pt>
          <cx:pt idx="2212">2</cx:pt>
          <cx:pt idx="2213">1</cx:pt>
          <cx:pt idx="2214">2</cx:pt>
          <cx:pt idx="2215">3</cx:pt>
          <cx:pt idx="2216">1</cx:pt>
          <cx:pt idx="2217">3</cx:pt>
          <cx:pt idx="2218">2</cx:pt>
          <cx:pt idx="2219">3</cx:pt>
          <cx:pt idx="2220">3</cx:pt>
          <cx:pt idx="2221">4</cx:pt>
          <cx:pt idx="2222">5</cx:pt>
          <cx:pt idx="2223">1</cx:pt>
          <cx:pt idx="2224">4</cx:pt>
          <cx:pt idx="2225">2</cx:pt>
          <cx:pt idx="2226">3</cx:pt>
          <cx:pt idx="2227">4</cx:pt>
          <cx:pt idx="2228">3</cx:pt>
          <cx:pt idx="2229">1</cx:pt>
          <cx:pt idx="2230">4</cx:pt>
          <cx:pt idx="2231">5</cx:pt>
          <cx:pt idx="2232">3</cx:pt>
          <cx:pt idx="2233">5</cx:pt>
          <cx:pt idx="2234">1</cx:pt>
          <cx:pt idx="2235">5</cx:pt>
          <cx:pt idx="2236">2</cx:pt>
          <cx:pt idx="2237">3</cx:pt>
          <cx:pt idx="2238">3</cx:pt>
          <cx:pt idx="2239">3</cx:pt>
          <cx:pt idx="2240">2</cx:pt>
          <cx:pt idx="2241">5</cx:pt>
          <cx:pt idx="2242">1</cx:pt>
          <cx:pt idx="2243">2</cx:pt>
          <cx:pt idx="2244">5</cx:pt>
          <cx:pt idx="2245">1</cx:pt>
          <cx:pt idx="2246">2</cx:pt>
          <cx:pt idx="2247">1</cx:pt>
          <cx:pt idx="2248">3</cx:pt>
          <cx:pt idx="2249">4</cx:pt>
          <cx:pt idx="2250">1</cx:pt>
          <cx:pt idx="2251">4</cx:pt>
          <cx:pt idx="2252">1</cx:pt>
          <cx:pt idx="2253">5</cx:pt>
          <cx:pt idx="2254">3</cx:pt>
          <cx:pt idx="2255">5</cx:pt>
          <cx:pt idx="2256">5</cx:pt>
          <cx:pt idx="2257">1</cx:pt>
          <cx:pt idx="2258">1</cx:pt>
          <cx:pt idx="2259">2</cx:pt>
          <cx:pt idx="2260">2</cx:pt>
          <cx:pt idx="2261">4</cx:pt>
          <cx:pt idx="2262">1</cx:pt>
          <cx:pt idx="2263">4</cx:pt>
          <cx:pt idx="2264">5</cx:pt>
          <cx:pt idx="2265">2</cx:pt>
          <cx:pt idx="2266">2</cx:pt>
          <cx:pt idx="2267">2</cx:pt>
          <cx:pt idx="2268">4</cx:pt>
          <cx:pt idx="2269">1</cx:pt>
          <cx:pt idx="2270">2</cx:pt>
          <cx:pt idx="2271">1</cx:pt>
          <cx:pt idx="2272">1</cx:pt>
          <cx:pt idx="2273">3</cx:pt>
          <cx:pt idx="2274">2</cx:pt>
          <cx:pt idx="2275">4</cx:pt>
          <cx:pt idx="2276">4</cx:pt>
          <cx:pt idx="2277">4</cx:pt>
          <cx:pt idx="2278">2</cx:pt>
          <cx:pt idx="2279">4</cx:pt>
          <cx:pt idx="2280">1</cx:pt>
          <cx:pt idx="2281">5</cx:pt>
          <cx:pt idx="2282">4</cx:pt>
          <cx:pt idx="2283">3</cx:pt>
          <cx:pt idx="2284">2</cx:pt>
          <cx:pt idx="2285">3</cx:pt>
          <cx:pt idx="2286">4</cx:pt>
          <cx:pt idx="2287">1</cx:pt>
          <cx:pt idx="2288">2</cx:pt>
          <cx:pt idx="2289">4</cx:pt>
          <cx:pt idx="2290">2</cx:pt>
          <cx:pt idx="2291">3</cx:pt>
          <cx:pt idx="2292">5</cx:pt>
          <cx:pt idx="2293">2</cx:pt>
          <cx:pt idx="2294">1</cx:pt>
          <cx:pt idx="2295">4</cx:pt>
          <cx:pt idx="2296">2</cx:pt>
          <cx:pt idx="2297">4</cx:pt>
          <cx:pt idx="2298">5</cx:pt>
          <cx:pt idx="2299">3</cx:pt>
          <cx:pt idx="2300">5</cx:pt>
          <cx:pt idx="2301">2</cx:pt>
          <cx:pt idx="2302">5</cx:pt>
          <cx:pt idx="2303">5</cx:pt>
          <cx:pt idx="2304">1</cx:pt>
          <cx:pt idx="2305">5</cx:pt>
          <cx:pt idx="2306">2</cx:pt>
          <cx:pt idx="2307">5</cx:pt>
          <cx:pt idx="2308">3</cx:pt>
          <cx:pt idx="2309">3</cx:pt>
          <cx:pt idx="2310">4</cx:pt>
          <cx:pt idx="2311">1</cx:pt>
          <cx:pt idx="2312">3</cx:pt>
          <cx:pt idx="2313">3</cx:pt>
          <cx:pt idx="2314">4</cx:pt>
          <cx:pt idx="2315">3</cx:pt>
          <cx:pt idx="2316">1</cx:pt>
          <cx:pt idx="2317">2</cx:pt>
          <cx:pt idx="2318">5</cx:pt>
          <cx:pt idx="2319">4</cx:pt>
          <cx:pt idx="2320">1</cx:pt>
          <cx:pt idx="2321">1</cx:pt>
          <cx:pt idx="2322">5</cx:pt>
          <cx:pt idx="2323">2</cx:pt>
          <cx:pt idx="2324">1</cx:pt>
          <cx:pt idx="2325">3</cx:pt>
          <cx:pt idx="2326">3</cx:pt>
          <cx:pt idx="2327">5</cx:pt>
          <cx:pt idx="2328">1</cx:pt>
          <cx:pt idx="2329">2</cx:pt>
          <cx:pt idx="2330">4</cx:pt>
          <cx:pt idx="2331">3</cx:pt>
          <cx:pt idx="2332">1</cx:pt>
          <cx:pt idx="2333">2</cx:pt>
          <cx:pt idx="2334">2</cx:pt>
          <cx:pt idx="2335">2</cx:pt>
          <cx:pt idx="2336">5</cx:pt>
          <cx:pt idx="2337">4</cx:pt>
          <cx:pt idx="2338">2</cx:pt>
          <cx:pt idx="2339">2</cx:pt>
          <cx:pt idx="2340">1</cx:pt>
          <cx:pt idx="2341">1</cx:pt>
          <cx:pt idx="2342">4</cx:pt>
          <cx:pt idx="2343">2</cx:pt>
          <cx:pt idx="2344">2</cx:pt>
          <cx:pt idx="2345">3</cx:pt>
          <cx:pt idx="2346">5</cx:pt>
          <cx:pt idx="2347">4</cx:pt>
          <cx:pt idx="2348">5</cx:pt>
          <cx:pt idx="2349">3</cx:pt>
          <cx:pt idx="2350">5</cx:pt>
          <cx:pt idx="2351">2</cx:pt>
          <cx:pt idx="2352">2</cx:pt>
          <cx:pt idx="2353">2</cx:pt>
          <cx:pt idx="2354">1</cx:pt>
          <cx:pt idx="2355">5</cx:pt>
          <cx:pt idx="2356">4</cx:pt>
          <cx:pt idx="2357">5</cx:pt>
          <cx:pt idx="2358">5</cx:pt>
          <cx:pt idx="2359">1</cx:pt>
          <cx:pt idx="2360">5</cx:pt>
          <cx:pt idx="2361">4</cx:pt>
          <cx:pt idx="2362">3</cx:pt>
          <cx:pt idx="2363">5</cx:pt>
          <cx:pt idx="2364">4</cx:pt>
          <cx:pt idx="2365">1</cx:pt>
          <cx:pt idx="2366">3</cx:pt>
          <cx:pt idx="2367">2</cx:pt>
          <cx:pt idx="2368">3</cx:pt>
          <cx:pt idx="2369">1</cx:pt>
          <cx:pt idx="2370">4</cx:pt>
          <cx:pt idx="2371">5</cx:pt>
          <cx:pt idx="2372">2</cx:pt>
          <cx:pt idx="2373">5</cx:pt>
          <cx:pt idx="2374">1</cx:pt>
          <cx:pt idx="2375">5</cx:pt>
          <cx:pt idx="2376">4</cx:pt>
          <cx:pt idx="2377">3</cx:pt>
          <cx:pt idx="2378">1</cx:pt>
          <cx:pt idx="2379">2</cx:pt>
          <cx:pt idx="2380">3</cx:pt>
          <cx:pt idx="2381">5</cx:pt>
          <cx:pt idx="2382">5</cx:pt>
          <cx:pt idx="2383">1</cx:pt>
          <cx:pt idx="2384">4</cx:pt>
          <cx:pt idx="2385">5</cx:pt>
          <cx:pt idx="2386">3</cx:pt>
          <cx:pt idx="2387">2</cx:pt>
          <cx:pt idx="2388">3</cx:pt>
          <cx:pt idx="2389">4</cx:pt>
          <cx:pt idx="2390">2</cx:pt>
          <cx:pt idx="2391">2</cx:pt>
          <cx:pt idx="2392">4</cx:pt>
          <cx:pt idx="2393">3</cx:pt>
          <cx:pt idx="2394">5</cx:pt>
          <cx:pt idx="2395">3</cx:pt>
          <cx:pt idx="2396">3</cx:pt>
          <cx:pt idx="2397">1</cx:pt>
          <cx:pt idx="2398">3</cx:pt>
          <cx:pt idx="2399">5</cx:pt>
          <cx:pt idx="2400">5</cx:pt>
          <cx:pt idx="2401">4</cx:pt>
          <cx:pt idx="2402">2</cx:pt>
          <cx:pt idx="2403">3</cx:pt>
          <cx:pt idx="2404">1</cx:pt>
          <cx:pt idx="2405">2</cx:pt>
          <cx:pt idx="2406">3</cx:pt>
          <cx:pt idx="2407">3</cx:pt>
          <cx:pt idx="2408">5</cx:pt>
          <cx:pt idx="2409">1</cx:pt>
          <cx:pt idx="2410">4</cx:pt>
          <cx:pt idx="2411">1</cx:pt>
          <cx:pt idx="2412">3</cx:pt>
          <cx:pt idx="2413">3</cx:pt>
          <cx:pt idx="2414">5</cx:pt>
          <cx:pt idx="2415">2</cx:pt>
          <cx:pt idx="2416">1</cx:pt>
          <cx:pt idx="2417">3</cx:pt>
          <cx:pt idx="2418">2</cx:pt>
          <cx:pt idx="2419">1</cx:pt>
          <cx:pt idx="2420">3</cx:pt>
          <cx:pt idx="2421">3</cx:pt>
          <cx:pt idx="2422">5</cx:pt>
          <cx:pt idx="2423">5</cx:pt>
          <cx:pt idx="2424">3</cx:pt>
          <cx:pt idx="2425">3</cx:pt>
          <cx:pt idx="2426">3</cx:pt>
          <cx:pt idx="2427">2</cx:pt>
          <cx:pt idx="2428">4</cx:pt>
          <cx:pt idx="2429">3</cx:pt>
          <cx:pt idx="2430">3</cx:pt>
          <cx:pt idx="2431">3</cx:pt>
          <cx:pt idx="2432">2</cx:pt>
          <cx:pt idx="2433">5</cx:pt>
          <cx:pt idx="2434">5</cx:pt>
          <cx:pt idx="2435">4</cx:pt>
          <cx:pt idx="2436">2</cx:pt>
          <cx:pt idx="2437">2</cx:pt>
          <cx:pt idx="2438">1</cx:pt>
          <cx:pt idx="2439">5</cx:pt>
          <cx:pt idx="2440">1</cx:pt>
          <cx:pt idx="2441">5</cx:pt>
          <cx:pt idx="2442">4</cx:pt>
          <cx:pt idx="2443">3</cx:pt>
          <cx:pt idx="2444">4</cx:pt>
          <cx:pt idx="2445">5</cx:pt>
          <cx:pt idx="2446">5</cx:pt>
          <cx:pt idx="2447">1</cx:pt>
          <cx:pt idx="2448">5</cx:pt>
          <cx:pt idx="2449">5</cx:pt>
          <cx:pt idx="2450">2</cx:pt>
          <cx:pt idx="2451">3</cx:pt>
          <cx:pt idx="2452">2</cx:pt>
          <cx:pt idx="2453">5</cx:pt>
          <cx:pt idx="2454">2</cx:pt>
          <cx:pt idx="2455">2</cx:pt>
          <cx:pt idx="2456">1</cx:pt>
          <cx:pt idx="2457">1</cx:pt>
          <cx:pt idx="2458">3</cx:pt>
          <cx:pt idx="2459">5</cx:pt>
          <cx:pt idx="2460">3</cx:pt>
          <cx:pt idx="2461">2</cx:pt>
          <cx:pt idx="2462">2</cx:pt>
          <cx:pt idx="2463">3</cx:pt>
          <cx:pt idx="2464">3</cx:pt>
          <cx:pt idx="2465">1</cx:pt>
          <cx:pt idx="2466">4</cx:pt>
          <cx:pt idx="2467">4</cx:pt>
          <cx:pt idx="2468">5</cx:pt>
          <cx:pt idx="2469">2</cx:pt>
          <cx:pt idx="2470">2</cx:pt>
          <cx:pt idx="2471">3</cx:pt>
          <cx:pt idx="2472">3</cx:pt>
          <cx:pt idx="2473">4</cx:pt>
          <cx:pt idx="2474">5</cx:pt>
          <cx:pt idx="2475">2</cx:pt>
          <cx:pt idx="2476">5</cx:pt>
          <cx:pt idx="2477">3</cx:pt>
          <cx:pt idx="2478">3</cx:pt>
          <cx:pt idx="2479">1</cx:pt>
          <cx:pt idx="2480">2</cx:pt>
          <cx:pt idx="2481">1</cx:pt>
          <cx:pt idx="2482">1</cx:pt>
          <cx:pt idx="2483">1</cx:pt>
          <cx:pt idx="2484">2</cx:pt>
          <cx:pt idx="2485">1</cx:pt>
          <cx:pt idx="2486">2</cx:pt>
          <cx:pt idx="2487">5</cx:pt>
          <cx:pt idx="2488">1</cx:pt>
          <cx:pt idx="2489">5</cx:pt>
          <cx:pt idx="2490">1</cx:pt>
          <cx:pt idx="2491">3</cx:pt>
          <cx:pt idx="2492">2</cx:pt>
          <cx:pt idx="2493">5</cx:pt>
          <cx:pt idx="2494">2</cx:pt>
          <cx:pt idx="2495">1</cx:pt>
          <cx:pt idx="2496">3</cx:pt>
          <cx:pt idx="2497">3</cx:pt>
          <cx:pt idx="2498">2</cx:pt>
          <cx:pt idx="2499">2</cx:pt>
          <cx:pt idx="2500">1</cx:pt>
          <cx:pt idx="2501">2</cx:pt>
          <cx:pt idx="2502">3</cx:pt>
          <cx:pt idx="2503">3</cx:pt>
          <cx:pt idx="2504">5</cx:pt>
          <cx:pt idx="2505">2</cx:pt>
          <cx:pt idx="2506">2</cx:pt>
          <cx:pt idx="2507">5</cx:pt>
          <cx:pt idx="2508">1</cx:pt>
          <cx:pt idx="2509">1</cx:pt>
          <cx:pt idx="2510">1</cx:pt>
          <cx:pt idx="2511">4</cx:pt>
          <cx:pt idx="2512">5</cx:pt>
          <cx:pt idx="2513">1</cx:pt>
          <cx:pt idx="2514">3</cx:pt>
          <cx:pt idx="2515">3</cx:pt>
          <cx:pt idx="2516">4</cx:pt>
          <cx:pt idx="2517">5</cx:pt>
          <cx:pt idx="2518">5</cx:pt>
          <cx:pt idx="2519">4</cx:pt>
          <cx:pt idx="2520">3</cx:pt>
          <cx:pt idx="2521">3</cx:pt>
          <cx:pt idx="2522">5</cx:pt>
          <cx:pt idx="2523">5</cx:pt>
          <cx:pt idx="2524">5</cx:pt>
          <cx:pt idx="2525">3</cx:pt>
          <cx:pt idx="2526">3</cx:pt>
          <cx:pt idx="2527">1</cx:pt>
          <cx:pt idx="2528">5</cx:pt>
          <cx:pt idx="2529">2</cx:pt>
          <cx:pt idx="2530">5</cx:pt>
          <cx:pt idx="2531">1</cx:pt>
          <cx:pt idx="2532">4</cx:pt>
          <cx:pt idx="2533">3</cx:pt>
          <cx:pt idx="2534">4</cx:pt>
          <cx:pt idx="2535">2</cx:pt>
          <cx:pt idx="2536">2</cx:pt>
          <cx:pt idx="2537">4</cx:pt>
          <cx:pt idx="2538">3</cx:pt>
          <cx:pt idx="2539">5</cx:pt>
          <cx:pt idx="2540">1</cx:pt>
          <cx:pt idx="2541">5</cx:pt>
          <cx:pt idx="2542">2</cx:pt>
          <cx:pt idx="2543">2</cx:pt>
          <cx:pt idx="2544">1</cx:pt>
          <cx:pt idx="2545">2</cx:pt>
          <cx:pt idx="2546">5</cx:pt>
          <cx:pt idx="2547">2</cx:pt>
          <cx:pt idx="2548">2</cx:pt>
          <cx:pt idx="2549">2</cx:pt>
          <cx:pt idx="2550">2</cx:pt>
          <cx:pt idx="2551">5</cx:pt>
          <cx:pt idx="2552">5</cx:pt>
          <cx:pt idx="2553">3</cx:pt>
          <cx:pt idx="2554">2</cx:pt>
          <cx:pt idx="2555">1</cx:pt>
          <cx:pt idx="2556">4</cx:pt>
          <cx:pt idx="2557">1</cx:pt>
          <cx:pt idx="2558">1</cx:pt>
          <cx:pt idx="2559">3</cx:pt>
          <cx:pt idx="2560">4</cx:pt>
          <cx:pt idx="2561">2</cx:pt>
          <cx:pt idx="2562">4</cx:pt>
          <cx:pt idx="2563">2</cx:pt>
          <cx:pt idx="2564">3</cx:pt>
          <cx:pt idx="2565">3</cx:pt>
          <cx:pt idx="2566">1</cx:pt>
          <cx:pt idx="2567">1</cx:pt>
          <cx:pt idx="2568">5</cx:pt>
          <cx:pt idx="2569">4</cx:pt>
          <cx:pt idx="2570">4</cx:pt>
          <cx:pt idx="2571">1</cx:pt>
          <cx:pt idx="2572">4</cx:pt>
          <cx:pt idx="2573">1</cx:pt>
          <cx:pt idx="2574">3</cx:pt>
          <cx:pt idx="2575">5</cx:pt>
          <cx:pt idx="2576">2</cx:pt>
          <cx:pt idx="2577">5</cx:pt>
          <cx:pt idx="2578">1</cx:pt>
          <cx:pt idx="2579">2</cx:pt>
          <cx:pt idx="2580">5</cx:pt>
          <cx:pt idx="2581">2</cx:pt>
          <cx:pt idx="2582">4</cx:pt>
          <cx:pt idx="2583">1</cx:pt>
          <cx:pt idx="2584">2</cx:pt>
          <cx:pt idx="2585">1</cx:pt>
          <cx:pt idx="2586">3</cx:pt>
          <cx:pt idx="2587">3</cx:pt>
          <cx:pt idx="2588">5</cx:pt>
          <cx:pt idx="2589">3</cx:pt>
          <cx:pt idx="2590">3</cx:pt>
          <cx:pt idx="2591">2</cx:pt>
          <cx:pt idx="2592">4</cx:pt>
          <cx:pt idx="2593">4</cx:pt>
          <cx:pt idx="2594">3</cx:pt>
          <cx:pt idx="2595">5</cx:pt>
          <cx:pt idx="2596">2</cx:pt>
          <cx:pt idx="2597">3</cx:pt>
          <cx:pt idx="2598">4</cx:pt>
          <cx:pt idx="2599">2</cx:pt>
          <cx:pt idx="2600">2</cx:pt>
          <cx:pt idx="2601">2</cx:pt>
          <cx:pt idx="2602">2</cx:pt>
          <cx:pt idx="2603">1</cx:pt>
          <cx:pt idx="2604">5</cx:pt>
          <cx:pt idx="2605">5</cx:pt>
          <cx:pt idx="2606">5</cx:pt>
          <cx:pt idx="2607">2</cx:pt>
          <cx:pt idx="2608">5</cx:pt>
          <cx:pt idx="2609">3</cx:pt>
          <cx:pt idx="2610">1</cx:pt>
          <cx:pt idx="2611">4</cx:pt>
          <cx:pt idx="2612">4</cx:pt>
          <cx:pt idx="2613">1</cx:pt>
          <cx:pt idx="2614">5</cx:pt>
          <cx:pt idx="2615">2</cx:pt>
          <cx:pt idx="2616">2</cx:pt>
          <cx:pt idx="2617">5</cx:pt>
          <cx:pt idx="2618">5</cx:pt>
          <cx:pt idx="2619">1</cx:pt>
          <cx:pt idx="2620">3</cx:pt>
          <cx:pt idx="2621">4</cx:pt>
          <cx:pt idx="2622">3</cx:pt>
          <cx:pt idx="2623">3</cx:pt>
          <cx:pt idx="2624">1</cx:pt>
          <cx:pt idx="2625">2</cx:pt>
          <cx:pt idx="2626">1</cx:pt>
          <cx:pt idx="2627">2</cx:pt>
          <cx:pt idx="2628">1</cx:pt>
          <cx:pt idx="2629">5</cx:pt>
          <cx:pt idx="2630">1</cx:pt>
          <cx:pt idx="2631">2</cx:pt>
          <cx:pt idx="2632">1</cx:pt>
          <cx:pt idx="2633">5</cx:pt>
          <cx:pt idx="2634">5</cx:pt>
          <cx:pt idx="2635">1</cx:pt>
          <cx:pt idx="2636">4</cx:pt>
          <cx:pt idx="2637">4</cx:pt>
          <cx:pt idx="2638">5</cx:pt>
          <cx:pt idx="2639">5</cx:pt>
          <cx:pt idx="2640">5</cx:pt>
          <cx:pt idx="2641">4</cx:pt>
          <cx:pt idx="2642">3</cx:pt>
          <cx:pt idx="2643">5</cx:pt>
          <cx:pt idx="2644">5</cx:pt>
          <cx:pt idx="2645">3</cx:pt>
          <cx:pt idx="2646">3</cx:pt>
          <cx:pt idx="2647">1</cx:pt>
          <cx:pt idx="2648">4</cx:pt>
          <cx:pt idx="2649">3</cx:pt>
          <cx:pt idx="2650">3</cx:pt>
          <cx:pt idx="2651">4</cx:pt>
          <cx:pt idx="2652">4</cx:pt>
          <cx:pt idx="2653">3</cx:pt>
          <cx:pt idx="2654">3</cx:pt>
          <cx:pt idx="2655">1</cx:pt>
          <cx:pt idx="2656">2</cx:pt>
          <cx:pt idx="2657">5</cx:pt>
          <cx:pt idx="2658">4</cx:pt>
          <cx:pt idx="2659">3</cx:pt>
          <cx:pt idx="2660">4</cx:pt>
          <cx:pt idx="2661">3</cx:pt>
          <cx:pt idx="2662">1</cx:pt>
          <cx:pt idx="2663">3</cx:pt>
          <cx:pt idx="2664">2</cx:pt>
          <cx:pt idx="2665">5</cx:pt>
          <cx:pt idx="2666">5</cx:pt>
          <cx:pt idx="2667">4</cx:pt>
          <cx:pt idx="2668">5</cx:pt>
          <cx:pt idx="2669">4</cx:pt>
          <cx:pt idx="2670">3</cx:pt>
          <cx:pt idx="2671">4</cx:pt>
          <cx:pt idx="2672">3</cx:pt>
          <cx:pt idx="2673">1</cx:pt>
          <cx:pt idx="2674">2</cx:pt>
          <cx:pt idx="2675">5</cx:pt>
          <cx:pt idx="2676">3</cx:pt>
          <cx:pt idx="2677">3</cx:pt>
          <cx:pt idx="2678">4</cx:pt>
          <cx:pt idx="2679">1</cx:pt>
          <cx:pt idx="2680">3</cx:pt>
          <cx:pt idx="2681">1</cx:pt>
          <cx:pt idx="2682">5</cx:pt>
          <cx:pt idx="2683">2</cx:pt>
          <cx:pt idx="2684">5</cx:pt>
          <cx:pt idx="2685">1</cx:pt>
          <cx:pt idx="2686">3</cx:pt>
          <cx:pt idx="2687">2</cx:pt>
          <cx:pt idx="2688">4</cx:pt>
          <cx:pt idx="2689">4</cx:pt>
          <cx:pt idx="2690">2</cx:pt>
          <cx:pt idx="2691">5</cx:pt>
          <cx:pt idx="2692">3</cx:pt>
          <cx:pt idx="2693">2</cx:pt>
          <cx:pt idx="2694">3</cx:pt>
          <cx:pt idx="2695">5</cx:pt>
          <cx:pt idx="2696">5</cx:pt>
          <cx:pt idx="2697">2</cx:pt>
          <cx:pt idx="2698">3</cx:pt>
          <cx:pt idx="2699">5</cx:pt>
          <cx:pt idx="2700">4</cx:pt>
          <cx:pt idx="2701">5</cx:pt>
          <cx:pt idx="2702">4</cx:pt>
          <cx:pt idx="2703">4</cx:pt>
          <cx:pt idx="2704">3</cx:pt>
          <cx:pt idx="2705">4</cx:pt>
          <cx:pt idx="2706">4</cx:pt>
          <cx:pt idx="2707">5</cx:pt>
          <cx:pt idx="2708">3</cx:pt>
          <cx:pt idx="2709">2</cx:pt>
          <cx:pt idx="2710">1</cx:pt>
          <cx:pt idx="2711">3</cx:pt>
          <cx:pt idx="2712">5</cx:pt>
          <cx:pt idx="2713">4</cx:pt>
          <cx:pt idx="2714">2</cx:pt>
          <cx:pt idx="2715">4</cx:pt>
          <cx:pt idx="2716">4</cx:pt>
          <cx:pt idx="2717">2</cx:pt>
          <cx:pt idx="2718">4</cx:pt>
          <cx:pt idx="2719">2</cx:pt>
          <cx:pt idx="2720">1</cx:pt>
          <cx:pt idx="2721">3</cx:pt>
          <cx:pt idx="2722">4</cx:pt>
          <cx:pt idx="2723">1</cx:pt>
          <cx:pt idx="2724">2</cx:pt>
          <cx:pt idx="2725">5</cx:pt>
          <cx:pt idx="2726">4</cx:pt>
          <cx:pt idx="2727">4</cx:pt>
          <cx:pt idx="2728">1</cx:pt>
          <cx:pt idx="2729">1</cx:pt>
          <cx:pt idx="2730">5</cx:pt>
          <cx:pt idx="2731">2</cx:pt>
          <cx:pt idx="2732">1</cx:pt>
          <cx:pt idx="2733">2</cx:pt>
          <cx:pt idx="2734">3</cx:pt>
          <cx:pt idx="2735">4</cx:pt>
          <cx:pt idx="2736">3</cx:pt>
          <cx:pt idx="2737">1</cx:pt>
          <cx:pt idx="2738">5</cx:pt>
          <cx:pt idx="2739">1</cx:pt>
          <cx:pt idx="2740">3</cx:pt>
          <cx:pt idx="2741">4</cx:pt>
          <cx:pt idx="2742">5</cx:pt>
          <cx:pt idx="2743">3</cx:pt>
          <cx:pt idx="2744">5</cx:pt>
          <cx:pt idx="2745">3</cx:pt>
          <cx:pt idx="2746">4</cx:pt>
          <cx:pt idx="2747">5</cx:pt>
          <cx:pt idx="2748">1</cx:pt>
          <cx:pt idx="2749">1</cx:pt>
          <cx:pt idx="2750">4</cx:pt>
          <cx:pt idx="2751">1</cx:pt>
          <cx:pt idx="2752">5</cx:pt>
          <cx:pt idx="2753">5</cx:pt>
          <cx:pt idx="2754">1</cx:pt>
          <cx:pt idx="2755">1</cx:pt>
          <cx:pt idx="2756">3</cx:pt>
          <cx:pt idx="2757">2</cx:pt>
          <cx:pt idx="2758">5</cx:pt>
          <cx:pt idx="2759">5</cx:pt>
          <cx:pt idx="2760">3</cx:pt>
          <cx:pt idx="2761">4</cx:pt>
          <cx:pt idx="2762">5</cx:pt>
          <cx:pt idx="2763">2</cx:pt>
          <cx:pt idx="2764">4</cx:pt>
          <cx:pt idx="2765">4</cx:pt>
          <cx:pt idx="2766">5</cx:pt>
          <cx:pt idx="2767">5</cx:pt>
          <cx:pt idx="2768">1</cx:pt>
          <cx:pt idx="2769">5</cx:pt>
          <cx:pt idx="2770">3</cx:pt>
          <cx:pt idx="2771">5</cx:pt>
          <cx:pt idx="2772">3</cx:pt>
          <cx:pt idx="2773">4</cx:pt>
          <cx:pt idx="2774">3</cx:pt>
          <cx:pt idx="2775">2</cx:pt>
          <cx:pt idx="2776">3</cx:pt>
          <cx:pt idx="2777">3</cx:pt>
          <cx:pt idx="2778">4</cx:pt>
          <cx:pt idx="2779">1</cx:pt>
          <cx:pt idx="2780">1</cx:pt>
          <cx:pt idx="2781">1</cx:pt>
          <cx:pt idx="2782">4</cx:pt>
          <cx:pt idx="2783">5</cx:pt>
          <cx:pt idx="2784">5</cx:pt>
          <cx:pt idx="2785">1</cx:pt>
          <cx:pt idx="2786">3</cx:pt>
          <cx:pt idx="2787">3</cx:pt>
          <cx:pt idx="2788">1</cx:pt>
          <cx:pt idx="2789">5</cx:pt>
          <cx:pt idx="2790">1</cx:pt>
          <cx:pt idx="2791">3</cx:pt>
          <cx:pt idx="2792">3</cx:pt>
          <cx:pt idx="2793">2</cx:pt>
          <cx:pt idx="2794">4</cx:pt>
          <cx:pt idx="2795">5</cx:pt>
          <cx:pt idx="2796">5</cx:pt>
          <cx:pt idx="2797">2</cx:pt>
          <cx:pt idx="2798">2</cx:pt>
          <cx:pt idx="2799">3</cx:pt>
          <cx:pt idx="2800">2</cx:pt>
          <cx:pt idx="2801">1</cx:pt>
          <cx:pt idx="2802">5</cx:pt>
          <cx:pt idx="2803">1</cx:pt>
          <cx:pt idx="2804">4</cx:pt>
          <cx:pt idx="2805">4</cx:pt>
          <cx:pt idx="2806">5</cx:pt>
          <cx:pt idx="2807">3</cx:pt>
          <cx:pt idx="2808">1</cx:pt>
          <cx:pt idx="2809">3</cx:pt>
          <cx:pt idx="2810">2</cx:pt>
          <cx:pt idx="2811">4</cx:pt>
          <cx:pt idx="2812">2</cx:pt>
          <cx:pt idx="2813">1</cx:pt>
          <cx:pt idx="2814">1</cx:pt>
          <cx:pt idx="2815">3</cx:pt>
          <cx:pt idx="2816">5</cx:pt>
          <cx:pt idx="2817">2</cx:pt>
          <cx:pt idx="2818">1</cx:pt>
          <cx:pt idx="2819">4</cx:pt>
          <cx:pt idx="2820">3</cx:pt>
          <cx:pt idx="2821">1</cx:pt>
          <cx:pt idx="2822">5</cx:pt>
          <cx:pt idx="2823">5</cx:pt>
          <cx:pt idx="2824">4</cx:pt>
          <cx:pt idx="2825">5</cx:pt>
          <cx:pt idx="2826">4</cx:pt>
          <cx:pt idx="2827">2</cx:pt>
          <cx:pt idx="2828">4</cx:pt>
          <cx:pt idx="2829">2</cx:pt>
          <cx:pt idx="2830">4</cx:pt>
          <cx:pt idx="2831">1</cx:pt>
          <cx:pt idx="2832">4</cx:pt>
          <cx:pt idx="2833">5</cx:pt>
          <cx:pt idx="2834">5</cx:pt>
          <cx:pt idx="2835">3</cx:pt>
          <cx:pt idx="2836">3</cx:pt>
          <cx:pt idx="2837">2</cx:pt>
          <cx:pt idx="2838">5</cx:pt>
          <cx:pt idx="2839">5</cx:pt>
          <cx:pt idx="2840">5</cx:pt>
          <cx:pt idx="2841">5</cx:pt>
          <cx:pt idx="2842">5</cx:pt>
          <cx:pt idx="2843">4</cx:pt>
          <cx:pt idx="2844">2</cx:pt>
          <cx:pt idx="2845">2</cx:pt>
          <cx:pt idx="2846">4</cx:pt>
          <cx:pt idx="2847">2</cx:pt>
          <cx:pt idx="2848">5</cx:pt>
          <cx:pt idx="2849">2</cx:pt>
          <cx:pt idx="2850">2</cx:pt>
          <cx:pt idx="2851">1</cx:pt>
          <cx:pt idx="2852">4</cx:pt>
          <cx:pt idx="2853">1</cx:pt>
          <cx:pt idx="2854">2</cx:pt>
          <cx:pt idx="2855">3</cx:pt>
          <cx:pt idx="2856">4</cx:pt>
          <cx:pt idx="2857">4</cx:pt>
          <cx:pt idx="2858">3</cx:pt>
          <cx:pt idx="2859">5</cx:pt>
          <cx:pt idx="2860">4</cx:pt>
          <cx:pt idx="2861">2</cx:pt>
          <cx:pt idx="2862">5</cx:pt>
          <cx:pt idx="2863">5</cx:pt>
          <cx:pt idx="2864">1</cx:pt>
          <cx:pt idx="2865">3</cx:pt>
          <cx:pt idx="2866">1</cx:pt>
          <cx:pt idx="2867">5</cx:pt>
          <cx:pt idx="2868">5</cx:pt>
          <cx:pt idx="2869">5</cx:pt>
          <cx:pt idx="2870">2</cx:pt>
          <cx:pt idx="2871">4</cx:pt>
          <cx:pt idx="2872">5</cx:pt>
          <cx:pt idx="2873">1</cx:pt>
          <cx:pt idx="2874">4</cx:pt>
          <cx:pt idx="2875">2</cx:pt>
          <cx:pt idx="2876">4</cx:pt>
          <cx:pt idx="2877">4</cx:pt>
          <cx:pt idx="2878">1</cx:pt>
          <cx:pt idx="2879">3</cx:pt>
          <cx:pt idx="2880">5</cx:pt>
          <cx:pt idx="2881">1</cx:pt>
          <cx:pt idx="2882">5</cx:pt>
          <cx:pt idx="2883">4</cx:pt>
          <cx:pt idx="2884">4</cx:pt>
          <cx:pt idx="2885">1</cx:pt>
          <cx:pt idx="2886">2</cx:pt>
          <cx:pt idx="2887">4</cx:pt>
          <cx:pt idx="2888">5</cx:pt>
          <cx:pt idx="2889">4</cx:pt>
          <cx:pt idx="2890">2</cx:pt>
          <cx:pt idx="2891">3</cx:pt>
          <cx:pt idx="2892">5</cx:pt>
          <cx:pt idx="2893">3</cx:pt>
          <cx:pt idx="2894">1</cx:pt>
          <cx:pt idx="2895">3</cx:pt>
          <cx:pt idx="2896">4</cx:pt>
          <cx:pt idx="2897">5</cx:pt>
          <cx:pt idx="2898">1</cx:pt>
          <cx:pt idx="2899">4</cx:pt>
          <cx:pt idx="2900">3</cx:pt>
          <cx:pt idx="2901">3</cx:pt>
          <cx:pt idx="2902">1</cx:pt>
          <cx:pt idx="2903">2</cx:pt>
          <cx:pt idx="2904">3</cx:pt>
          <cx:pt idx="2905">4</cx:pt>
          <cx:pt idx="2906">1</cx:pt>
          <cx:pt idx="2907">1</cx:pt>
          <cx:pt idx="2908">4</cx:pt>
          <cx:pt idx="2909">2</cx:pt>
          <cx:pt idx="2910">4</cx:pt>
          <cx:pt idx="2911">4</cx:pt>
          <cx:pt idx="2912">5</cx:pt>
          <cx:pt idx="2913">1</cx:pt>
          <cx:pt idx="2914">3</cx:pt>
          <cx:pt idx="2915">3</cx:pt>
          <cx:pt idx="2916">1</cx:pt>
          <cx:pt idx="2917">4</cx:pt>
          <cx:pt idx="2918">1</cx:pt>
          <cx:pt idx="2919">1</cx:pt>
          <cx:pt idx="2920">1</cx:pt>
          <cx:pt idx="2921">4</cx:pt>
          <cx:pt idx="2922">2</cx:pt>
          <cx:pt idx="2923">4</cx:pt>
          <cx:pt idx="2924">3</cx:pt>
          <cx:pt idx="2925">3</cx:pt>
          <cx:pt idx="2926">2</cx:pt>
          <cx:pt idx="2927">2</cx:pt>
          <cx:pt idx="2928">3</cx:pt>
          <cx:pt idx="2929">5</cx:pt>
          <cx:pt idx="2930">3</cx:pt>
          <cx:pt idx="2931">2</cx:pt>
          <cx:pt idx="2932">2</cx:pt>
          <cx:pt idx="2933">4</cx:pt>
          <cx:pt idx="2934">5</cx:pt>
          <cx:pt idx="2935">1</cx:pt>
          <cx:pt idx="2936">3</cx:pt>
          <cx:pt idx="2937">3</cx:pt>
          <cx:pt idx="2938">5</cx:pt>
          <cx:pt idx="2939">4</cx:pt>
          <cx:pt idx="2940">5</cx:pt>
          <cx:pt idx="2941">5</cx:pt>
          <cx:pt idx="2942">4</cx:pt>
          <cx:pt idx="2943">2</cx:pt>
          <cx:pt idx="2944">3</cx:pt>
          <cx:pt idx="2945">4</cx:pt>
          <cx:pt idx="2946">2</cx:pt>
          <cx:pt idx="2947">2</cx:pt>
          <cx:pt idx="2948">4</cx:pt>
          <cx:pt idx="2949">1</cx:pt>
          <cx:pt idx="2950">5</cx:pt>
          <cx:pt idx="2951">4</cx:pt>
          <cx:pt idx="2952">2</cx:pt>
          <cx:pt idx="2953">3</cx:pt>
          <cx:pt idx="2954">5</cx:pt>
          <cx:pt idx="2955">5</cx:pt>
          <cx:pt idx="2956">5</cx:pt>
          <cx:pt idx="2957">4</cx:pt>
          <cx:pt idx="2958">4</cx:pt>
          <cx:pt idx="2959">2</cx:pt>
          <cx:pt idx="2960">4</cx:pt>
          <cx:pt idx="2961">5</cx:pt>
          <cx:pt idx="2962">5</cx:pt>
          <cx:pt idx="2963">2</cx:pt>
          <cx:pt idx="2964">5</cx:pt>
          <cx:pt idx="2965">1</cx:pt>
          <cx:pt idx="2966">2</cx:pt>
          <cx:pt idx="2967">3</cx:pt>
          <cx:pt idx="2968">2</cx:pt>
          <cx:pt idx="2969">1</cx:pt>
          <cx:pt idx="2970">1</cx:pt>
          <cx:pt idx="2971">1</cx:pt>
          <cx:pt idx="2972">4</cx:pt>
          <cx:pt idx="2973">3</cx:pt>
          <cx:pt idx="2974">1</cx:pt>
          <cx:pt idx="2975">1</cx:pt>
          <cx:pt idx="2976">4</cx:pt>
          <cx:pt idx="2977">2</cx:pt>
          <cx:pt idx="2978">5</cx:pt>
          <cx:pt idx="2979">3</cx:pt>
          <cx:pt idx="2980">1</cx:pt>
          <cx:pt idx="2981">1</cx:pt>
          <cx:pt idx="2982">1</cx:pt>
          <cx:pt idx="2983">1</cx:pt>
          <cx:pt idx="2984">1</cx:pt>
          <cx:pt idx="2985">5</cx:pt>
          <cx:pt idx="2986">5</cx:pt>
          <cx:pt idx="2987">5</cx:pt>
          <cx:pt idx="2988">2</cx:pt>
          <cx:pt idx="2989">1</cx:pt>
          <cx:pt idx="2990">3</cx:pt>
          <cx:pt idx="2991">2</cx:pt>
          <cx:pt idx="2992">3</cx:pt>
          <cx:pt idx="2993">4</cx:pt>
          <cx:pt idx="2994">2</cx:pt>
          <cx:pt idx="2995">5</cx:pt>
          <cx:pt idx="2996">1</cx:pt>
          <cx:pt idx="2997">4</cx:pt>
          <cx:pt idx="2998">4</cx:pt>
          <cx:pt idx="2999">2</cx:pt>
          <cx:pt idx="3000">1</cx:pt>
          <cx:pt idx="3001">2</cx:pt>
          <cx:pt idx="3002">5</cx:pt>
          <cx:pt idx="3003">2</cx:pt>
          <cx:pt idx="3004">2</cx:pt>
          <cx:pt idx="3005">1</cx:pt>
          <cx:pt idx="3006">2</cx:pt>
          <cx:pt idx="3007">5</cx:pt>
          <cx:pt idx="3008">4</cx:pt>
          <cx:pt idx="3009">1</cx:pt>
          <cx:pt idx="3010">5</cx:pt>
          <cx:pt idx="3011">4</cx:pt>
          <cx:pt idx="3012">1</cx:pt>
          <cx:pt idx="3013">1</cx:pt>
          <cx:pt idx="3014">3</cx:pt>
          <cx:pt idx="3015">4</cx:pt>
          <cx:pt idx="3016">1</cx:pt>
          <cx:pt idx="3017">2</cx:pt>
          <cx:pt idx="3018">1</cx:pt>
          <cx:pt idx="3019">2</cx:pt>
          <cx:pt idx="3020">3</cx:pt>
          <cx:pt idx="3021">3</cx:pt>
          <cx:pt idx="3022">3</cx:pt>
          <cx:pt idx="3023">5</cx:pt>
          <cx:pt idx="3024">3</cx:pt>
          <cx:pt idx="3025">1</cx:pt>
          <cx:pt idx="3026">4</cx:pt>
          <cx:pt idx="3027">1</cx:pt>
          <cx:pt idx="3028">1</cx:pt>
          <cx:pt idx="3029">5</cx:pt>
          <cx:pt idx="3030">4</cx:pt>
          <cx:pt idx="3031">1</cx:pt>
          <cx:pt idx="3032">5</cx:pt>
          <cx:pt idx="3033">1</cx:pt>
          <cx:pt idx="3034">3</cx:pt>
          <cx:pt idx="3035">3</cx:pt>
          <cx:pt idx="3036">3</cx:pt>
          <cx:pt idx="3037">3</cx:pt>
          <cx:pt idx="3038">4</cx:pt>
          <cx:pt idx="3039">2</cx:pt>
          <cx:pt idx="3040">1</cx:pt>
          <cx:pt idx="3041">4</cx:pt>
          <cx:pt idx="3042">1</cx:pt>
          <cx:pt idx="3043">1</cx:pt>
          <cx:pt idx="3044">1</cx:pt>
          <cx:pt idx="3045">5</cx:pt>
          <cx:pt idx="3046">1</cx:pt>
          <cx:pt idx="3047">1</cx:pt>
          <cx:pt idx="3048">1</cx:pt>
          <cx:pt idx="3049">1</cx:pt>
          <cx:pt idx="3050">1</cx:pt>
          <cx:pt idx="3051">1</cx:pt>
          <cx:pt idx="3052">2</cx:pt>
          <cx:pt idx="3053">1</cx:pt>
          <cx:pt idx="3054">2</cx:pt>
          <cx:pt idx="3055">5</cx:pt>
          <cx:pt idx="3056">3</cx:pt>
          <cx:pt idx="3057">3</cx:pt>
          <cx:pt idx="3058">2</cx:pt>
          <cx:pt idx="3059">4</cx:pt>
          <cx:pt idx="3060">1</cx:pt>
          <cx:pt idx="3061">2</cx:pt>
          <cx:pt idx="3062">2</cx:pt>
          <cx:pt idx="3063">4</cx:pt>
          <cx:pt idx="3064">4</cx:pt>
          <cx:pt idx="3065">4</cx:pt>
          <cx:pt idx="3066">4</cx:pt>
          <cx:pt idx="3067">5</cx:pt>
          <cx:pt idx="3068">1</cx:pt>
          <cx:pt idx="3069">4</cx:pt>
          <cx:pt idx="3070">1</cx:pt>
          <cx:pt idx="3071">5</cx:pt>
          <cx:pt idx="3072">2</cx:pt>
          <cx:pt idx="3073">4</cx:pt>
          <cx:pt idx="3074">2</cx:pt>
          <cx:pt idx="3075">4</cx:pt>
          <cx:pt idx="3076">5</cx:pt>
          <cx:pt idx="3077">4</cx:pt>
          <cx:pt idx="3078">1</cx:pt>
          <cx:pt idx="3079">4</cx:pt>
          <cx:pt idx="3080">4</cx:pt>
          <cx:pt idx="3081">4</cx:pt>
          <cx:pt idx="3082">4</cx:pt>
          <cx:pt idx="3083">4</cx:pt>
          <cx:pt idx="3084">3</cx:pt>
          <cx:pt idx="3085">2</cx:pt>
          <cx:pt idx="3086">5</cx:pt>
          <cx:pt idx="3087">5</cx:pt>
          <cx:pt idx="3088">5</cx:pt>
          <cx:pt idx="3089">1</cx:pt>
          <cx:pt idx="3090">3</cx:pt>
          <cx:pt idx="3091">4</cx:pt>
          <cx:pt idx="3092">2</cx:pt>
          <cx:pt idx="3093">4</cx:pt>
          <cx:pt idx="3094">1</cx:pt>
          <cx:pt idx="3095">1</cx:pt>
          <cx:pt idx="3096">3</cx:pt>
          <cx:pt idx="3097">3</cx:pt>
          <cx:pt idx="3098">5</cx:pt>
          <cx:pt idx="3099">3</cx:pt>
          <cx:pt idx="3100">3</cx:pt>
          <cx:pt idx="3101">3</cx:pt>
          <cx:pt idx="3102">5</cx:pt>
          <cx:pt idx="3103">4</cx:pt>
          <cx:pt idx="3104">3</cx:pt>
          <cx:pt idx="3105">2</cx:pt>
          <cx:pt idx="3106">4</cx:pt>
          <cx:pt idx="3107">2</cx:pt>
          <cx:pt idx="3108">3</cx:pt>
          <cx:pt idx="3109">1</cx:pt>
          <cx:pt idx="3110">2</cx:pt>
          <cx:pt idx="3111">1</cx:pt>
          <cx:pt idx="3112">3</cx:pt>
          <cx:pt idx="3113">2</cx:pt>
          <cx:pt idx="3114">4</cx:pt>
          <cx:pt idx="3115">1</cx:pt>
          <cx:pt idx="3116">1</cx:pt>
          <cx:pt idx="3117">1</cx:pt>
          <cx:pt idx="3118">1</cx:pt>
          <cx:pt idx="3119">1</cx:pt>
          <cx:pt idx="3120">2</cx:pt>
          <cx:pt idx="3121">2</cx:pt>
          <cx:pt idx="3122">1</cx:pt>
          <cx:pt idx="3123">2</cx:pt>
          <cx:pt idx="3124">4</cx:pt>
          <cx:pt idx="3125">3</cx:pt>
          <cx:pt idx="3126">1</cx:pt>
          <cx:pt idx="3127">1</cx:pt>
          <cx:pt idx="3128">4</cx:pt>
          <cx:pt idx="3129">4</cx:pt>
          <cx:pt idx="3130">1</cx:pt>
          <cx:pt idx="3131">4</cx:pt>
          <cx:pt idx="3132">1</cx:pt>
          <cx:pt idx="3133">4</cx:pt>
          <cx:pt idx="3134">4</cx:pt>
          <cx:pt idx="3135">2</cx:pt>
          <cx:pt idx="3136">3</cx:pt>
          <cx:pt idx="3137">2</cx:pt>
          <cx:pt idx="3138">4</cx:pt>
          <cx:pt idx="3139">2</cx:pt>
          <cx:pt idx="3140">2</cx:pt>
          <cx:pt idx="3141">5</cx:pt>
          <cx:pt idx="3142">1</cx:pt>
          <cx:pt idx="3143">3</cx:pt>
          <cx:pt idx="3144">1</cx:pt>
          <cx:pt idx="3145">1</cx:pt>
          <cx:pt idx="3146">3</cx:pt>
          <cx:pt idx="3147">2</cx:pt>
          <cx:pt idx="3148">5</cx:pt>
          <cx:pt idx="3149">4</cx:pt>
          <cx:pt idx="3150">2</cx:pt>
          <cx:pt idx="3151">2</cx:pt>
          <cx:pt idx="3152">1</cx:pt>
          <cx:pt idx="3153">1</cx:pt>
          <cx:pt idx="3154">4</cx:pt>
          <cx:pt idx="3155">5</cx:pt>
          <cx:pt idx="3156">2</cx:pt>
          <cx:pt idx="3157">1</cx:pt>
          <cx:pt idx="3158">3</cx:pt>
          <cx:pt idx="3159">3</cx:pt>
          <cx:pt idx="3160">1</cx:pt>
          <cx:pt idx="3161">2</cx:pt>
          <cx:pt idx="3162">3</cx:pt>
          <cx:pt idx="3163">1</cx:pt>
          <cx:pt idx="3164">2</cx:pt>
          <cx:pt idx="3165">4</cx:pt>
          <cx:pt idx="3166">5</cx:pt>
          <cx:pt idx="3167">3</cx:pt>
          <cx:pt idx="3168">3</cx:pt>
          <cx:pt idx="3169">4</cx:pt>
          <cx:pt idx="3170">2</cx:pt>
          <cx:pt idx="3171">5</cx:pt>
          <cx:pt idx="3172">1</cx:pt>
          <cx:pt idx="3173">2</cx:pt>
          <cx:pt idx="3174">4</cx:pt>
          <cx:pt idx="3175">2</cx:pt>
          <cx:pt idx="3176">5</cx:pt>
          <cx:pt idx="3177">3</cx:pt>
          <cx:pt idx="3178">1</cx:pt>
          <cx:pt idx="3179">5</cx:pt>
          <cx:pt idx="3180">3</cx:pt>
          <cx:pt idx="3181">2</cx:pt>
          <cx:pt idx="3182">3</cx:pt>
          <cx:pt idx="3183">5</cx:pt>
          <cx:pt idx="3184">3</cx:pt>
          <cx:pt idx="3185">1</cx:pt>
          <cx:pt idx="3186">2</cx:pt>
          <cx:pt idx="3187">5</cx:pt>
          <cx:pt idx="3188">1</cx:pt>
          <cx:pt idx="3189">2</cx:pt>
          <cx:pt idx="3190">3</cx:pt>
          <cx:pt idx="3191">1</cx:pt>
          <cx:pt idx="3192">1</cx:pt>
          <cx:pt idx="3193">2</cx:pt>
          <cx:pt idx="3194">1</cx:pt>
          <cx:pt idx="3195">3</cx:pt>
          <cx:pt idx="3196">4</cx:pt>
          <cx:pt idx="3197">4</cx:pt>
          <cx:pt idx="3198">3</cx:pt>
          <cx:pt idx="3199">4</cx:pt>
          <cx:pt idx="3200">3</cx:pt>
          <cx:pt idx="3201">4</cx:pt>
          <cx:pt idx="3202">5</cx:pt>
          <cx:pt idx="3203">3</cx:pt>
          <cx:pt idx="3204">5</cx:pt>
          <cx:pt idx="3205">2</cx:pt>
          <cx:pt idx="3206">4</cx:pt>
          <cx:pt idx="3207">3</cx:pt>
          <cx:pt idx="3208">1</cx:pt>
          <cx:pt idx="3209">1</cx:pt>
          <cx:pt idx="3210">3</cx:pt>
          <cx:pt idx="3211">5</cx:pt>
          <cx:pt idx="3212">1</cx:pt>
          <cx:pt idx="3213">5</cx:pt>
          <cx:pt idx="3214">2</cx:pt>
          <cx:pt idx="3215">1</cx:pt>
          <cx:pt idx="3216">1</cx:pt>
          <cx:pt idx="3217">2</cx:pt>
          <cx:pt idx="3218">5</cx:pt>
          <cx:pt idx="3219">1</cx:pt>
          <cx:pt idx="3220">4</cx:pt>
          <cx:pt idx="3221">3</cx:pt>
          <cx:pt idx="3222">4</cx:pt>
          <cx:pt idx="3223">2</cx:pt>
          <cx:pt idx="3224">3</cx:pt>
          <cx:pt idx="3225">3</cx:pt>
          <cx:pt idx="3226">2</cx:pt>
          <cx:pt idx="3227">4</cx:pt>
          <cx:pt idx="3228">2</cx:pt>
          <cx:pt idx="3229">3</cx:pt>
          <cx:pt idx="3230">2</cx:pt>
          <cx:pt idx="3231">4</cx:pt>
          <cx:pt idx="3232">2</cx:pt>
          <cx:pt idx="3233">5</cx:pt>
          <cx:pt idx="3234">5</cx:pt>
          <cx:pt idx="3235">2</cx:pt>
          <cx:pt idx="3236">1</cx:pt>
          <cx:pt idx="3237">4</cx:pt>
          <cx:pt idx="3238">2</cx:pt>
          <cx:pt idx="3239">1</cx:pt>
          <cx:pt idx="3240">5</cx:pt>
          <cx:pt idx="3241">4</cx:pt>
          <cx:pt idx="3242">5</cx:pt>
          <cx:pt idx="3243">2</cx:pt>
          <cx:pt idx="3244">1</cx:pt>
          <cx:pt idx="3245">3</cx:pt>
          <cx:pt idx="3246">1</cx:pt>
          <cx:pt idx="3247">5</cx:pt>
          <cx:pt idx="3248">2</cx:pt>
          <cx:pt idx="3249">1</cx:pt>
          <cx:pt idx="3250">4</cx:pt>
          <cx:pt idx="3251">2</cx:pt>
          <cx:pt idx="3252">1</cx:pt>
          <cx:pt idx="3253">2</cx:pt>
          <cx:pt idx="3254">2</cx:pt>
          <cx:pt idx="3255">2</cx:pt>
          <cx:pt idx="3256">5</cx:pt>
          <cx:pt idx="3257">2</cx:pt>
          <cx:pt idx="3258">3</cx:pt>
          <cx:pt idx="3259">5</cx:pt>
          <cx:pt idx="3260">3</cx:pt>
          <cx:pt idx="3261">4</cx:pt>
          <cx:pt idx="3262">5</cx:pt>
          <cx:pt idx="3263">2</cx:pt>
          <cx:pt idx="3264">3</cx:pt>
          <cx:pt idx="3265">1</cx:pt>
          <cx:pt idx="3266">2</cx:pt>
          <cx:pt idx="3267">5</cx:pt>
          <cx:pt idx="3268">1</cx:pt>
          <cx:pt idx="3269">3</cx:pt>
          <cx:pt idx="3270">4</cx:pt>
          <cx:pt idx="3271">1</cx:pt>
          <cx:pt idx="3272">2</cx:pt>
          <cx:pt idx="3273">5</cx:pt>
          <cx:pt idx="3274">4</cx:pt>
          <cx:pt idx="3275">4</cx:pt>
          <cx:pt idx="3276">3</cx:pt>
          <cx:pt idx="3277">2</cx:pt>
          <cx:pt idx="3278">2</cx:pt>
          <cx:pt idx="3279">2</cx:pt>
          <cx:pt idx="3280">2</cx:pt>
          <cx:pt idx="3281">1</cx:pt>
          <cx:pt idx="3282">3</cx:pt>
          <cx:pt idx="3283">3</cx:pt>
          <cx:pt idx="3284">2</cx:pt>
          <cx:pt idx="3285">2</cx:pt>
          <cx:pt idx="3286">1</cx:pt>
          <cx:pt idx="3287">3</cx:pt>
          <cx:pt idx="3288">1</cx:pt>
          <cx:pt idx="3289">1</cx:pt>
          <cx:pt idx="3290">1</cx:pt>
          <cx:pt idx="3291">3</cx:pt>
          <cx:pt idx="3292">5</cx:pt>
          <cx:pt idx="3293">5</cx:pt>
          <cx:pt idx="3294">1</cx:pt>
          <cx:pt idx="3295">3</cx:pt>
          <cx:pt idx="3296">1</cx:pt>
          <cx:pt idx="3297">5</cx:pt>
          <cx:pt idx="3298">3</cx:pt>
          <cx:pt idx="3299">5</cx:pt>
          <cx:pt idx="3300">3</cx:pt>
          <cx:pt idx="3301">1</cx:pt>
          <cx:pt idx="3302">1</cx:pt>
          <cx:pt idx="3303">1</cx:pt>
          <cx:pt idx="3304">4</cx:pt>
          <cx:pt idx="3305">1</cx:pt>
          <cx:pt idx="3306">3</cx:pt>
          <cx:pt idx="3307">1</cx:pt>
          <cx:pt idx="3308">3</cx:pt>
          <cx:pt idx="3309">4</cx:pt>
          <cx:pt idx="3310">5</cx:pt>
          <cx:pt idx="3311">2</cx:pt>
          <cx:pt idx="3312">5</cx:pt>
          <cx:pt idx="3313">3</cx:pt>
          <cx:pt idx="3314">1</cx:pt>
          <cx:pt idx="3315">5</cx:pt>
          <cx:pt idx="3316">2</cx:pt>
          <cx:pt idx="3317">2</cx:pt>
          <cx:pt idx="3318">4</cx:pt>
          <cx:pt idx="3319">5</cx:pt>
          <cx:pt idx="3320">3</cx:pt>
          <cx:pt idx="3321">3</cx:pt>
          <cx:pt idx="3322">5</cx:pt>
          <cx:pt idx="3323">4</cx:pt>
          <cx:pt idx="3324">3</cx:pt>
          <cx:pt idx="3325">2</cx:pt>
          <cx:pt idx="3326">4</cx:pt>
          <cx:pt idx="3327">2</cx:pt>
          <cx:pt idx="3328">1</cx:pt>
          <cx:pt idx="3329">1</cx:pt>
          <cx:pt idx="3330">4</cx:pt>
          <cx:pt idx="3331">4</cx:pt>
          <cx:pt idx="3332">3</cx:pt>
          <cx:pt idx="3333">3</cx:pt>
          <cx:pt idx="3334">1</cx:pt>
          <cx:pt idx="3335">4</cx:pt>
          <cx:pt idx="3336">5</cx:pt>
          <cx:pt idx="3337">3</cx:pt>
          <cx:pt idx="3338">3</cx:pt>
          <cx:pt idx="3339">2</cx:pt>
          <cx:pt idx="3340">2</cx:pt>
          <cx:pt idx="3341">1</cx:pt>
          <cx:pt idx="3342">1</cx:pt>
          <cx:pt idx="3343">4</cx:pt>
          <cx:pt idx="3344">2</cx:pt>
          <cx:pt idx="3345">3</cx:pt>
          <cx:pt idx="3346">4</cx:pt>
          <cx:pt idx="3347">2</cx:pt>
          <cx:pt idx="3348">5</cx:pt>
          <cx:pt idx="3349">2</cx:pt>
          <cx:pt idx="3350">3</cx:pt>
          <cx:pt idx="3351">4</cx:pt>
          <cx:pt idx="3352">3</cx:pt>
          <cx:pt idx="3353">5</cx:pt>
          <cx:pt idx="3354">5</cx:pt>
          <cx:pt idx="3355">2</cx:pt>
          <cx:pt idx="3356">2</cx:pt>
          <cx:pt idx="3357">4</cx:pt>
          <cx:pt idx="3358">2</cx:pt>
          <cx:pt idx="3359">3</cx:pt>
          <cx:pt idx="3360">5</cx:pt>
          <cx:pt idx="3361">4</cx:pt>
          <cx:pt idx="3362">5</cx:pt>
          <cx:pt idx="3363">3</cx:pt>
          <cx:pt idx="3364">2</cx:pt>
          <cx:pt idx="3365">5</cx:pt>
          <cx:pt idx="3366">4</cx:pt>
          <cx:pt idx="3367">1</cx:pt>
          <cx:pt idx="3368">4</cx:pt>
          <cx:pt idx="3369">2</cx:pt>
          <cx:pt idx="3370">4</cx:pt>
          <cx:pt idx="3371">2</cx:pt>
          <cx:pt idx="3372">4</cx:pt>
          <cx:pt idx="3373">1</cx:pt>
          <cx:pt idx="3374">2</cx:pt>
          <cx:pt idx="3375">5</cx:pt>
          <cx:pt idx="3376">3</cx:pt>
          <cx:pt idx="3377">4</cx:pt>
          <cx:pt idx="3378">2</cx:pt>
          <cx:pt idx="3379">5</cx:pt>
          <cx:pt idx="3380">3</cx:pt>
          <cx:pt idx="3381">5</cx:pt>
          <cx:pt idx="3382">1</cx:pt>
          <cx:pt idx="3383">1</cx:pt>
          <cx:pt idx="3384">2</cx:pt>
          <cx:pt idx="3385">5</cx:pt>
          <cx:pt idx="3386">3</cx:pt>
          <cx:pt idx="3387">3</cx:pt>
          <cx:pt idx="3388">3</cx:pt>
          <cx:pt idx="3389">1</cx:pt>
          <cx:pt idx="3390">4</cx:pt>
          <cx:pt idx="3391">1</cx:pt>
          <cx:pt idx="3392">1</cx:pt>
          <cx:pt idx="3393">5</cx:pt>
          <cx:pt idx="3394">2</cx:pt>
          <cx:pt idx="3395">2</cx:pt>
          <cx:pt idx="3396">4</cx:pt>
          <cx:pt idx="3397">2</cx:pt>
          <cx:pt idx="3398">3</cx:pt>
          <cx:pt idx="3399">5</cx:pt>
          <cx:pt idx="3400">5</cx:pt>
          <cx:pt idx="3401">1</cx:pt>
          <cx:pt idx="3402">3</cx:pt>
          <cx:pt idx="3403">3</cx:pt>
          <cx:pt idx="3404">3</cx:pt>
          <cx:pt idx="3405">3</cx:pt>
          <cx:pt idx="3406">2</cx:pt>
          <cx:pt idx="3407">4</cx:pt>
          <cx:pt idx="3408">4</cx:pt>
          <cx:pt idx="3409">3</cx:pt>
          <cx:pt idx="3410">5</cx:pt>
          <cx:pt idx="3411">1</cx:pt>
          <cx:pt idx="3412">3</cx:pt>
          <cx:pt idx="3413">4</cx:pt>
          <cx:pt idx="3414">5</cx:pt>
          <cx:pt idx="3415">4</cx:pt>
          <cx:pt idx="3416">1</cx:pt>
          <cx:pt idx="3417">4</cx:pt>
          <cx:pt idx="3418">4</cx:pt>
          <cx:pt idx="3419">5</cx:pt>
          <cx:pt idx="3420">3</cx:pt>
          <cx:pt idx="3421">4</cx:pt>
          <cx:pt idx="3422">4</cx:pt>
          <cx:pt idx="3423">4</cx:pt>
          <cx:pt idx="3424">5</cx:pt>
          <cx:pt idx="3425">3</cx:pt>
          <cx:pt idx="3426">4</cx:pt>
          <cx:pt idx="3427">4</cx:pt>
          <cx:pt idx="3428">4</cx:pt>
          <cx:pt idx="3429">2</cx:pt>
          <cx:pt idx="3430">5</cx:pt>
          <cx:pt idx="3431">4</cx:pt>
          <cx:pt idx="3432">2</cx:pt>
          <cx:pt idx="3433">3</cx:pt>
          <cx:pt idx="3434">3</cx:pt>
          <cx:pt idx="3435">5</cx:pt>
          <cx:pt idx="3436">5</cx:pt>
          <cx:pt idx="3437">2</cx:pt>
          <cx:pt idx="3438">5</cx:pt>
          <cx:pt idx="3439">1</cx:pt>
          <cx:pt idx="3440">5</cx:pt>
          <cx:pt idx="3441">5</cx:pt>
          <cx:pt idx="3442">2</cx:pt>
          <cx:pt idx="3443">5</cx:pt>
          <cx:pt idx="3444">5</cx:pt>
          <cx:pt idx="3445">2</cx:pt>
          <cx:pt idx="3446">2</cx:pt>
          <cx:pt idx="3447">3</cx:pt>
          <cx:pt idx="3448">1</cx:pt>
          <cx:pt idx="3449">4</cx:pt>
          <cx:pt idx="3450">5</cx:pt>
          <cx:pt idx="3451">2</cx:pt>
          <cx:pt idx="3452">3</cx:pt>
          <cx:pt idx="3453">1</cx:pt>
          <cx:pt idx="3454">1</cx:pt>
          <cx:pt idx="3455">2</cx:pt>
          <cx:pt idx="3456">4</cx:pt>
          <cx:pt idx="3457">3</cx:pt>
          <cx:pt idx="3458">4</cx:pt>
          <cx:pt idx="3459">1</cx:pt>
          <cx:pt idx="3460">2</cx:pt>
          <cx:pt idx="3461">1</cx:pt>
          <cx:pt idx="3462">4</cx:pt>
          <cx:pt idx="3463">3</cx:pt>
          <cx:pt idx="3464">3</cx:pt>
          <cx:pt idx="3465">1</cx:pt>
          <cx:pt idx="3466">3</cx:pt>
          <cx:pt idx="3467">5</cx:pt>
          <cx:pt idx="3468">3</cx:pt>
          <cx:pt idx="3469">2</cx:pt>
          <cx:pt idx="3470">2</cx:pt>
          <cx:pt idx="3471">4</cx:pt>
          <cx:pt idx="3472">5</cx:pt>
          <cx:pt idx="3473">5</cx:pt>
          <cx:pt idx="3474">3</cx:pt>
          <cx:pt idx="3475">1</cx:pt>
          <cx:pt idx="3476">5</cx:pt>
          <cx:pt idx="3477">2</cx:pt>
          <cx:pt idx="3478">5</cx:pt>
          <cx:pt idx="3479">5</cx:pt>
          <cx:pt idx="3480">2</cx:pt>
          <cx:pt idx="3481">4</cx:pt>
          <cx:pt idx="3482">5</cx:pt>
          <cx:pt idx="3483">1</cx:pt>
          <cx:pt idx="3484">2</cx:pt>
          <cx:pt idx="3485">5</cx:pt>
          <cx:pt idx="3486">1</cx:pt>
          <cx:pt idx="3487">5</cx:pt>
          <cx:pt idx="3488">5</cx:pt>
          <cx:pt idx="3489">1</cx:pt>
          <cx:pt idx="3490">5</cx:pt>
          <cx:pt idx="3491">5</cx:pt>
          <cx:pt idx="3492">2</cx:pt>
          <cx:pt idx="3493">5</cx:pt>
          <cx:pt idx="3494">2</cx:pt>
          <cx:pt idx="3495">3</cx:pt>
          <cx:pt idx="3496">2</cx:pt>
          <cx:pt idx="3497">4</cx:pt>
          <cx:pt idx="3498">1</cx:pt>
          <cx:pt idx="3499">1</cx:pt>
          <cx:pt idx="3500">1</cx:pt>
          <cx:pt idx="3501">3</cx:pt>
          <cx:pt idx="3502">1</cx:pt>
          <cx:pt idx="3503">4</cx:pt>
          <cx:pt idx="3504">5</cx:pt>
          <cx:pt idx="3505">1</cx:pt>
          <cx:pt idx="3506">3</cx:pt>
          <cx:pt idx="3507">4</cx:pt>
          <cx:pt idx="3508">4</cx:pt>
          <cx:pt idx="3509">1</cx:pt>
          <cx:pt idx="3510">5</cx:pt>
          <cx:pt idx="3511">2</cx:pt>
          <cx:pt idx="3512">3</cx:pt>
          <cx:pt idx="3513">1</cx:pt>
          <cx:pt idx="3514">1</cx:pt>
          <cx:pt idx="3515">1</cx:pt>
          <cx:pt idx="3516">2</cx:pt>
          <cx:pt idx="3517">3</cx:pt>
          <cx:pt idx="3518">5</cx:pt>
          <cx:pt idx="3519">1</cx:pt>
          <cx:pt idx="3520">5</cx:pt>
          <cx:pt idx="3521">1</cx:pt>
          <cx:pt idx="3522">2</cx:pt>
          <cx:pt idx="3523">3</cx:pt>
          <cx:pt idx="3524">3</cx:pt>
          <cx:pt idx="3525">5</cx:pt>
          <cx:pt idx="3526">5</cx:pt>
          <cx:pt idx="3527">3</cx:pt>
          <cx:pt idx="3528">5</cx:pt>
          <cx:pt idx="3529">2</cx:pt>
          <cx:pt idx="3530">1</cx:pt>
          <cx:pt idx="3531">2</cx:pt>
          <cx:pt idx="3532">2</cx:pt>
          <cx:pt idx="3533">3</cx:pt>
          <cx:pt idx="3534">2</cx:pt>
          <cx:pt idx="3535">5</cx:pt>
          <cx:pt idx="3536">5</cx:pt>
          <cx:pt idx="3537">2</cx:pt>
          <cx:pt idx="3538">3</cx:pt>
          <cx:pt idx="3539">5</cx:pt>
          <cx:pt idx="3540">2</cx:pt>
          <cx:pt idx="3541">3</cx:pt>
          <cx:pt idx="3542">2</cx:pt>
          <cx:pt idx="3543">5</cx:pt>
          <cx:pt idx="3544">4</cx:pt>
          <cx:pt idx="3545">2</cx:pt>
          <cx:pt idx="3546">3</cx:pt>
          <cx:pt idx="3547">3</cx:pt>
          <cx:pt idx="3548">1</cx:pt>
          <cx:pt idx="3549">3</cx:pt>
          <cx:pt idx="3550">5</cx:pt>
          <cx:pt idx="3551">3</cx:pt>
          <cx:pt idx="3552">2</cx:pt>
          <cx:pt idx="3553">1</cx:pt>
          <cx:pt idx="3554">4</cx:pt>
          <cx:pt idx="3555">3</cx:pt>
          <cx:pt idx="3556">3</cx:pt>
          <cx:pt idx="3557">4</cx:pt>
          <cx:pt idx="3558">2</cx:pt>
          <cx:pt idx="3559">3</cx:pt>
          <cx:pt idx="3560">1</cx:pt>
          <cx:pt idx="3561">1</cx:pt>
          <cx:pt idx="3562">2</cx:pt>
          <cx:pt idx="3563">4</cx:pt>
          <cx:pt idx="3564">2</cx:pt>
          <cx:pt idx="3565">1</cx:pt>
          <cx:pt idx="3566">4</cx:pt>
          <cx:pt idx="3567">4</cx:pt>
          <cx:pt idx="3568">2</cx:pt>
          <cx:pt idx="3569">1</cx:pt>
          <cx:pt idx="3570">4</cx:pt>
          <cx:pt idx="3571">3</cx:pt>
          <cx:pt idx="3572">5</cx:pt>
          <cx:pt idx="3573">5</cx:pt>
          <cx:pt idx="3574">1</cx:pt>
          <cx:pt idx="3575">3</cx:pt>
          <cx:pt idx="3576">3</cx:pt>
          <cx:pt idx="3577">5</cx:pt>
          <cx:pt idx="3578">3</cx:pt>
          <cx:pt idx="3579">1</cx:pt>
          <cx:pt idx="3580">2</cx:pt>
          <cx:pt idx="3581">3</cx:pt>
          <cx:pt idx="3582">2</cx:pt>
          <cx:pt idx="3583">1</cx:pt>
          <cx:pt idx="3584">2</cx:pt>
          <cx:pt idx="3585">4</cx:pt>
          <cx:pt idx="3586">2</cx:pt>
          <cx:pt idx="3587">5</cx:pt>
          <cx:pt idx="3588">2</cx:pt>
          <cx:pt idx="3589">5</cx:pt>
          <cx:pt idx="3590">1</cx:pt>
          <cx:pt idx="3591">3</cx:pt>
          <cx:pt idx="3592">1</cx:pt>
          <cx:pt idx="3593">4</cx:pt>
          <cx:pt idx="3594">4</cx:pt>
          <cx:pt idx="3595">2</cx:pt>
          <cx:pt idx="3596">1</cx:pt>
          <cx:pt idx="3597">5</cx:pt>
          <cx:pt idx="3598">3</cx:pt>
          <cx:pt idx="3599">2</cx:pt>
          <cx:pt idx="3600">1</cx:pt>
          <cx:pt idx="3601">4</cx:pt>
          <cx:pt idx="3602">2</cx:pt>
          <cx:pt idx="3603">3</cx:pt>
          <cx:pt idx="3604">1</cx:pt>
          <cx:pt idx="3605">2</cx:pt>
          <cx:pt idx="3606">1</cx:pt>
          <cx:pt idx="3607">4</cx:pt>
          <cx:pt idx="3608">3</cx:pt>
          <cx:pt idx="3609">2</cx:pt>
          <cx:pt idx="3610">3</cx:pt>
          <cx:pt idx="3611">4</cx:pt>
          <cx:pt idx="3612">4</cx:pt>
          <cx:pt idx="3613">5</cx:pt>
          <cx:pt idx="3614">4</cx:pt>
          <cx:pt idx="3615">2</cx:pt>
          <cx:pt idx="3616">4</cx:pt>
          <cx:pt idx="3617">1</cx:pt>
          <cx:pt idx="3618">4</cx:pt>
          <cx:pt idx="3619">5</cx:pt>
          <cx:pt idx="3620">5</cx:pt>
          <cx:pt idx="3621">2</cx:pt>
          <cx:pt idx="3622">1</cx:pt>
          <cx:pt idx="3623">3</cx:pt>
          <cx:pt idx="3624">5</cx:pt>
          <cx:pt idx="3625">3</cx:pt>
          <cx:pt idx="3626">2</cx:pt>
          <cx:pt idx="3627">1</cx:pt>
          <cx:pt idx="3628">1</cx:pt>
          <cx:pt idx="3629">2</cx:pt>
          <cx:pt idx="3630">2</cx:pt>
          <cx:pt idx="3631">4</cx:pt>
          <cx:pt idx="3632">2</cx:pt>
          <cx:pt idx="3633">2</cx:pt>
          <cx:pt idx="3634">1</cx:pt>
          <cx:pt idx="3635">4</cx:pt>
          <cx:pt idx="3636">2</cx:pt>
          <cx:pt idx="3637">5</cx:pt>
          <cx:pt idx="3638">5</cx:pt>
          <cx:pt idx="3639">5</cx:pt>
          <cx:pt idx="3640">2</cx:pt>
          <cx:pt idx="3641">2</cx:pt>
          <cx:pt idx="3642">5</cx:pt>
          <cx:pt idx="3643">5</cx:pt>
          <cx:pt idx="3644">3</cx:pt>
          <cx:pt idx="3645">1</cx:pt>
          <cx:pt idx="3646">3</cx:pt>
          <cx:pt idx="3647">2</cx:pt>
          <cx:pt idx="3648">1</cx:pt>
          <cx:pt idx="3649">3</cx:pt>
          <cx:pt idx="3650">5</cx:pt>
          <cx:pt idx="3651">2</cx:pt>
          <cx:pt idx="3652">1</cx:pt>
          <cx:pt idx="3653">3</cx:pt>
          <cx:pt idx="3654">1</cx:pt>
          <cx:pt idx="3655">4</cx:pt>
          <cx:pt idx="3656">3</cx:pt>
          <cx:pt idx="3657">3</cx:pt>
          <cx:pt idx="3658">1</cx:pt>
          <cx:pt idx="3659">4</cx:pt>
          <cx:pt idx="3660">1</cx:pt>
          <cx:pt idx="3661">3</cx:pt>
          <cx:pt idx="3662">4</cx:pt>
          <cx:pt idx="3663">5</cx:pt>
          <cx:pt idx="3664">5</cx:pt>
          <cx:pt idx="3665">4</cx:pt>
          <cx:pt idx="3666">1</cx:pt>
          <cx:pt idx="3667">2</cx:pt>
          <cx:pt idx="3668">4</cx:pt>
          <cx:pt idx="3669">4</cx:pt>
          <cx:pt idx="3670">1</cx:pt>
          <cx:pt idx="3671">3</cx:pt>
          <cx:pt idx="3672">4</cx:pt>
          <cx:pt idx="3673">1</cx:pt>
          <cx:pt idx="3674">5</cx:pt>
          <cx:pt idx="3675">3</cx:pt>
          <cx:pt idx="3676">4</cx:pt>
          <cx:pt idx="3677">4</cx:pt>
          <cx:pt idx="3678">4</cx:pt>
          <cx:pt idx="3679">2</cx:pt>
          <cx:pt idx="3680">4</cx:pt>
          <cx:pt idx="3681">5</cx:pt>
          <cx:pt idx="3682">3</cx:pt>
          <cx:pt idx="3683">4</cx:pt>
          <cx:pt idx="3684">3</cx:pt>
          <cx:pt idx="3685">4</cx:pt>
          <cx:pt idx="3686">3</cx:pt>
          <cx:pt idx="3687">3</cx:pt>
          <cx:pt idx="3688">2</cx:pt>
          <cx:pt idx="3689">1</cx:pt>
          <cx:pt idx="3690">1</cx:pt>
          <cx:pt idx="3691">1</cx:pt>
          <cx:pt idx="3692">3</cx:pt>
          <cx:pt idx="3693">4</cx:pt>
          <cx:pt idx="3694">5</cx:pt>
          <cx:pt idx="3695">4</cx:pt>
          <cx:pt idx="3696">1</cx:pt>
          <cx:pt idx="3697">4</cx:pt>
          <cx:pt idx="3698">2</cx:pt>
          <cx:pt idx="3699">4</cx:pt>
          <cx:pt idx="3700">4</cx:pt>
          <cx:pt idx="3701">3</cx:pt>
          <cx:pt idx="3702">5</cx:pt>
          <cx:pt idx="3703">4</cx:pt>
          <cx:pt idx="3704">2</cx:pt>
          <cx:pt idx="3705">4</cx:pt>
          <cx:pt idx="3706">1</cx:pt>
          <cx:pt idx="3707">1</cx:pt>
          <cx:pt idx="3708">2</cx:pt>
          <cx:pt idx="3709">3</cx:pt>
          <cx:pt idx="3710">5</cx:pt>
          <cx:pt idx="3711">4</cx:pt>
          <cx:pt idx="3712">4</cx:pt>
          <cx:pt idx="3713">4</cx:pt>
          <cx:pt idx="3714">4</cx:pt>
          <cx:pt idx="3715">2</cx:pt>
          <cx:pt idx="3716">4</cx:pt>
          <cx:pt idx="3717">4</cx:pt>
          <cx:pt idx="3718">4</cx:pt>
          <cx:pt idx="3719">5</cx:pt>
          <cx:pt idx="3720">2</cx:pt>
          <cx:pt idx="3721">1</cx:pt>
          <cx:pt idx="3722">5</cx:pt>
          <cx:pt idx="3723">1</cx:pt>
          <cx:pt idx="3724">2</cx:pt>
          <cx:pt idx="3725">4</cx:pt>
          <cx:pt idx="3726">5</cx:pt>
          <cx:pt idx="3727">2</cx:pt>
          <cx:pt idx="3728">5</cx:pt>
          <cx:pt idx="3729">5</cx:pt>
          <cx:pt idx="3730">1</cx:pt>
          <cx:pt idx="3731">1</cx:pt>
          <cx:pt idx="3732">4</cx:pt>
          <cx:pt idx="3733">4</cx:pt>
          <cx:pt idx="3734">1</cx:pt>
          <cx:pt idx="3735">4</cx:pt>
          <cx:pt idx="3736">4</cx:pt>
          <cx:pt idx="3737">1</cx:pt>
          <cx:pt idx="3738">4</cx:pt>
          <cx:pt idx="3739">5</cx:pt>
          <cx:pt idx="3740">5</cx:pt>
          <cx:pt idx="3741">2</cx:pt>
          <cx:pt idx="3742">2</cx:pt>
          <cx:pt idx="3743">4</cx:pt>
          <cx:pt idx="3744">2</cx:pt>
          <cx:pt idx="3745">2</cx:pt>
          <cx:pt idx="3746">4</cx:pt>
          <cx:pt idx="3747">5</cx:pt>
          <cx:pt idx="3748">3</cx:pt>
          <cx:pt idx="3749">5</cx:pt>
          <cx:pt idx="3750">5</cx:pt>
          <cx:pt idx="3751">2</cx:pt>
          <cx:pt idx="3752">3</cx:pt>
          <cx:pt idx="3753">1</cx:pt>
          <cx:pt idx="3754">1</cx:pt>
          <cx:pt idx="3755">3</cx:pt>
          <cx:pt idx="3756">1</cx:pt>
          <cx:pt idx="3757">5</cx:pt>
          <cx:pt idx="3758">2</cx:pt>
          <cx:pt idx="3759">2</cx:pt>
          <cx:pt idx="3760">3</cx:pt>
          <cx:pt idx="3761">3</cx:pt>
          <cx:pt idx="3762">5</cx:pt>
          <cx:pt idx="3763">5</cx:pt>
          <cx:pt idx="3764">5</cx:pt>
          <cx:pt idx="3765">1</cx:pt>
          <cx:pt idx="3766">4</cx:pt>
          <cx:pt idx="3767">5</cx:pt>
          <cx:pt idx="3768">5</cx:pt>
          <cx:pt idx="3769">5</cx:pt>
          <cx:pt idx="3770">1</cx:pt>
          <cx:pt idx="3771">4</cx:pt>
          <cx:pt idx="3772">5</cx:pt>
          <cx:pt idx="3773">5</cx:pt>
          <cx:pt idx="3774">3</cx:pt>
          <cx:pt idx="3775">4</cx:pt>
          <cx:pt idx="3776">1</cx:pt>
          <cx:pt idx="3777">2</cx:pt>
          <cx:pt idx="3778">2</cx:pt>
          <cx:pt idx="3779">5</cx:pt>
          <cx:pt idx="3780">2</cx:pt>
          <cx:pt idx="3781">5</cx:pt>
          <cx:pt idx="3782">5</cx:pt>
          <cx:pt idx="3783">5</cx:pt>
          <cx:pt idx="3784">2</cx:pt>
          <cx:pt idx="3785">1</cx:pt>
          <cx:pt idx="3786">3</cx:pt>
          <cx:pt idx="3787">3</cx:pt>
          <cx:pt idx="3788">5</cx:pt>
          <cx:pt idx="3789">1</cx:pt>
          <cx:pt idx="3790">5</cx:pt>
          <cx:pt idx="3791">1</cx:pt>
          <cx:pt idx="3792">1</cx:pt>
          <cx:pt idx="3793">3</cx:pt>
          <cx:pt idx="3794">1</cx:pt>
          <cx:pt idx="3795">4</cx:pt>
          <cx:pt idx="3796">4</cx:pt>
          <cx:pt idx="3797">1</cx:pt>
          <cx:pt idx="3798">2</cx:pt>
          <cx:pt idx="3799">2</cx:pt>
          <cx:pt idx="3800">4</cx:pt>
          <cx:pt idx="3801">5</cx:pt>
          <cx:pt idx="3802">3</cx:pt>
          <cx:pt idx="3803">1</cx:pt>
          <cx:pt idx="3804">2</cx:pt>
          <cx:pt idx="3805">5</cx:pt>
          <cx:pt idx="3806">1</cx:pt>
          <cx:pt idx="3807">2</cx:pt>
          <cx:pt idx="3808">1</cx:pt>
          <cx:pt idx="3809">2</cx:pt>
          <cx:pt idx="3810">5</cx:pt>
          <cx:pt idx="3811">5</cx:pt>
          <cx:pt idx="3812">2</cx:pt>
          <cx:pt idx="3813">4</cx:pt>
          <cx:pt idx="3814">1</cx:pt>
          <cx:pt idx="3815">2</cx:pt>
          <cx:pt idx="3816">4</cx:pt>
          <cx:pt idx="3817">2</cx:pt>
          <cx:pt idx="3818">4</cx:pt>
          <cx:pt idx="3819">3</cx:pt>
          <cx:pt idx="3820">5</cx:pt>
          <cx:pt idx="3821">2</cx:pt>
          <cx:pt idx="3822">4</cx:pt>
          <cx:pt idx="3823">5</cx:pt>
          <cx:pt idx="3824">3</cx:pt>
          <cx:pt idx="3825">2</cx:pt>
          <cx:pt idx="3826">1</cx:pt>
          <cx:pt idx="3827">5</cx:pt>
          <cx:pt idx="3828">4</cx:pt>
          <cx:pt idx="3829">4</cx:pt>
          <cx:pt idx="3830">5</cx:pt>
          <cx:pt idx="3831">4</cx:pt>
          <cx:pt idx="3832">4</cx:pt>
          <cx:pt idx="3833">3</cx:pt>
          <cx:pt idx="3834">4</cx:pt>
          <cx:pt idx="3835">4</cx:pt>
          <cx:pt idx="3836">3</cx:pt>
          <cx:pt idx="3837">2</cx:pt>
          <cx:pt idx="3838">2</cx:pt>
          <cx:pt idx="3839">2</cx:pt>
          <cx:pt idx="3840">1</cx:pt>
          <cx:pt idx="3841">2</cx:pt>
          <cx:pt idx="3842">3</cx:pt>
          <cx:pt idx="3843">5</cx:pt>
          <cx:pt idx="3844">3</cx:pt>
          <cx:pt idx="3845">4</cx:pt>
          <cx:pt idx="3846">5</cx:pt>
          <cx:pt idx="3847">5</cx:pt>
          <cx:pt idx="3848">5</cx:pt>
          <cx:pt idx="3849">4</cx:pt>
          <cx:pt idx="3850">5</cx:pt>
          <cx:pt idx="3851">3</cx:pt>
          <cx:pt idx="3852">5</cx:pt>
          <cx:pt idx="3853">5</cx:pt>
          <cx:pt idx="3854">5</cx:pt>
          <cx:pt idx="3855">5</cx:pt>
          <cx:pt idx="3856">4</cx:pt>
          <cx:pt idx="3857">5</cx:pt>
          <cx:pt idx="3858">4</cx:pt>
          <cx:pt idx="3859">4</cx:pt>
          <cx:pt idx="3860">2</cx:pt>
          <cx:pt idx="3861">3</cx:pt>
          <cx:pt idx="3862">3</cx:pt>
          <cx:pt idx="3863">1</cx:pt>
          <cx:pt idx="3864">4</cx:pt>
          <cx:pt idx="3865">4</cx:pt>
          <cx:pt idx="3866">5</cx:pt>
          <cx:pt idx="3867">1</cx:pt>
          <cx:pt idx="3868">4</cx:pt>
          <cx:pt idx="3869">1</cx:pt>
          <cx:pt idx="3870">2</cx:pt>
          <cx:pt idx="3871">4</cx:pt>
          <cx:pt idx="3872">1</cx:pt>
          <cx:pt idx="3873">2</cx:pt>
          <cx:pt idx="3874">4</cx:pt>
          <cx:pt idx="3875">4</cx:pt>
          <cx:pt idx="3876">5</cx:pt>
          <cx:pt idx="3877">2</cx:pt>
          <cx:pt idx="3878">4</cx:pt>
          <cx:pt idx="3879">4</cx:pt>
          <cx:pt idx="3880">1</cx:pt>
          <cx:pt idx="3881">2</cx:pt>
          <cx:pt idx="3882">5</cx:pt>
          <cx:pt idx="3883">1</cx:pt>
          <cx:pt idx="3884">4</cx:pt>
          <cx:pt idx="3885">1</cx:pt>
          <cx:pt idx="3886">3</cx:pt>
          <cx:pt idx="3887">2</cx:pt>
          <cx:pt idx="3888">4</cx:pt>
          <cx:pt idx="3889">3</cx:pt>
          <cx:pt idx="3890">3</cx:pt>
          <cx:pt idx="3891">5</cx:pt>
          <cx:pt idx="3892">1</cx:pt>
          <cx:pt idx="3893">3</cx:pt>
          <cx:pt idx="3894">1</cx:pt>
          <cx:pt idx="3895">3</cx:pt>
          <cx:pt idx="3896">2</cx:pt>
          <cx:pt idx="3897">5</cx:pt>
          <cx:pt idx="3898">5</cx:pt>
          <cx:pt idx="3899">1</cx:pt>
          <cx:pt idx="3900">3</cx:pt>
          <cx:pt idx="3901">3</cx:pt>
          <cx:pt idx="3902">4</cx:pt>
          <cx:pt idx="3903">4</cx:pt>
          <cx:pt idx="3904">5</cx:pt>
          <cx:pt idx="3905">3</cx:pt>
          <cx:pt idx="3906">3</cx:pt>
          <cx:pt idx="3907">5</cx:pt>
          <cx:pt idx="3908">4</cx:pt>
          <cx:pt idx="3909">5</cx:pt>
          <cx:pt idx="3910">5</cx:pt>
          <cx:pt idx="3911">4</cx:pt>
          <cx:pt idx="3912">1</cx:pt>
          <cx:pt idx="3913">4</cx:pt>
          <cx:pt idx="3914">4</cx:pt>
          <cx:pt idx="3915">4</cx:pt>
          <cx:pt idx="3916">4</cx:pt>
          <cx:pt idx="3917">4</cx:pt>
          <cx:pt idx="3918">2</cx:pt>
          <cx:pt idx="3919">2</cx:pt>
          <cx:pt idx="3920">1</cx:pt>
          <cx:pt idx="3921">2</cx:pt>
          <cx:pt idx="3922">3</cx:pt>
          <cx:pt idx="3923">4</cx:pt>
          <cx:pt idx="3924">3</cx:pt>
          <cx:pt idx="3925">1</cx:pt>
          <cx:pt idx="3926">3</cx:pt>
          <cx:pt idx="3927">2</cx:pt>
          <cx:pt idx="3928">2</cx:pt>
          <cx:pt idx="3929">1</cx:pt>
          <cx:pt idx="3930">5</cx:pt>
          <cx:pt idx="3931">5</cx:pt>
          <cx:pt idx="3932">1</cx:pt>
          <cx:pt idx="3933">2</cx:pt>
          <cx:pt idx="3934">4</cx:pt>
          <cx:pt idx="3935">3</cx:pt>
          <cx:pt idx="3936">1</cx:pt>
          <cx:pt idx="3937">4</cx:pt>
          <cx:pt idx="3938">3</cx:pt>
          <cx:pt idx="3939">3</cx:pt>
          <cx:pt idx="3940">3</cx:pt>
          <cx:pt idx="3941">5</cx:pt>
          <cx:pt idx="3942">4</cx:pt>
          <cx:pt idx="3943">1</cx:pt>
          <cx:pt idx="3944">1</cx:pt>
          <cx:pt idx="3945">2</cx:pt>
          <cx:pt idx="3946">3</cx:pt>
          <cx:pt idx="3947">3</cx:pt>
          <cx:pt idx="3948">1</cx:pt>
          <cx:pt idx="3949">1</cx:pt>
          <cx:pt idx="3950">2</cx:pt>
          <cx:pt idx="3951">1</cx:pt>
          <cx:pt idx="3952">5</cx:pt>
          <cx:pt idx="3953">1</cx:pt>
          <cx:pt idx="3954">4</cx:pt>
          <cx:pt idx="3955">2</cx:pt>
          <cx:pt idx="3956">2</cx:pt>
          <cx:pt idx="3957">3</cx:pt>
          <cx:pt idx="3958">3</cx:pt>
          <cx:pt idx="3959">1</cx:pt>
          <cx:pt idx="3960">3</cx:pt>
          <cx:pt idx="3961">2</cx:pt>
          <cx:pt idx="3962">4</cx:pt>
          <cx:pt idx="3963">1</cx:pt>
          <cx:pt idx="3964">2</cx:pt>
          <cx:pt idx="3965">4</cx:pt>
          <cx:pt idx="3966">5</cx:pt>
          <cx:pt idx="3967">3</cx:pt>
          <cx:pt idx="3968">4</cx:pt>
          <cx:pt idx="3969">3</cx:pt>
          <cx:pt idx="3970">1</cx:pt>
          <cx:pt idx="3971">5</cx:pt>
          <cx:pt idx="3972">2</cx:pt>
          <cx:pt idx="3973">1</cx:pt>
          <cx:pt idx="3974">3</cx:pt>
          <cx:pt idx="3975">2</cx:pt>
          <cx:pt idx="3976">1</cx:pt>
          <cx:pt idx="3977">3</cx:pt>
          <cx:pt idx="3978">4</cx:pt>
          <cx:pt idx="3979">1</cx:pt>
          <cx:pt idx="3980">4</cx:pt>
          <cx:pt idx="3981">2</cx:pt>
          <cx:pt idx="3982">2</cx:pt>
          <cx:pt idx="3983">1</cx:pt>
          <cx:pt idx="3984">1</cx:pt>
          <cx:pt idx="3985">5</cx:pt>
          <cx:pt idx="3986">3</cx:pt>
          <cx:pt idx="3987">1</cx:pt>
          <cx:pt idx="3988">2</cx:pt>
          <cx:pt idx="3989">3</cx:pt>
          <cx:pt idx="3990">4</cx:pt>
          <cx:pt idx="3991">4</cx:pt>
          <cx:pt idx="3992">1</cx:pt>
          <cx:pt idx="3993">3</cx:pt>
          <cx:pt idx="3994">1</cx:pt>
          <cx:pt idx="3995">4</cx:pt>
          <cx:pt idx="3996">3</cx:pt>
          <cx:pt idx="3997">4</cx:pt>
          <cx:pt idx="3998">1</cx:pt>
          <cx:pt idx="3999">5</cx:pt>
          <cx:pt idx="4000">1</cx:pt>
          <cx:pt idx="4001">4</cx:pt>
          <cx:pt idx="4002">1</cx:pt>
          <cx:pt idx="4003">1</cx:pt>
          <cx:pt idx="4004">2</cx:pt>
          <cx:pt idx="4005">2</cx:pt>
          <cx:pt idx="4006">4</cx:pt>
          <cx:pt idx="4007">4</cx:pt>
          <cx:pt idx="4008">4</cx:pt>
          <cx:pt idx="4009">1</cx:pt>
          <cx:pt idx="4010">2</cx:pt>
          <cx:pt idx="4011">3</cx:pt>
          <cx:pt idx="4012">1</cx:pt>
          <cx:pt idx="4013">2</cx:pt>
          <cx:pt idx="4014">1</cx:pt>
          <cx:pt idx="4015">5</cx:pt>
          <cx:pt idx="4016">1</cx:pt>
          <cx:pt idx="4017">4</cx:pt>
          <cx:pt idx="4018">5</cx:pt>
          <cx:pt idx="4019">4</cx:pt>
          <cx:pt idx="4020">5</cx:pt>
          <cx:pt idx="4021">3</cx:pt>
          <cx:pt idx="4022">1</cx:pt>
          <cx:pt idx="4023">2</cx:pt>
          <cx:pt idx="4024">3</cx:pt>
          <cx:pt idx="4025">4</cx:pt>
          <cx:pt idx="4026">4</cx:pt>
          <cx:pt idx="4027">5</cx:pt>
          <cx:pt idx="4028">3</cx:pt>
          <cx:pt idx="4029">4</cx:pt>
          <cx:pt idx="4030">5</cx:pt>
          <cx:pt idx="4031">3</cx:pt>
          <cx:pt idx="4032">1</cx:pt>
          <cx:pt idx="4033">5</cx:pt>
          <cx:pt idx="4034">1</cx:pt>
          <cx:pt idx="4035">2</cx:pt>
          <cx:pt idx="4036">2</cx:pt>
          <cx:pt idx="4037">4</cx:pt>
          <cx:pt idx="4038">4</cx:pt>
          <cx:pt idx="4039">5</cx:pt>
          <cx:pt idx="4040">5</cx:pt>
          <cx:pt idx="4041">2</cx:pt>
          <cx:pt idx="4042">3</cx:pt>
          <cx:pt idx="4043">2</cx:pt>
          <cx:pt idx="4044">3</cx:pt>
          <cx:pt idx="4045">3</cx:pt>
          <cx:pt idx="4046">3</cx:pt>
          <cx:pt idx="4047">4</cx:pt>
          <cx:pt idx="4048">3</cx:pt>
          <cx:pt idx="4049">1</cx:pt>
          <cx:pt idx="4050">4</cx:pt>
          <cx:pt idx="4051">3</cx:pt>
          <cx:pt idx="4052">4</cx:pt>
          <cx:pt idx="4053">4</cx:pt>
          <cx:pt idx="4054">1</cx:pt>
          <cx:pt idx="4055">4</cx:pt>
          <cx:pt idx="4056">1</cx:pt>
          <cx:pt idx="4057">5</cx:pt>
          <cx:pt idx="4058">1</cx:pt>
          <cx:pt idx="4059">5</cx:pt>
          <cx:pt idx="4060">5</cx:pt>
          <cx:pt idx="4061">2</cx:pt>
          <cx:pt idx="4062">2</cx:pt>
          <cx:pt idx="4063">5</cx:pt>
          <cx:pt idx="4064">4</cx:pt>
          <cx:pt idx="4065">1</cx:pt>
          <cx:pt idx="4066">5</cx:pt>
          <cx:pt idx="4067">5</cx:pt>
          <cx:pt idx="4068">1</cx:pt>
          <cx:pt idx="4069">3</cx:pt>
          <cx:pt idx="4070">4</cx:pt>
          <cx:pt idx="4071">5</cx:pt>
          <cx:pt idx="4072">1</cx:pt>
          <cx:pt idx="4073">3</cx:pt>
          <cx:pt idx="4074">5</cx:pt>
          <cx:pt idx="4075">3</cx:pt>
          <cx:pt idx="4076">1</cx:pt>
          <cx:pt idx="4077">4</cx:pt>
          <cx:pt idx="4078">5</cx:pt>
          <cx:pt idx="4079">3</cx:pt>
          <cx:pt idx="4080">3</cx:pt>
          <cx:pt idx="4081">4</cx:pt>
          <cx:pt idx="4082">2</cx:pt>
          <cx:pt idx="4083">1</cx:pt>
          <cx:pt idx="4084">1</cx:pt>
          <cx:pt idx="4085">1</cx:pt>
          <cx:pt idx="4086">3</cx:pt>
          <cx:pt idx="4087">4</cx:pt>
          <cx:pt idx="4088">3</cx:pt>
          <cx:pt idx="4089">2</cx:pt>
          <cx:pt idx="4090">4</cx:pt>
          <cx:pt idx="4091">3</cx:pt>
          <cx:pt idx="4092">5</cx:pt>
          <cx:pt idx="4093">3</cx:pt>
          <cx:pt idx="4094">1</cx:pt>
          <cx:pt idx="4095">1</cx:pt>
          <cx:pt idx="4096">2</cx:pt>
          <cx:pt idx="4097">5</cx:pt>
          <cx:pt idx="4098">4</cx:pt>
          <cx:pt idx="4099">3</cx:pt>
          <cx:pt idx="4100">1</cx:pt>
          <cx:pt idx="4101">1</cx:pt>
          <cx:pt idx="4102">2</cx:pt>
          <cx:pt idx="4103">2</cx:pt>
          <cx:pt idx="4104">4</cx:pt>
          <cx:pt idx="4105">2</cx:pt>
          <cx:pt idx="4106">3</cx:pt>
          <cx:pt idx="4107">2</cx:pt>
          <cx:pt idx="4108">3</cx:pt>
          <cx:pt idx="4109">4</cx:pt>
          <cx:pt idx="4110">1</cx:pt>
          <cx:pt idx="4111">4</cx:pt>
          <cx:pt idx="4112">2</cx:pt>
          <cx:pt idx="4113">4</cx:pt>
          <cx:pt idx="4114">5</cx:pt>
          <cx:pt idx="4115">1</cx:pt>
          <cx:pt idx="4116">1</cx:pt>
          <cx:pt idx="4117">2</cx:pt>
          <cx:pt idx="4118">3</cx:pt>
          <cx:pt idx="4119">1</cx:pt>
          <cx:pt idx="4120">3</cx:pt>
          <cx:pt idx="4121">4</cx:pt>
          <cx:pt idx="4122">1</cx:pt>
          <cx:pt idx="4123">1</cx:pt>
          <cx:pt idx="4124">2</cx:pt>
          <cx:pt idx="4125">5</cx:pt>
          <cx:pt idx="4126">5</cx:pt>
          <cx:pt idx="4127">3</cx:pt>
          <cx:pt idx="4128">1</cx:pt>
          <cx:pt idx="4129">4</cx:pt>
          <cx:pt idx="4130">2</cx:pt>
          <cx:pt idx="4131">5</cx:pt>
          <cx:pt idx="4132">4</cx:pt>
          <cx:pt idx="4133">3</cx:pt>
          <cx:pt idx="4134">4</cx:pt>
          <cx:pt idx="4135">1</cx:pt>
          <cx:pt idx="4136">2</cx:pt>
          <cx:pt idx="4137">2</cx:pt>
          <cx:pt idx="4138">5</cx:pt>
          <cx:pt idx="4139">2</cx:pt>
          <cx:pt idx="4140">2</cx:pt>
          <cx:pt idx="4141">3</cx:pt>
          <cx:pt idx="4142">3</cx:pt>
          <cx:pt idx="4143">3</cx:pt>
          <cx:pt idx="4144">2</cx:pt>
          <cx:pt idx="4145">4</cx:pt>
          <cx:pt idx="4146">1</cx:pt>
          <cx:pt idx="4147">3</cx:pt>
          <cx:pt idx="4148">4</cx:pt>
          <cx:pt idx="4149">2</cx:pt>
          <cx:pt idx="4150">3</cx:pt>
          <cx:pt idx="4151">5</cx:pt>
          <cx:pt idx="4152">3</cx:pt>
          <cx:pt idx="4153">3</cx:pt>
          <cx:pt idx="4154">5</cx:pt>
          <cx:pt idx="4155">3</cx:pt>
          <cx:pt idx="4156">4</cx:pt>
          <cx:pt idx="4157">1</cx:pt>
          <cx:pt idx="4158">1</cx:pt>
          <cx:pt idx="4159">3</cx:pt>
          <cx:pt idx="4160">5</cx:pt>
          <cx:pt idx="4161">3</cx:pt>
          <cx:pt idx="4162">3</cx:pt>
          <cx:pt idx="4163">5</cx:pt>
          <cx:pt idx="4164">2</cx:pt>
          <cx:pt idx="4165">5</cx:pt>
          <cx:pt idx="4166">4</cx:pt>
          <cx:pt idx="4167">3</cx:pt>
          <cx:pt idx="4168">5</cx:pt>
          <cx:pt idx="4169">2</cx:pt>
          <cx:pt idx="4170">2</cx:pt>
          <cx:pt idx="4171">5</cx:pt>
          <cx:pt idx="4172">5</cx:pt>
          <cx:pt idx="4173">1</cx:pt>
          <cx:pt idx="4174">4</cx:pt>
          <cx:pt idx="4175">5</cx:pt>
          <cx:pt idx="4176">1</cx:pt>
          <cx:pt idx="4177">3</cx:pt>
          <cx:pt idx="4178">5</cx:pt>
          <cx:pt idx="4179">3</cx:pt>
          <cx:pt idx="4180">5</cx:pt>
          <cx:pt idx="4181">4</cx:pt>
          <cx:pt idx="4182">3</cx:pt>
          <cx:pt idx="4183">5</cx:pt>
          <cx:pt idx="4184">2</cx:pt>
          <cx:pt idx="4185">5</cx:pt>
          <cx:pt idx="4186">4</cx:pt>
          <cx:pt idx="4187">3</cx:pt>
          <cx:pt idx="4188">1</cx:pt>
          <cx:pt idx="4189">1</cx:pt>
          <cx:pt idx="4190">5</cx:pt>
          <cx:pt idx="4191">3</cx:pt>
          <cx:pt idx="4192">1</cx:pt>
          <cx:pt idx="4193">3</cx:pt>
          <cx:pt idx="4194">3</cx:pt>
          <cx:pt idx="4195">1</cx:pt>
          <cx:pt idx="4196">4</cx:pt>
          <cx:pt idx="4197">5</cx:pt>
          <cx:pt idx="4198">4</cx:pt>
          <cx:pt idx="4199">2</cx:pt>
          <cx:pt idx="4200">2</cx:pt>
          <cx:pt idx="4201">2</cx:pt>
          <cx:pt idx="4202">3</cx:pt>
          <cx:pt idx="4203">4</cx:pt>
          <cx:pt idx="4204">5</cx:pt>
          <cx:pt idx="4205">3</cx:pt>
          <cx:pt idx="4206">1</cx:pt>
          <cx:pt idx="4207">2</cx:pt>
          <cx:pt idx="4208">1</cx:pt>
          <cx:pt idx="4209">5</cx:pt>
          <cx:pt idx="4210">2</cx:pt>
          <cx:pt idx="4211">5</cx:pt>
          <cx:pt idx="4212">2</cx:pt>
          <cx:pt idx="4213">2</cx:pt>
          <cx:pt idx="4214">5</cx:pt>
          <cx:pt idx="4215">2</cx:pt>
          <cx:pt idx="4216">1</cx:pt>
          <cx:pt idx="4217">4</cx:pt>
          <cx:pt idx="4218">2</cx:pt>
          <cx:pt idx="4219">1</cx:pt>
          <cx:pt idx="4220">4</cx:pt>
          <cx:pt idx="4221">4</cx:pt>
          <cx:pt idx="4222">4</cx:pt>
          <cx:pt idx="4223">1</cx:pt>
          <cx:pt idx="4224">5</cx:pt>
          <cx:pt idx="4225">3</cx:pt>
          <cx:pt idx="4226">2</cx:pt>
          <cx:pt idx="4227">3</cx:pt>
          <cx:pt idx="4228">4</cx:pt>
          <cx:pt idx="4229">4</cx:pt>
          <cx:pt idx="4230">2</cx:pt>
          <cx:pt idx="4231">3</cx:pt>
          <cx:pt idx="4232">2</cx:pt>
          <cx:pt idx="4233">1</cx:pt>
          <cx:pt idx="4234">2</cx:pt>
          <cx:pt idx="4235">1</cx:pt>
          <cx:pt idx="4236">2</cx:pt>
          <cx:pt idx="4237">3</cx:pt>
          <cx:pt idx="4238">2</cx:pt>
          <cx:pt idx="4239">4</cx:pt>
          <cx:pt idx="4240">3</cx:pt>
          <cx:pt idx="4241">2</cx:pt>
          <cx:pt idx="4242">2</cx:pt>
          <cx:pt idx="4243">2</cx:pt>
          <cx:pt idx="4244">3</cx:pt>
          <cx:pt idx="4245">4</cx:pt>
          <cx:pt idx="4246">4</cx:pt>
          <cx:pt idx="4247">1</cx:pt>
          <cx:pt idx="4248">2</cx:pt>
          <cx:pt idx="4249">3</cx:pt>
          <cx:pt idx="4250">1</cx:pt>
          <cx:pt idx="4251">3</cx:pt>
          <cx:pt idx="4252">5</cx:pt>
          <cx:pt idx="4253">1</cx:pt>
          <cx:pt idx="4254">3</cx:pt>
          <cx:pt idx="4255">5</cx:pt>
          <cx:pt idx="4256">5</cx:pt>
          <cx:pt idx="4257">5</cx:pt>
          <cx:pt idx="4258">3</cx:pt>
          <cx:pt idx="4259">4</cx:pt>
          <cx:pt idx="4260">2</cx:pt>
          <cx:pt idx="4261">3</cx:pt>
          <cx:pt idx="4262">4</cx:pt>
          <cx:pt idx="4263">5</cx:pt>
          <cx:pt idx="4264">4</cx:pt>
          <cx:pt idx="4265">1</cx:pt>
          <cx:pt idx="4266">1</cx:pt>
          <cx:pt idx="4267">2</cx:pt>
          <cx:pt idx="4268">4</cx:pt>
          <cx:pt idx="4269">2</cx:pt>
          <cx:pt idx="4270">5</cx:pt>
          <cx:pt idx="4271">4</cx:pt>
          <cx:pt idx="4272">2</cx:pt>
          <cx:pt idx="4273">1</cx:pt>
          <cx:pt idx="4274">1</cx:pt>
          <cx:pt idx="4275">5</cx:pt>
          <cx:pt idx="4276">2</cx:pt>
          <cx:pt idx="4277">2</cx:pt>
          <cx:pt idx="4278">1</cx:pt>
          <cx:pt idx="4279">2</cx:pt>
          <cx:pt idx="4280">3</cx:pt>
          <cx:pt idx="4281">4</cx:pt>
          <cx:pt idx="4282">2</cx:pt>
          <cx:pt idx="4283">4</cx:pt>
          <cx:pt idx="4284">3</cx:pt>
          <cx:pt idx="4285">5</cx:pt>
          <cx:pt idx="4286">4</cx:pt>
          <cx:pt idx="4287">2</cx:pt>
          <cx:pt idx="4288">5</cx:pt>
          <cx:pt idx="4289">3</cx:pt>
          <cx:pt idx="4290">5</cx:pt>
          <cx:pt idx="4291">3</cx:pt>
          <cx:pt idx="4292">3</cx:pt>
          <cx:pt idx="4293">3</cx:pt>
          <cx:pt idx="4294">3</cx:pt>
          <cx:pt idx="4295">4</cx:pt>
          <cx:pt idx="4296">1</cx:pt>
          <cx:pt idx="4297">3</cx:pt>
          <cx:pt idx="4298">4</cx:pt>
          <cx:pt idx="4299">1</cx:pt>
          <cx:pt idx="4300">1</cx:pt>
          <cx:pt idx="4301">4</cx:pt>
          <cx:pt idx="4302">1</cx:pt>
          <cx:pt idx="4303">2</cx:pt>
          <cx:pt idx="4304">5</cx:pt>
          <cx:pt idx="4305">1</cx:pt>
          <cx:pt idx="4306">1</cx:pt>
          <cx:pt idx="4307">4</cx:pt>
          <cx:pt idx="4308">3</cx:pt>
          <cx:pt idx="4309">4</cx:pt>
          <cx:pt idx="4310">1</cx:pt>
          <cx:pt idx="4311">1</cx:pt>
          <cx:pt idx="4312">2</cx:pt>
          <cx:pt idx="4313">5</cx:pt>
          <cx:pt idx="4314">1</cx:pt>
          <cx:pt idx="4315">3</cx:pt>
          <cx:pt idx="4316">5</cx:pt>
          <cx:pt idx="4317">2</cx:pt>
          <cx:pt idx="4318">1</cx:pt>
          <cx:pt idx="4319">5</cx:pt>
          <cx:pt idx="4320">5</cx:pt>
          <cx:pt idx="4321">4</cx:pt>
          <cx:pt idx="4322">1</cx:pt>
          <cx:pt idx="4323">3</cx:pt>
          <cx:pt idx="4324">2</cx:pt>
          <cx:pt idx="4325">5</cx:pt>
          <cx:pt idx="4326">1</cx:pt>
          <cx:pt idx="4327">4</cx:pt>
          <cx:pt idx="4328">3</cx:pt>
          <cx:pt idx="4329">5</cx:pt>
          <cx:pt idx="4330">5</cx:pt>
          <cx:pt idx="4331">3</cx:pt>
          <cx:pt idx="4332">5</cx:pt>
          <cx:pt idx="4333">4</cx:pt>
          <cx:pt idx="4334">1</cx:pt>
          <cx:pt idx="4335">2</cx:pt>
          <cx:pt idx="4336">2</cx:pt>
          <cx:pt idx="4337">2</cx:pt>
          <cx:pt idx="4338">1</cx:pt>
          <cx:pt idx="4339">1</cx:pt>
          <cx:pt idx="4340">1</cx:pt>
          <cx:pt idx="4341">4</cx:pt>
          <cx:pt idx="4342">4</cx:pt>
          <cx:pt idx="4343">1</cx:pt>
          <cx:pt idx="4344">1</cx:pt>
          <cx:pt idx="4345">1</cx:pt>
          <cx:pt idx="4346">2</cx:pt>
          <cx:pt idx="4347">5</cx:pt>
          <cx:pt idx="4348">2</cx:pt>
          <cx:pt idx="4349">5</cx:pt>
          <cx:pt idx="4350">2</cx:pt>
          <cx:pt idx="4351">5</cx:pt>
          <cx:pt idx="4352">1</cx:pt>
          <cx:pt idx="4353">3</cx:pt>
          <cx:pt idx="4354">4</cx:pt>
          <cx:pt idx="4355">3</cx:pt>
          <cx:pt idx="4356">3</cx:pt>
          <cx:pt idx="4357">4</cx:pt>
          <cx:pt idx="4358">2</cx:pt>
          <cx:pt idx="4359">3</cx:pt>
          <cx:pt idx="4360">4</cx:pt>
          <cx:pt idx="4361">1</cx:pt>
          <cx:pt idx="4362">4</cx:pt>
          <cx:pt idx="4363">1</cx:pt>
          <cx:pt idx="4364">3</cx:pt>
          <cx:pt idx="4365">1</cx:pt>
          <cx:pt idx="4366">3</cx:pt>
          <cx:pt idx="4367">2</cx:pt>
          <cx:pt idx="4368">3</cx:pt>
          <cx:pt idx="4369">4</cx:pt>
          <cx:pt idx="4370">3</cx:pt>
          <cx:pt idx="4371">2</cx:pt>
          <cx:pt idx="4372">2</cx:pt>
          <cx:pt idx="4373">1</cx:pt>
          <cx:pt idx="4374">3</cx:pt>
          <cx:pt idx="4375">1</cx:pt>
          <cx:pt idx="4376">1</cx:pt>
          <cx:pt idx="4377">5</cx:pt>
          <cx:pt idx="4378">5</cx:pt>
          <cx:pt idx="4379">5</cx:pt>
          <cx:pt idx="4380">3</cx:pt>
          <cx:pt idx="4381">4</cx:pt>
          <cx:pt idx="4382">5</cx:pt>
          <cx:pt idx="4383">3</cx:pt>
          <cx:pt idx="4384">3</cx:pt>
          <cx:pt idx="4385">3</cx:pt>
          <cx:pt idx="4386">5</cx:pt>
          <cx:pt idx="4387">4</cx:pt>
          <cx:pt idx="4388">3</cx:pt>
          <cx:pt idx="4389">4</cx:pt>
          <cx:pt idx="4390">3</cx:pt>
          <cx:pt idx="4391">1</cx:pt>
          <cx:pt idx="4392">5</cx:pt>
          <cx:pt idx="4393">4</cx:pt>
          <cx:pt idx="4394">5</cx:pt>
          <cx:pt idx="4395">4</cx:pt>
          <cx:pt idx="4396">3</cx:pt>
          <cx:pt idx="4397">4</cx:pt>
          <cx:pt idx="4398">5</cx:pt>
          <cx:pt idx="4399">1</cx:pt>
          <cx:pt idx="4400">4</cx:pt>
          <cx:pt idx="4401">4</cx:pt>
          <cx:pt idx="4402">1</cx:pt>
          <cx:pt idx="4403">4</cx:pt>
          <cx:pt idx="4404">3</cx:pt>
          <cx:pt idx="4405">3</cx:pt>
          <cx:pt idx="4406">4</cx:pt>
          <cx:pt idx="4407">3</cx:pt>
          <cx:pt idx="4408">4</cx:pt>
          <cx:pt idx="4409">1</cx:pt>
          <cx:pt idx="4410">5</cx:pt>
          <cx:pt idx="4411">4</cx:pt>
          <cx:pt idx="4412">4</cx:pt>
          <cx:pt idx="4413">3</cx:pt>
          <cx:pt idx="4414">5</cx:pt>
          <cx:pt idx="4415">5</cx:pt>
          <cx:pt idx="4416">5</cx:pt>
          <cx:pt idx="4417">5</cx:pt>
          <cx:pt idx="4418">3</cx:pt>
          <cx:pt idx="4419">4</cx:pt>
          <cx:pt idx="4420">2</cx:pt>
          <cx:pt idx="4421">2</cx:pt>
          <cx:pt idx="4422">5</cx:pt>
          <cx:pt idx="4423">5</cx:pt>
          <cx:pt idx="4424">2</cx:pt>
          <cx:pt idx="4425">2</cx:pt>
          <cx:pt idx="4426">2</cx:pt>
          <cx:pt idx="4427">3</cx:pt>
          <cx:pt idx="4428">1</cx:pt>
          <cx:pt idx="4429">1</cx:pt>
          <cx:pt idx="4430">4</cx:pt>
          <cx:pt idx="4431">1</cx:pt>
          <cx:pt idx="4432">1</cx:pt>
          <cx:pt idx="4433">4</cx:pt>
          <cx:pt idx="4434">3</cx:pt>
          <cx:pt idx="4435">5</cx:pt>
          <cx:pt idx="4436">1</cx:pt>
          <cx:pt idx="4437">2</cx:pt>
          <cx:pt idx="4438">1</cx:pt>
          <cx:pt idx="4439">1</cx:pt>
          <cx:pt idx="4440">2</cx:pt>
          <cx:pt idx="4441">3</cx:pt>
          <cx:pt idx="4442">1</cx:pt>
          <cx:pt idx="4443">2</cx:pt>
          <cx:pt idx="4444">4</cx:pt>
          <cx:pt idx="4445">1</cx:pt>
          <cx:pt idx="4446">4</cx:pt>
          <cx:pt idx="4447">4</cx:pt>
          <cx:pt idx="4448">2</cx:pt>
          <cx:pt idx="4449">1</cx:pt>
          <cx:pt idx="4450">4</cx:pt>
          <cx:pt idx="4451">1</cx:pt>
          <cx:pt idx="4452">4</cx:pt>
          <cx:pt idx="4453">2</cx:pt>
          <cx:pt idx="4454">5</cx:pt>
          <cx:pt idx="4455">3</cx:pt>
          <cx:pt idx="4456">3</cx:pt>
          <cx:pt idx="4457">5</cx:pt>
          <cx:pt idx="4458">1</cx:pt>
          <cx:pt idx="4459">2</cx:pt>
          <cx:pt idx="4460">1</cx:pt>
          <cx:pt idx="4461">4</cx:pt>
          <cx:pt idx="4462">3</cx:pt>
          <cx:pt idx="4463">1</cx:pt>
          <cx:pt idx="4464">4</cx:pt>
          <cx:pt idx="4465">1</cx:pt>
          <cx:pt idx="4466">4</cx:pt>
          <cx:pt idx="4467">2</cx:pt>
          <cx:pt idx="4468">3</cx:pt>
          <cx:pt idx="4469">5</cx:pt>
          <cx:pt idx="4470">4</cx:pt>
          <cx:pt idx="4471">5</cx:pt>
          <cx:pt idx="4472">1</cx:pt>
          <cx:pt idx="4473">5</cx:pt>
          <cx:pt idx="4474">2</cx:pt>
          <cx:pt idx="4475">1</cx:pt>
          <cx:pt idx="4476">5</cx:pt>
          <cx:pt idx="4477">4</cx:pt>
          <cx:pt idx="4478">5</cx:pt>
          <cx:pt idx="4479">4</cx:pt>
          <cx:pt idx="4480">3</cx:pt>
          <cx:pt idx="4481">3</cx:pt>
          <cx:pt idx="4482">4</cx:pt>
          <cx:pt idx="4483">1</cx:pt>
          <cx:pt idx="4484">5</cx:pt>
          <cx:pt idx="4485">2</cx:pt>
          <cx:pt idx="4486">2</cx:pt>
          <cx:pt idx="4487">1</cx:pt>
          <cx:pt idx="4488">4</cx:pt>
          <cx:pt idx="4489">4</cx:pt>
          <cx:pt idx="4490">4</cx:pt>
          <cx:pt idx="4491">1</cx:pt>
          <cx:pt idx="4492">2</cx:pt>
          <cx:pt idx="4493">3</cx:pt>
          <cx:pt idx="4494">4</cx:pt>
          <cx:pt idx="4495">5</cx:pt>
          <cx:pt idx="4496">4</cx:pt>
          <cx:pt idx="4497">1</cx:pt>
          <cx:pt idx="4498">2</cx:pt>
          <cx:pt idx="4499">1</cx:pt>
          <cx:pt idx="4500">5</cx:pt>
          <cx:pt idx="4501">2</cx:pt>
          <cx:pt idx="4502">2</cx:pt>
          <cx:pt idx="4503">1</cx:pt>
          <cx:pt idx="4504">1</cx:pt>
          <cx:pt idx="4505">4</cx:pt>
          <cx:pt idx="4506">1</cx:pt>
          <cx:pt idx="4507">2</cx:pt>
          <cx:pt idx="4508">3</cx:pt>
          <cx:pt idx="4509">3</cx:pt>
          <cx:pt idx="4510">4</cx:pt>
          <cx:pt idx="4511">4</cx:pt>
          <cx:pt idx="4512">4</cx:pt>
          <cx:pt idx="4513">3</cx:pt>
          <cx:pt idx="4514">1</cx:pt>
          <cx:pt idx="4515">5</cx:pt>
          <cx:pt idx="4516">5</cx:pt>
          <cx:pt idx="4517">3</cx:pt>
          <cx:pt idx="4518">1</cx:pt>
          <cx:pt idx="4519">5</cx:pt>
          <cx:pt idx="4520">2</cx:pt>
          <cx:pt idx="4521">4</cx:pt>
          <cx:pt idx="4522">4</cx:pt>
          <cx:pt idx="4523">2</cx:pt>
          <cx:pt idx="4524">1</cx:pt>
          <cx:pt idx="4525">1</cx:pt>
          <cx:pt idx="4526">5</cx:pt>
          <cx:pt idx="4527">2</cx:pt>
          <cx:pt idx="4528">5</cx:pt>
          <cx:pt idx="4529">1</cx:pt>
          <cx:pt idx="4530">4</cx:pt>
          <cx:pt idx="4531">2</cx:pt>
          <cx:pt idx="4532">1</cx:pt>
          <cx:pt idx="4533">4</cx:pt>
          <cx:pt idx="4534">3</cx:pt>
          <cx:pt idx="4535">2</cx:pt>
          <cx:pt idx="4536">1</cx:pt>
          <cx:pt idx="4537">1</cx:pt>
          <cx:pt idx="4538">2</cx:pt>
          <cx:pt idx="4539">2</cx:pt>
          <cx:pt idx="4540">3</cx:pt>
          <cx:pt idx="4541">4</cx:pt>
          <cx:pt idx="4542">2</cx:pt>
          <cx:pt idx="4543">5</cx:pt>
          <cx:pt idx="4544">5</cx:pt>
          <cx:pt idx="4545">2</cx:pt>
          <cx:pt idx="4546">4</cx:pt>
          <cx:pt idx="4547">4</cx:pt>
          <cx:pt idx="4548">3</cx:pt>
          <cx:pt idx="4549">4</cx:pt>
          <cx:pt idx="4550">1</cx:pt>
          <cx:pt idx="4551">3</cx:pt>
          <cx:pt idx="4552">3</cx:pt>
          <cx:pt idx="4553">2</cx:pt>
          <cx:pt idx="4554">5</cx:pt>
          <cx:pt idx="4555">3</cx:pt>
          <cx:pt idx="4556">1</cx:pt>
          <cx:pt idx="4557">4</cx:pt>
          <cx:pt idx="4558">5</cx:pt>
          <cx:pt idx="4559">3</cx:pt>
          <cx:pt idx="4560">2</cx:pt>
          <cx:pt idx="4561">3</cx:pt>
          <cx:pt idx="4562">5</cx:pt>
          <cx:pt idx="4563">5</cx:pt>
          <cx:pt idx="4564">2</cx:pt>
          <cx:pt idx="4565">1</cx:pt>
          <cx:pt idx="4566">5</cx:pt>
          <cx:pt idx="4567">1</cx:pt>
          <cx:pt idx="4568">4</cx:pt>
          <cx:pt idx="4569">5</cx:pt>
          <cx:pt idx="4570">2</cx:pt>
          <cx:pt idx="4571">2</cx:pt>
          <cx:pt idx="4572">1</cx:pt>
          <cx:pt idx="4573">5</cx:pt>
          <cx:pt idx="4574">3</cx:pt>
          <cx:pt idx="4575">3</cx:pt>
          <cx:pt idx="4576">1</cx:pt>
          <cx:pt idx="4577">5</cx:pt>
          <cx:pt idx="4578">2</cx:pt>
          <cx:pt idx="4579">2</cx:pt>
          <cx:pt idx="4580">2</cx:pt>
          <cx:pt idx="4581">1</cx:pt>
          <cx:pt idx="4582">1</cx:pt>
          <cx:pt idx="4583">4</cx:pt>
          <cx:pt idx="4584">5</cx:pt>
          <cx:pt idx="4585">1</cx:pt>
          <cx:pt idx="4586">3</cx:pt>
          <cx:pt idx="4587">3</cx:pt>
          <cx:pt idx="4588">4</cx:pt>
          <cx:pt idx="4589">4</cx:pt>
          <cx:pt idx="4590">4</cx:pt>
          <cx:pt idx="4591">5</cx:pt>
          <cx:pt idx="4592">1</cx:pt>
          <cx:pt idx="4593">3</cx:pt>
          <cx:pt idx="4594">3</cx:pt>
          <cx:pt idx="4595">3</cx:pt>
          <cx:pt idx="4596">1</cx:pt>
          <cx:pt idx="4597">5</cx:pt>
          <cx:pt idx="4598">1</cx:pt>
          <cx:pt idx="4599">2</cx:pt>
          <cx:pt idx="4600">5</cx:pt>
          <cx:pt idx="4601">1</cx:pt>
          <cx:pt idx="4602">5</cx:pt>
          <cx:pt idx="4603">2</cx:pt>
          <cx:pt idx="4604">4</cx:pt>
          <cx:pt idx="4605">1</cx:pt>
          <cx:pt idx="4606">5</cx:pt>
          <cx:pt idx="4607">4</cx:pt>
          <cx:pt idx="4608">5</cx:pt>
          <cx:pt idx="4609">4</cx:pt>
          <cx:pt idx="4610">3</cx:pt>
          <cx:pt idx="4611">1</cx:pt>
          <cx:pt idx="4612">5</cx:pt>
          <cx:pt idx="4613">2</cx:pt>
          <cx:pt idx="4614">4</cx:pt>
          <cx:pt idx="4615">3</cx:pt>
          <cx:pt idx="4616">1</cx:pt>
          <cx:pt idx="4617">4</cx:pt>
          <cx:pt idx="4618">5</cx:pt>
          <cx:pt idx="4619">4</cx:pt>
          <cx:pt idx="4620">3</cx:pt>
          <cx:pt idx="4621">1</cx:pt>
          <cx:pt idx="4622">2</cx:pt>
          <cx:pt idx="4623">4</cx:pt>
          <cx:pt idx="4624">2</cx:pt>
          <cx:pt idx="4625">2</cx:pt>
          <cx:pt idx="4626">5</cx:pt>
          <cx:pt idx="4627">2</cx:pt>
          <cx:pt idx="4628">4</cx:pt>
          <cx:pt idx="4629">4</cx:pt>
          <cx:pt idx="4630">2</cx:pt>
          <cx:pt idx="4631">1</cx:pt>
          <cx:pt idx="4632">5</cx:pt>
          <cx:pt idx="4633">4</cx:pt>
          <cx:pt idx="4634">5</cx:pt>
          <cx:pt idx="4635">3</cx:pt>
          <cx:pt idx="4636">4</cx:pt>
          <cx:pt idx="4637">4</cx:pt>
          <cx:pt idx="4638">5</cx:pt>
          <cx:pt idx="4639">4</cx:pt>
          <cx:pt idx="4640">1</cx:pt>
          <cx:pt idx="4641">1</cx:pt>
          <cx:pt idx="4642">3</cx:pt>
          <cx:pt idx="4643">5</cx:pt>
          <cx:pt idx="4644">3</cx:pt>
          <cx:pt idx="4645">4</cx:pt>
          <cx:pt idx="4646">1</cx:pt>
          <cx:pt idx="4647">4</cx:pt>
          <cx:pt idx="4648">1</cx:pt>
          <cx:pt idx="4649">1</cx:pt>
          <cx:pt idx="4650">3</cx:pt>
          <cx:pt idx="4651">1</cx:pt>
          <cx:pt idx="4652">4</cx:pt>
          <cx:pt idx="4653">2</cx:pt>
          <cx:pt idx="4654">2</cx:pt>
          <cx:pt idx="4655">4</cx:pt>
          <cx:pt idx="4656">2</cx:pt>
          <cx:pt idx="4657">4</cx:pt>
          <cx:pt idx="4658">1</cx:pt>
          <cx:pt idx="4659">4</cx:pt>
          <cx:pt idx="4660">1</cx:pt>
          <cx:pt idx="4661">5</cx:pt>
          <cx:pt idx="4662">5</cx:pt>
          <cx:pt idx="4663">5</cx:pt>
          <cx:pt idx="4664">5</cx:pt>
          <cx:pt idx="4665">2</cx:pt>
          <cx:pt idx="4666">5</cx:pt>
          <cx:pt idx="4667">4</cx:pt>
          <cx:pt idx="4668">3</cx:pt>
          <cx:pt idx="4669">4</cx:pt>
          <cx:pt idx="4670">5</cx:pt>
          <cx:pt idx="4671">1</cx:pt>
          <cx:pt idx="4672">1</cx:pt>
          <cx:pt idx="4673">4</cx:pt>
          <cx:pt idx="4674">2</cx:pt>
          <cx:pt idx="4675">2</cx:pt>
          <cx:pt idx="4676">1</cx:pt>
          <cx:pt idx="4677">4</cx:pt>
          <cx:pt idx="4678">4</cx:pt>
          <cx:pt idx="4679">3</cx:pt>
          <cx:pt idx="4680">4</cx:pt>
          <cx:pt idx="4681">2</cx:pt>
          <cx:pt idx="4682">4</cx:pt>
          <cx:pt idx="4683">5</cx:pt>
          <cx:pt idx="4684">3</cx:pt>
          <cx:pt idx="4685">1</cx:pt>
          <cx:pt idx="4686">5</cx:pt>
          <cx:pt idx="4687">3</cx:pt>
          <cx:pt idx="4688">3</cx:pt>
          <cx:pt idx="4689">5</cx:pt>
          <cx:pt idx="4690">2</cx:pt>
          <cx:pt idx="4691">4</cx:pt>
          <cx:pt idx="4692">5</cx:pt>
          <cx:pt idx="4693">3</cx:pt>
          <cx:pt idx="4694">2</cx:pt>
          <cx:pt idx="4695">5</cx:pt>
          <cx:pt idx="4696">3</cx:pt>
          <cx:pt idx="4697">4</cx:pt>
          <cx:pt idx="4698">2</cx:pt>
          <cx:pt idx="4699">3</cx:pt>
          <cx:pt idx="4700">5</cx:pt>
          <cx:pt idx="4701">1</cx:pt>
          <cx:pt idx="4702">4</cx:pt>
          <cx:pt idx="4703">4</cx:pt>
          <cx:pt idx="4704">1</cx:pt>
          <cx:pt idx="4705">5</cx:pt>
          <cx:pt idx="4706">1</cx:pt>
          <cx:pt idx="4707">5</cx:pt>
          <cx:pt idx="4708">4</cx:pt>
          <cx:pt idx="4709">1</cx:pt>
          <cx:pt idx="4710">5</cx:pt>
          <cx:pt idx="4711">2</cx:pt>
          <cx:pt idx="4712">3</cx:pt>
          <cx:pt idx="4713">1</cx:pt>
          <cx:pt idx="4714">4</cx:pt>
          <cx:pt idx="4715">1</cx:pt>
          <cx:pt idx="4716">1</cx:pt>
          <cx:pt idx="4717">1</cx:pt>
          <cx:pt idx="4718">5</cx:pt>
          <cx:pt idx="4719">3</cx:pt>
          <cx:pt idx="4720">3</cx:pt>
          <cx:pt idx="4721">4</cx:pt>
          <cx:pt idx="4722">3</cx:pt>
          <cx:pt idx="4723">5</cx:pt>
          <cx:pt idx="4724">2</cx:pt>
          <cx:pt idx="4725">4</cx:pt>
          <cx:pt idx="4726">3</cx:pt>
          <cx:pt idx="4727">2</cx:pt>
          <cx:pt idx="4728">3</cx:pt>
          <cx:pt idx="4729">1</cx:pt>
          <cx:pt idx="4730">1</cx:pt>
          <cx:pt idx="4731">1</cx:pt>
          <cx:pt idx="4732">5</cx:pt>
          <cx:pt idx="4733">3</cx:pt>
          <cx:pt idx="4734">1</cx:pt>
          <cx:pt idx="4735">3</cx:pt>
          <cx:pt idx="4736">2</cx:pt>
          <cx:pt idx="4737">4</cx:pt>
          <cx:pt idx="4738">1</cx:pt>
          <cx:pt idx="4739">4</cx:pt>
          <cx:pt idx="4740">5</cx:pt>
          <cx:pt idx="4741">2</cx:pt>
          <cx:pt idx="4742">4</cx:pt>
          <cx:pt idx="4743">5</cx:pt>
          <cx:pt idx="4744">1</cx:pt>
          <cx:pt idx="4745">1</cx:pt>
          <cx:pt idx="4746">4</cx:pt>
          <cx:pt idx="4747">4</cx:pt>
          <cx:pt idx="4748">2</cx:pt>
          <cx:pt idx="4749">3</cx:pt>
          <cx:pt idx="4750">1</cx:pt>
          <cx:pt idx="4751">4</cx:pt>
          <cx:pt idx="4752">3</cx:pt>
          <cx:pt idx="4753">1</cx:pt>
          <cx:pt idx="4754">1</cx:pt>
          <cx:pt idx="4755">2</cx:pt>
          <cx:pt idx="4756">2</cx:pt>
          <cx:pt idx="4757">2</cx:pt>
          <cx:pt idx="4758">4</cx:pt>
          <cx:pt idx="4759">2</cx:pt>
          <cx:pt idx="4760">2</cx:pt>
          <cx:pt idx="4761">2</cx:pt>
          <cx:pt idx="4762">4</cx:pt>
          <cx:pt idx="4763">1</cx:pt>
          <cx:pt idx="4764">3</cx:pt>
          <cx:pt idx="4765">3</cx:pt>
          <cx:pt idx="4766">1</cx:pt>
          <cx:pt idx="4767">4</cx:pt>
          <cx:pt idx="4768">5</cx:pt>
          <cx:pt idx="4769">1</cx:pt>
          <cx:pt idx="4770">3</cx:pt>
          <cx:pt idx="4771">3</cx:pt>
          <cx:pt idx="4772">1</cx:pt>
          <cx:pt idx="4773">5</cx:pt>
          <cx:pt idx="4774">2</cx:pt>
          <cx:pt idx="4775">1</cx:pt>
          <cx:pt idx="4776">3</cx:pt>
          <cx:pt idx="4777">1</cx:pt>
          <cx:pt idx="4778">5</cx:pt>
          <cx:pt idx="4779">1</cx:pt>
          <cx:pt idx="4780">3</cx:pt>
          <cx:pt idx="4781">2</cx:pt>
          <cx:pt idx="4782">2</cx:pt>
          <cx:pt idx="4783">2</cx:pt>
          <cx:pt idx="4784">2</cx:pt>
          <cx:pt idx="4785">2</cx:pt>
          <cx:pt idx="4786">2</cx:pt>
          <cx:pt idx="4787">1</cx:pt>
          <cx:pt idx="4788">4</cx:pt>
          <cx:pt idx="4789">1</cx:pt>
          <cx:pt idx="4790">1</cx:pt>
          <cx:pt idx="4791">3</cx:pt>
          <cx:pt idx="4792">3</cx:pt>
          <cx:pt idx="4793">3</cx:pt>
          <cx:pt idx="4794">5</cx:pt>
          <cx:pt idx="4795">1</cx:pt>
          <cx:pt idx="4796">4</cx:pt>
          <cx:pt idx="4797">3</cx:pt>
          <cx:pt idx="4798">1</cx:pt>
          <cx:pt idx="4799">5</cx:pt>
          <cx:pt idx="4800">5</cx:pt>
          <cx:pt idx="4801">2</cx:pt>
          <cx:pt idx="4802">2</cx:pt>
          <cx:pt idx="4803">4</cx:pt>
          <cx:pt idx="4804">2</cx:pt>
          <cx:pt idx="4805">1</cx:pt>
          <cx:pt idx="4806">1</cx:pt>
          <cx:pt idx="4807">4</cx:pt>
          <cx:pt idx="4808">3</cx:pt>
          <cx:pt idx="4809">1</cx:pt>
          <cx:pt idx="4810">2</cx:pt>
          <cx:pt idx="4811">3</cx:pt>
          <cx:pt idx="4812">3</cx:pt>
          <cx:pt idx="4813">1</cx:pt>
          <cx:pt idx="4814">4</cx:pt>
          <cx:pt idx="4815">3</cx:pt>
          <cx:pt idx="4816">1</cx:pt>
          <cx:pt idx="4817">5</cx:pt>
          <cx:pt idx="4818">2</cx:pt>
          <cx:pt idx="4819">1</cx:pt>
          <cx:pt idx="4820">1</cx:pt>
          <cx:pt idx="4821">5</cx:pt>
          <cx:pt idx="4822">2</cx:pt>
          <cx:pt idx="4823">3</cx:pt>
          <cx:pt idx="4824">4</cx:pt>
          <cx:pt idx="4825">5</cx:pt>
          <cx:pt idx="4826">5</cx:pt>
          <cx:pt idx="4827">3</cx:pt>
          <cx:pt idx="4828">5</cx:pt>
          <cx:pt idx="4829">4</cx:pt>
          <cx:pt idx="4830">3</cx:pt>
          <cx:pt idx="4831">1</cx:pt>
          <cx:pt idx="4832">3</cx:pt>
          <cx:pt idx="4833">4</cx:pt>
          <cx:pt idx="4834">5</cx:pt>
          <cx:pt idx="4835">1</cx:pt>
          <cx:pt idx="4836">4</cx:pt>
          <cx:pt idx="4837">4</cx:pt>
          <cx:pt idx="4838">4</cx:pt>
          <cx:pt idx="4839">2</cx:pt>
          <cx:pt idx="4840">2</cx:pt>
          <cx:pt idx="4841">3</cx:pt>
          <cx:pt idx="4842">5</cx:pt>
          <cx:pt idx="4843">4</cx:pt>
          <cx:pt idx="4844">3</cx:pt>
          <cx:pt idx="4845">2</cx:pt>
          <cx:pt idx="4846">3</cx:pt>
          <cx:pt idx="4847">2</cx:pt>
          <cx:pt idx="4848">4</cx:pt>
          <cx:pt idx="4849">5</cx:pt>
          <cx:pt idx="4850">1</cx:pt>
          <cx:pt idx="4851">5</cx:pt>
          <cx:pt idx="4852">2</cx:pt>
          <cx:pt idx="4853">1</cx:pt>
          <cx:pt idx="4854">1</cx:pt>
          <cx:pt idx="4855">4</cx:pt>
          <cx:pt idx="4856">1</cx:pt>
          <cx:pt idx="4857">4</cx:pt>
          <cx:pt idx="4858">4</cx:pt>
          <cx:pt idx="4859">4</cx:pt>
          <cx:pt idx="4860">4</cx:pt>
          <cx:pt idx="4861">3</cx:pt>
          <cx:pt idx="4862">4</cx:pt>
          <cx:pt idx="4863">5</cx:pt>
          <cx:pt idx="4864">1</cx:pt>
          <cx:pt idx="4865">5</cx:pt>
          <cx:pt idx="4866">5</cx:pt>
          <cx:pt idx="4867">1</cx:pt>
          <cx:pt idx="4868">5</cx:pt>
          <cx:pt idx="4869">5</cx:pt>
          <cx:pt idx="4870">4</cx:pt>
          <cx:pt idx="4871">1</cx:pt>
          <cx:pt idx="4872">1</cx:pt>
          <cx:pt idx="4873">1</cx:pt>
          <cx:pt idx="4874">5</cx:pt>
          <cx:pt idx="4875">4</cx:pt>
          <cx:pt idx="4876">5</cx:pt>
          <cx:pt idx="4877">5</cx:pt>
          <cx:pt idx="4878">1</cx:pt>
          <cx:pt idx="4879">3</cx:pt>
          <cx:pt idx="4880">3</cx:pt>
          <cx:pt idx="4881">2</cx:pt>
          <cx:pt idx="4882">3</cx:pt>
          <cx:pt idx="4883">4</cx:pt>
          <cx:pt idx="4884">3</cx:pt>
          <cx:pt idx="4885">4</cx:pt>
          <cx:pt idx="4886">4</cx:pt>
          <cx:pt idx="4887">5</cx:pt>
          <cx:pt idx="4888">1</cx:pt>
          <cx:pt idx="4889">1</cx:pt>
          <cx:pt idx="4890">2</cx:pt>
          <cx:pt idx="4891">4</cx:pt>
          <cx:pt idx="4892">3</cx:pt>
          <cx:pt idx="4893">4</cx:pt>
          <cx:pt idx="4894">2</cx:pt>
          <cx:pt idx="4895">4</cx:pt>
          <cx:pt idx="4896">1</cx:pt>
          <cx:pt idx="4897">1</cx:pt>
          <cx:pt idx="4898">1</cx:pt>
          <cx:pt idx="4899">5</cx:pt>
          <cx:pt idx="4900">2</cx:pt>
          <cx:pt idx="4901">5</cx:pt>
          <cx:pt idx="4902">3</cx:pt>
          <cx:pt idx="4903">1</cx:pt>
          <cx:pt idx="4904">2</cx:pt>
          <cx:pt idx="4905">5</cx:pt>
          <cx:pt idx="4906">4</cx:pt>
          <cx:pt idx="4907">2</cx:pt>
          <cx:pt idx="4908">3</cx:pt>
          <cx:pt idx="4909">1</cx:pt>
          <cx:pt idx="4910">2</cx:pt>
          <cx:pt idx="4911">4</cx:pt>
          <cx:pt idx="4912">3</cx:pt>
          <cx:pt idx="4913">4</cx:pt>
          <cx:pt idx="4914">3</cx:pt>
          <cx:pt idx="4915">5</cx:pt>
          <cx:pt idx="4916">2</cx:pt>
          <cx:pt idx="4917">3</cx:pt>
          <cx:pt idx="4918">2</cx:pt>
          <cx:pt idx="4919">4</cx:pt>
          <cx:pt idx="4920">4</cx:pt>
          <cx:pt idx="4921">4</cx:pt>
          <cx:pt idx="4922">3</cx:pt>
          <cx:pt idx="4923">4</cx:pt>
          <cx:pt idx="4924">5</cx:pt>
          <cx:pt idx="4925">4</cx:pt>
          <cx:pt idx="4926">5</cx:pt>
          <cx:pt idx="4927">4</cx:pt>
          <cx:pt idx="4928">3</cx:pt>
          <cx:pt idx="4929">2</cx:pt>
          <cx:pt idx="4930">2</cx:pt>
          <cx:pt idx="4931">5</cx:pt>
          <cx:pt idx="4932">5</cx:pt>
          <cx:pt idx="4933">2</cx:pt>
          <cx:pt idx="4934">1</cx:pt>
          <cx:pt idx="4935">5</cx:pt>
          <cx:pt idx="4936">4</cx:pt>
          <cx:pt idx="4937">5</cx:pt>
          <cx:pt idx="4938">1</cx:pt>
          <cx:pt idx="4939">5</cx:pt>
          <cx:pt idx="4940">1</cx:pt>
          <cx:pt idx="4941">5</cx:pt>
          <cx:pt idx="4942">1</cx:pt>
          <cx:pt idx="4943">2</cx:pt>
          <cx:pt idx="4944">5</cx:pt>
          <cx:pt idx="4945">3</cx:pt>
          <cx:pt idx="4946">5</cx:pt>
          <cx:pt idx="4947">4</cx:pt>
          <cx:pt idx="4948">5</cx:pt>
          <cx:pt idx="4949">3</cx:pt>
          <cx:pt idx="4950">4</cx:pt>
          <cx:pt idx="4951">1</cx:pt>
          <cx:pt idx="4952">1</cx:pt>
          <cx:pt idx="4953">1</cx:pt>
          <cx:pt idx="4954">2</cx:pt>
          <cx:pt idx="4955">1</cx:pt>
          <cx:pt idx="4956">1</cx:pt>
          <cx:pt idx="4957">2</cx:pt>
          <cx:pt idx="4958">2</cx:pt>
          <cx:pt idx="4959">1</cx:pt>
          <cx:pt idx="4960">1</cx:pt>
          <cx:pt idx="4961">1</cx:pt>
          <cx:pt idx="4962">4</cx:pt>
          <cx:pt idx="4963">3</cx:pt>
          <cx:pt idx="4964">3</cx:pt>
          <cx:pt idx="4965">4</cx:pt>
          <cx:pt idx="4966">2</cx:pt>
          <cx:pt idx="4967">1</cx:pt>
          <cx:pt idx="4968">2</cx:pt>
          <cx:pt idx="4969">1</cx:pt>
          <cx:pt idx="4970">5</cx:pt>
          <cx:pt idx="4971">4</cx:pt>
          <cx:pt idx="4972">2</cx:pt>
          <cx:pt idx="4973">3</cx:pt>
          <cx:pt idx="4974">4</cx:pt>
          <cx:pt idx="4975">3</cx:pt>
          <cx:pt idx="4976">3</cx:pt>
          <cx:pt idx="4977">5</cx:pt>
          <cx:pt idx="4978">3</cx:pt>
          <cx:pt idx="4979">5</cx:pt>
          <cx:pt idx="4980">2</cx:pt>
          <cx:pt idx="4981">2</cx:pt>
          <cx:pt idx="4982">5</cx:pt>
          <cx:pt idx="4983">3</cx:pt>
          <cx:pt idx="4984">2</cx:pt>
          <cx:pt idx="4985">5</cx:pt>
          <cx:pt idx="4986">1</cx:pt>
          <cx:pt idx="4987">2</cx:pt>
          <cx:pt idx="4988">5</cx:pt>
          <cx:pt idx="4989">4</cx:pt>
          <cx:pt idx="4990">1</cx:pt>
          <cx:pt idx="4991">2</cx:pt>
          <cx:pt idx="4992">2</cx:pt>
          <cx:pt idx="4993">5</cx:pt>
          <cx:pt idx="4994">2</cx:pt>
          <cx:pt idx="4995">5</cx:pt>
          <cx:pt idx="4996">1</cx:pt>
          <cx:pt idx="4997">4</cx:pt>
          <cx:pt idx="4998">5</cx:pt>
          <cx:pt idx="4999">1</cx:pt>
        </cx:lvl>
      </cx:numDim>
    </cx:data>
  </cx:chartData>
  <cx:chart>
    <cx:title pos="t" align="ctr" overlay="0">
      <cx:tx>
        <cx:rich>
          <a:bodyPr spcFirstLastPara="1" vertOverflow="ellipsis" horzOverflow="overflow" wrap="square" lIns="0" tIns="0" rIns="0" bIns="0" anchor="ctr" anchorCtr="1"/>
          <a:lstStyle/>
          <a:p>
            <a:pPr algn="ctr" rtl="0">
              <a:defRPr/>
            </a:pPr>
            <a:r>
              <a:rPr lang="en-CA"/>
              <a:t>Comparison of Hours Worked Per Week and Work-Life Balance Rating</a:t>
            </a:r>
            <a:endParaRPr lang="en-US" sz="1400" b="0" i="0" u="none" strike="noStrike" baseline="0">
              <a:solidFill>
                <a:sysClr val="windowText" lastClr="000000">
                  <a:lumMod val="65000"/>
                  <a:lumOff val="35000"/>
                </a:sysClr>
              </a:solidFill>
              <a:latin typeface="Aptos Narrow" panose="02110004020202020204"/>
            </a:endParaRPr>
          </a:p>
        </cx:rich>
      </cx:tx>
    </cx:title>
    <cx:plotArea>
      <cx:plotAreaRegion>
        <cx:series layoutId="boxWhisker" uniqueId="{87397B9A-F230-4FD4-BE0B-ABE142685C5C}">
          <cx:tx>
            <cx:txData>
              <cx:f>'Working sheet for anova'!$V$1</cx:f>
              <cx:v>Hours_Worked_Per_Week</cx:v>
            </cx:txData>
          </cx:tx>
          <cx:spPr>
            <a:solidFill>
              <a:srgbClr val="00B0F0"/>
            </a:solidFill>
          </cx:spPr>
          <cx:dataLabels>
            <cx:visibility seriesName="0" categoryName="0" value="1"/>
          </cx:dataLabels>
          <cx:dataId val="0"/>
          <cx:layoutPr>
            <cx:visibility meanLine="0" meanMarker="1" nonoutliers="0" outliers="1"/>
            <cx:statistics quartileMethod="exclusive"/>
          </cx:layoutPr>
        </cx:series>
        <cx:series layoutId="boxWhisker" uniqueId="{C8AE8013-0A4D-4E5A-9258-4FF990EF8423}">
          <cx:tx>
            <cx:txData>
              <cx:f>'Working sheet for anova'!$W$1</cx:f>
              <cx:v>Work_Life_Balance_Rating</cx:v>
            </cx:txData>
          </cx:tx>
          <cx:dataLabels>
            <cx:visibility seriesName="0" categoryName="0" value="1"/>
          </cx:dataLabels>
          <cx:dataId val="1"/>
          <cx:layoutPr>
            <cx:visibility meanLine="0" meanMarker="1" nonoutliers="0" outliers="1"/>
            <cx:statistics quartileMethod="exclusive"/>
          </cx:layoutPr>
        </cx:series>
      </cx:plotAreaRegion>
      <cx:axis id="0">
        <cx:catScaling gapWidth="1"/>
        <cx:title>
          <cx:tx>
            <cx:rich>
              <a:bodyPr spcFirstLastPara="1" vertOverflow="ellipsis" horzOverflow="overflow" wrap="square" lIns="0" tIns="0" rIns="0" bIns="0" anchor="ctr" anchorCtr="1"/>
              <a:lstStyle/>
              <a:p>
                <a:pPr algn="ctr" rtl="0">
                  <a:defRPr/>
                </a:pPr>
                <a:r>
                  <a:rPr lang="en-CA"/>
                  <a:t>Groups</a:t>
                </a:r>
                <a:endParaRPr lang="en-US" sz="900" b="0" i="0" u="none" strike="noStrike" baseline="0">
                  <a:solidFill>
                    <a:sysClr val="windowText" lastClr="000000">
                      <a:lumMod val="65000"/>
                      <a:lumOff val="35000"/>
                    </a:sysClr>
                  </a:solidFill>
                  <a:latin typeface="Aptos Narrow" panose="0211000402020202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CA"/>
                  <a:t>Values</a:t>
                </a:r>
                <a:endParaRPr lang="en-US" sz="900" b="0" i="0" u="none" strike="noStrike" baseline="0">
                  <a:solidFill>
                    <a:sysClr val="windowText" lastClr="000000">
                      <a:lumMod val="65000"/>
                      <a:lumOff val="35000"/>
                    </a:sysClr>
                  </a:solidFill>
                  <a:latin typeface="Aptos Narrow" panose="02110004020202020204"/>
                </a:endParaRPr>
              </a:p>
            </cx:rich>
          </cx:tx>
        </cx:title>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colors10.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colors9.xml><?xml version="1.0" encoding="utf-8"?>
<cs:colorStyle xmlns:cs="http://schemas.microsoft.com/office/drawing/2012/chartStyle" xmlns:a="http://schemas.openxmlformats.org/drawingml/2006/main" meth="withinLinear" id="5">
  <a:schemeClr val="accent3"/>
  <a:schemeClr val="accent3"/>
  <a:schemeClr val="accent3"/>
  <a:schemeClr val="accent3"/>
  <a:schemeClr val="accent3"/>
  <a:schemeClr val="accent3"/>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24B9E-A58B-4B9C-B658-7FDB539C4C71}"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9899050B-532D-44F9-9BDE-71F949CBCF88}">
      <dgm:prSet/>
      <dgm:spPr/>
      <dgm:t>
        <a:bodyPr/>
        <a:lstStyle/>
        <a:p>
          <a:r>
            <a:rPr lang="en-US" b="1"/>
            <a:t>Data Exploration: </a:t>
          </a:r>
          <a:r>
            <a:rPr lang="en-US"/>
            <a:t>The dataset has been initially explored to understand its structure and variables. It consists of 5000 rows (employees) and 20 columns, covering demographic information, job roles, work environments, and mental health-related indicators.</a:t>
          </a:r>
        </a:p>
      </dgm:t>
    </dgm:pt>
    <dgm:pt modelId="{C50D20FB-FD68-44D9-BD28-DC5B349CE3A7}" type="parTrans" cxnId="{E53A872D-AED4-4295-8F31-FB7885F86ECC}">
      <dgm:prSet/>
      <dgm:spPr/>
      <dgm:t>
        <a:bodyPr/>
        <a:lstStyle/>
        <a:p>
          <a:endParaRPr lang="en-US"/>
        </a:p>
      </dgm:t>
    </dgm:pt>
    <dgm:pt modelId="{39DE66DB-DCD8-402A-ADF2-42183D1F4AD8}" type="sibTrans" cxnId="{E53A872D-AED4-4295-8F31-FB7885F86ECC}">
      <dgm:prSet/>
      <dgm:spPr/>
      <dgm:t>
        <a:bodyPr/>
        <a:lstStyle/>
        <a:p>
          <a:endParaRPr lang="en-US"/>
        </a:p>
      </dgm:t>
    </dgm:pt>
    <dgm:pt modelId="{AE60B002-4F89-448D-9B08-9B1B6A039B3C}">
      <dgm:prSet/>
      <dgm:spPr/>
      <dgm:t>
        <a:bodyPr/>
        <a:lstStyle/>
        <a:p>
          <a:r>
            <a:rPr lang="en-US" b="1"/>
            <a:t>Research Questions: </a:t>
          </a:r>
          <a:r>
            <a:rPr lang="en-US"/>
            <a:t>Three research questions have been developed to guide the analysis, focusing on the relationship between work arrangements (remote, hybrid, onsite), self-reported stress levels, and the presence of mental health conditions. These questions aim to provide insights into how different work environments impact employees’ mental well-being.</a:t>
          </a:r>
        </a:p>
      </dgm:t>
    </dgm:pt>
    <dgm:pt modelId="{AB705ABD-2BA7-4FD6-AB08-B3CD87D64941}" type="parTrans" cxnId="{EC009822-4DD9-4BA3-9F4F-6F1597BD4CAB}">
      <dgm:prSet/>
      <dgm:spPr/>
      <dgm:t>
        <a:bodyPr/>
        <a:lstStyle/>
        <a:p>
          <a:endParaRPr lang="en-US"/>
        </a:p>
      </dgm:t>
    </dgm:pt>
    <dgm:pt modelId="{65D0A42F-5B5E-48E7-8842-8C6F2EA9BDF7}" type="sibTrans" cxnId="{EC009822-4DD9-4BA3-9F4F-6F1597BD4CAB}">
      <dgm:prSet/>
      <dgm:spPr/>
      <dgm:t>
        <a:bodyPr/>
        <a:lstStyle/>
        <a:p>
          <a:endParaRPr lang="en-US"/>
        </a:p>
      </dgm:t>
    </dgm:pt>
    <dgm:pt modelId="{062E9D9A-A46F-4446-9498-38306ADE2B5D}">
      <dgm:prSet/>
      <dgm:spPr/>
      <dgm:t>
        <a:bodyPr/>
        <a:lstStyle/>
        <a:p>
          <a:r>
            <a:rPr lang="en-US" b="1"/>
            <a:t>Data Pre-processing: </a:t>
          </a:r>
          <a:r>
            <a:rPr lang="en-US"/>
            <a:t>If necessary, the data will be pre-processed by handling missing values, converting categorical variables such as Gender and Work Location into numerical representations, and normalizing continuous variables such as Hours Worked Per Week if required.</a:t>
          </a:r>
        </a:p>
      </dgm:t>
    </dgm:pt>
    <dgm:pt modelId="{C739557E-0AEB-48CF-80CC-607642436E65}" type="parTrans" cxnId="{D84BD975-96F1-4F40-BC43-6501B04D4013}">
      <dgm:prSet/>
      <dgm:spPr/>
      <dgm:t>
        <a:bodyPr/>
        <a:lstStyle/>
        <a:p>
          <a:endParaRPr lang="en-US"/>
        </a:p>
      </dgm:t>
    </dgm:pt>
    <dgm:pt modelId="{E94F18F9-2C9B-42AF-A4F1-036D833B9DEB}" type="sibTrans" cxnId="{D84BD975-96F1-4F40-BC43-6501B04D4013}">
      <dgm:prSet/>
      <dgm:spPr/>
      <dgm:t>
        <a:bodyPr/>
        <a:lstStyle/>
        <a:p>
          <a:endParaRPr lang="en-US"/>
        </a:p>
      </dgm:t>
    </dgm:pt>
    <dgm:pt modelId="{6D5A01B7-761A-45EE-AB41-7D378963EAAD}">
      <dgm:prSet/>
      <dgm:spPr/>
      <dgm:t>
        <a:bodyPr/>
        <a:lstStyle/>
        <a:p>
          <a:r>
            <a:rPr lang="en-US" b="1"/>
            <a:t>Statistical Analysis: </a:t>
          </a:r>
          <a:r>
            <a:rPr lang="en-US"/>
            <a:t>I will employ statistical techniques, including data visualization (e.g., histograms, box plots) and potential hypothesis testing, to analyze relationships and answer the research questions.</a:t>
          </a:r>
        </a:p>
      </dgm:t>
    </dgm:pt>
    <dgm:pt modelId="{073D9547-A2A0-4D79-B5E5-7B29CAF8CE6E}" type="parTrans" cxnId="{1F71FA6E-AE7F-4CBD-A7FB-06ABFE14682A}">
      <dgm:prSet/>
      <dgm:spPr/>
      <dgm:t>
        <a:bodyPr/>
        <a:lstStyle/>
        <a:p>
          <a:endParaRPr lang="en-US"/>
        </a:p>
      </dgm:t>
    </dgm:pt>
    <dgm:pt modelId="{12DF7878-8E35-441E-A763-6191EEDDCA2A}" type="sibTrans" cxnId="{1F71FA6E-AE7F-4CBD-A7FB-06ABFE14682A}">
      <dgm:prSet/>
      <dgm:spPr/>
      <dgm:t>
        <a:bodyPr/>
        <a:lstStyle/>
        <a:p>
          <a:endParaRPr lang="en-US"/>
        </a:p>
      </dgm:t>
    </dgm:pt>
    <dgm:pt modelId="{2EA6530C-8E50-47F4-80EF-882A4DFF14B9}">
      <dgm:prSet/>
      <dgm:spPr/>
      <dgm:t>
        <a:bodyPr/>
        <a:lstStyle/>
        <a:p>
          <a:r>
            <a:rPr lang="en-US" b="1"/>
            <a:t>Documentation: </a:t>
          </a:r>
          <a:r>
            <a:rPr lang="en-US"/>
            <a:t>I’ll be documenting each step throughout the analysis process, detailing the methodologies employed and how I arrived at my conclusions to ensure transparency and replicability.</a:t>
          </a:r>
        </a:p>
      </dgm:t>
    </dgm:pt>
    <dgm:pt modelId="{E47C09B4-C495-4DA1-8A27-30EB06827B6D}" type="parTrans" cxnId="{5EC8F44E-D5F8-4B6E-BE2E-2A9EA9705849}">
      <dgm:prSet/>
      <dgm:spPr/>
      <dgm:t>
        <a:bodyPr/>
        <a:lstStyle/>
        <a:p>
          <a:endParaRPr lang="en-US"/>
        </a:p>
      </dgm:t>
    </dgm:pt>
    <dgm:pt modelId="{3C6971F6-51E9-465D-B55E-3FB4E1BB81C1}" type="sibTrans" cxnId="{5EC8F44E-D5F8-4B6E-BE2E-2A9EA9705849}">
      <dgm:prSet/>
      <dgm:spPr/>
      <dgm:t>
        <a:bodyPr/>
        <a:lstStyle/>
        <a:p>
          <a:endParaRPr lang="en-US"/>
        </a:p>
      </dgm:t>
    </dgm:pt>
    <dgm:pt modelId="{BDEB70F0-BA82-41B7-8421-B5033E2A8F6D}">
      <dgm:prSet/>
      <dgm:spPr/>
      <dgm:t>
        <a:bodyPr/>
        <a:lstStyle/>
        <a:p>
          <a:r>
            <a:rPr lang="en-US" b="1"/>
            <a:t>Interpretation: </a:t>
          </a:r>
          <a:r>
            <a:rPr lang="en-US"/>
            <a:t>After the completion of the analysis, I will provide meaningful insights from the findings and address my research questions, discussing implications for organizations aiming to support employee mental health effectively.</a:t>
          </a:r>
        </a:p>
      </dgm:t>
    </dgm:pt>
    <dgm:pt modelId="{E152B013-EAC5-49CB-ADE4-01C6C215CA5A}" type="parTrans" cxnId="{2A9F7B8C-825B-4B9F-BA20-B2D376BD76BC}">
      <dgm:prSet/>
      <dgm:spPr/>
      <dgm:t>
        <a:bodyPr/>
        <a:lstStyle/>
        <a:p>
          <a:endParaRPr lang="en-US"/>
        </a:p>
      </dgm:t>
    </dgm:pt>
    <dgm:pt modelId="{8F5E149D-B6C8-4458-B273-8913FB426AD6}" type="sibTrans" cxnId="{2A9F7B8C-825B-4B9F-BA20-B2D376BD76BC}">
      <dgm:prSet/>
      <dgm:spPr/>
      <dgm:t>
        <a:bodyPr/>
        <a:lstStyle/>
        <a:p>
          <a:endParaRPr lang="en-US"/>
        </a:p>
      </dgm:t>
    </dgm:pt>
    <dgm:pt modelId="{74CB3447-A465-41FE-ADE5-0C178CEAA83D}" type="pres">
      <dgm:prSet presAssocID="{E4C24B9E-A58B-4B9C-B658-7FDB539C4C71}" presName="root" presStyleCnt="0">
        <dgm:presLayoutVars>
          <dgm:dir/>
          <dgm:resizeHandles val="exact"/>
        </dgm:presLayoutVars>
      </dgm:prSet>
      <dgm:spPr/>
    </dgm:pt>
    <dgm:pt modelId="{D6537670-D903-4E8C-985F-2671ACF9F7CB}" type="pres">
      <dgm:prSet presAssocID="{E4C24B9E-A58B-4B9C-B658-7FDB539C4C71}" presName="container" presStyleCnt="0">
        <dgm:presLayoutVars>
          <dgm:dir/>
          <dgm:resizeHandles val="exact"/>
        </dgm:presLayoutVars>
      </dgm:prSet>
      <dgm:spPr/>
    </dgm:pt>
    <dgm:pt modelId="{CAA36AA9-8677-498A-845D-07EEADAEC4C4}" type="pres">
      <dgm:prSet presAssocID="{9899050B-532D-44F9-9BDE-71F949CBCF88}" presName="compNode" presStyleCnt="0"/>
      <dgm:spPr/>
    </dgm:pt>
    <dgm:pt modelId="{641422CF-774B-4646-84BA-101B0BF42B24}" type="pres">
      <dgm:prSet presAssocID="{9899050B-532D-44F9-9BDE-71F949CBCF88}" presName="iconBgRect" presStyleLbl="bgShp" presStyleIdx="0" presStyleCnt="6"/>
      <dgm:spPr/>
    </dgm:pt>
    <dgm:pt modelId="{D790A89C-573D-4BD2-985F-BE29DB818E1E}" type="pres">
      <dgm:prSet presAssocID="{9899050B-532D-44F9-9BDE-71F949CBCF8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D924F83-257D-4AC0-AA86-F2E8CC5CD4CE}" type="pres">
      <dgm:prSet presAssocID="{9899050B-532D-44F9-9BDE-71F949CBCF88}" presName="spaceRect" presStyleCnt="0"/>
      <dgm:spPr/>
    </dgm:pt>
    <dgm:pt modelId="{A9E8ED3C-28C0-4CDC-A04E-7EFD679AEB1C}" type="pres">
      <dgm:prSet presAssocID="{9899050B-532D-44F9-9BDE-71F949CBCF88}" presName="textRect" presStyleLbl="revTx" presStyleIdx="0" presStyleCnt="6">
        <dgm:presLayoutVars>
          <dgm:chMax val="1"/>
          <dgm:chPref val="1"/>
        </dgm:presLayoutVars>
      </dgm:prSet>
      <dgm:spPr/>
    </dgm:pt>
    <dgm:pt modelId="{7D0D8722-B280-482C-A189-86614297B4D7}" type="pres">
      <dgm:prSet presAssocID="{39DE66DB-DCD8-402A-ADF2-42183D1F4AD8}" presName="sibTrans" presStyleLbl="sibTrans2D1" presStyleIdx="0" presStyleCnt="0"/>
      <dgm:spPr/>
    </dgm:pt>
    <dgm:pt modelId="{7F527470-1948-4A8B-87CD-751CC8F51158}" type="pres">
      <dgm:prSet presAssocID="{AE60B002-4F89-448D-9B08-9B1B6A039B3C}" presName="compNode" presStyleCnt="0"/>
      <dgm:spPr/>
    </dgm:pt>
    <dgm:pt modelId="{38B2C271-A53C-4464-A580-6478E34362A9}" type="pres">
      <dgm:prSet presAssocID="{AE60B002-4F89-448D-9B08-9B1B6A039B3C}" presName="iconBgRect" presStyleLbl="bgShp" presStyleIdx="1" presStyleCnt="6"/>
      <dgm:spPr/>
    </dgm:pt>
    <dgm:pt modelId="{999EA29E-1054-432F-9CEA-434671B5D176}" type="pres">
      <dgm:prSet presAssocID="{AE60B002-4F89-448D-9B08-9B1B6A039B3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A3813EA7-B04A-405A-A86C-C6F34DCE492B}" type="pres">
      <dgm:prSet presAssocID="{AE60B002-4F89-448D-9B08-9B1B6A039B3C}" presName="spaceRect" presStyleCnt="0"/>
      <dgm:spPr/>
    </dgm:pt>
    <dgm:pt modelId="{84296D93-D82C-4EDC-AFFB-883EF386C032}" type="pres">
      <dgm:prSet presAssocID="{AE60B002-4F89-448D-9B08-9B1B6A039B3C}" presName="textRect" presStyleLbl="revTx" presStyleIdx="1" presStyleCnt="6">
        <dgm:presLayoutVars>
          <dgm:chMax val="1"/>
          <dgm:chPref val="1"/>
        </dgm:presLayoutVars>
      </dgm:prSet>
      <dgm:spPr/>
    </dgm:pt>
    <dgm:pt modelId="{E2A179C7-0865-4150-9360-A2E7734B4A03}" type="pres">
      <dgm:prSet presAssocID="{65D0A42F-5B5E-48E7-8842-8C6F2EA9BDF7}" presName="sibTrans" presStyleLbl="sibTrans2D1" presStyleIdx="0" presStyleCnt="0"/>
      <dgm:spPr/>
    </dgm:pt>
    <dgm:pt modelId="{D93FABA8-15AB-493E-96F2-47B2EA2A4691}" type="pres">
      <dgm:prSet presAssocID="{062E9D9A-A46F-4446-9498-38306ADE2B5D}" presName="compNode" presStyleCnt="0"/>
      <dgm:spPr/>
    </dgm:pt>
    <dgm:pt modelId="{0DEF9CD9-DF8C-402C-96EC-EB6D73853ADD}" type="pres">
      <dgm:prSet presAssocID="{062E9D9A-A46F-4446-9498-38306ADE2B5D}" presName="iconBgRect" presStyleLbl="bgShp" presStyleIdx="2" presStyleCnt="6"/>
      <dgm:spPr/>
    </dgm:pt>
    <dgm:pt modelId="{650A669F-0F0D-4583-AA50-0F687E001EFD}" type="pres">
      <dgm:prSet presAssocID="{062E9D9A-A46F-4446-9498-38306ADE2B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EE61270F-D752-4FDD-824D-CE0B18D3132F}" type="pres">
      <dgm:prSet presAssocID="{062E9D9A-A46F-4446-9498-38306ADE2B5D}" presName="spaceRect" presStyleCnt="0"/>
      <dgm:spPr/>
    </dgm:pt>
    <dgm:pt modelId="{D779145E-36A9-4F04-B9D1-74B51F982C05}" type="pres">
      <dgm:prSet presAssocID="{062E9D9A-A46F-4446-9498-38306ADE2B5D}" presName="textRect" presStyleLbl="revTx" presStyleIdx="2" presStyleCnt="6">
        <dgm:presLayoutVars>
          <dgm:chMax val="1"/>
          <dgm:chPref val="1"/>
        </dgm:presLayoutVars>
      </dgm:prSet>
      <dgm:spPr/>
    </dgm:pt>
    <dgm:pt modelId="{1A18C83A-8DC3-47E9-8719-BE5E2C341A8A}" type="pres">
      <dgm:prSet presAssocID="{E94F18F9-2C9B-42AF-A4F1-036D833B9DEB}" presName="sibTrans" presStyleLbl="sibTrans2D1" presStyleIdx="0" presStyleCnt="0"/>
      <dgm:spPr/>
    </dgm:pt>
    <dgm:pt modelId="{6FD00D4A-223F-4552-9C2E-0E2B3DA62127}" type="pres">
      <dgm:prSet presAssocID="{6D5A01B7-761A-45EE-AB41-7D378963EAAD}" presName="compNode" presStyleCnt="0"/>
      <dgm:spPr/>
    </dgm:pt>
    <dgm:pt modelId="{9B2C2BFE-3ACA-480C-9728-99518AE57749}" type="pres">
      <dgm:prSet presAssocID="{6D5A01B7-761A-45EE-AB41-7D378963EAAD}" presName="iconBgRect" presStyleLbl="bgShp" presStyleIdx="3" presStyleCnt="6"/>
      <dgm:spPr/>
    </dgm:pt>
    <dgm:pt modelId="{C1417C48-093E-4C0E-8E34-313F3B1771F8}" type="pres">
      <dgm:prSet presAssocID="{6D5A01B7-761A-45EE-AB41-7D378963EAA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e chart"/>
        </a:ext>
      </dgm:extLst>
    </dgm:pt>
    <dgm:pt modelId="{35E0044C-77BD-4FFC-BE38-6FBC5665ABE0}" type="pres">
      <dgm:prSet presAssocID="{6D5A01B7-761A-45EE-AB41-7D378963EAAD}" presName="spaceRect" presStyleCnt="0"/>
      <dgm:spPr/>
    </dgm:pt>
    <dgm:pt modelId="{61E1FFD8-DF5E-4A21-98C3-778C2B703D97}" type="pres">
      <dgm:prSet presAssocID="{6D5A01B7-761A-45EE-AB41-7D378963EAAD}" presName="textRect" presStyleLbl="revTx" presStyleIdx="3" presStyleCnt="6">
        <dgm:presLayoutVars>
          <dgm:chMax val="1"/>
          <dgm:chPref val="1"/>
        </dgm:presLayoutVars>
      </dgm:prSet>
      <dgm:spPr/>
    </dgm:pt>
    <dgm:pt modelId="{ED3F2145-9824-44B4-8B11-BE69EB843B7C}" type="pres">
      <dgm:prSet presAssocID="{12DF7878-8E35-441E-A763-6191EEDDCA2A}" presName="sibTrans" presStyleLbl="sibTrans2D1" presStyleIdx="0" presStyleCnt="0"/>
      <dgm:spPr/>
    </dgm:pt>
    <dgm:pt modelId="{A958155C-CC28-4E4C-8B38-6E2398B2EB8F}" type="pres">
      <dgm:prSet presAssocID="{2EA6530C-8E50-47F4-80EF-882A4DFF14B9}" presName="compNode" presStyleCnt="0"/>
      <dgm:spPr/>
    </dgm:pt>
    <dgm:pt modelId="{CBA0E9E3-6B59-493F-8D2C-BBB8CD27674A}" type="pres">
      <dgm:prSet presAssocID="{2EA6530C-8E50-47F4-80EF-882A4DFF14B9}" presName="iconBgRect" presStyleLbl="bgShp" presStyleIdx="4" presStyleCnt="6"/>
      <dgm:spPr/>
    </dgm:pt>
    <dgm:pt modelId="{F194495D-E15A-49B9-A31A-65C65237DB4B}" type="pres">
      <dgm:prSet presAssocID="{2EA6530C-8E50-47F4-80EF-882A4DFF14B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E1ED67E5-F85B-40EA-B9D1-DE7F1F7947B3}" type="pres">
      <dgm:prSet presAssocID="{2EA6530C-8E50-47F4-80EF-882A4DFF14B9}" presName="spaceRect" presStyleCnt="0"/>
      <dgm:spPr/>
    </dgm:pt>
    <dgm:pt modelId="{F788F86D-DA53-4C09-A60C-F4A8F4296371}" type="pres">
      <dgm:prSet presAssocID="{2EA6530C-8E50-47F4-80EF-882A4DFF14B9}" presName="textRect" presStyleLbl="revTx" presStyleIdx="4" presStyleCnt="6">
        <dgm:presLayoutVars>
          <dgm:chMax val="1"/>
          <dgm:chPref val="1"/>
        </dgm:presLayoutVars>
      </dgm:prSet>
      <dgm:spPr/>
    </dgm:pt>
    <dgm:pt modelId="{B7AACFD3-F779-42DC-A60B-386FC77DC897}" type="pres">
      <dgm:prSet presAssocID="{3C6971F6-51E9-465D-B55E-3FB4E1BB81C1}" presName="sibTrans" presStyleLbl="sibTrans2D1" presStyleIdx="0" presStyleCnt="0"/>
      <dgm:spPr/>
    </dgm:pt>
    <dgm:pt modelId="{4D6259DE-4C0C-4BAE-909E-AB1E758C557D}" type="pres">
      <dgm:prSet presAssocID="{BDEB70F0-BA82-41B7-8421-B5033E2A8F6D}" presName="compNode" presStyleCnt="0"/>
      <dgm:spPr/>
    </dgm:pt>
    <dgm:pt modelId="{F41226A8-8F18-48C7-BFAB-E91ADE4A49BB}" type="pres">
      <dgm:prSet presAssocID="{BDEB70F0-BA82-41B7-8421-B5033E2A8F6D}" presName="iconBgRect" presStyleLbl="bgShp" presStyleIdx="5" presStyleCnt="6"/>
      <dgm:spPr/>
    </dgm:pt>
    <dgm:pt modelId="{958BEEB4-9480-4EC2-AD34-9C61C7F97E4B}" type="pres">
      <dgm:prSet presAssocID="{BDEB70F0-BA82-41B7-8421-B5033E2A8F6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rson with Idea"/>
        </a:ext>
      </dgm:extLst>
    </dgm:pt>
    <dgm:pt modelId="{4EEEF024-70B4-42E3-93D8-11078B998DD1}" type="pres">
      <dgm:prSet presAssocID="{BDEB70F0-BA82-41B7-8421-B5033E2A8F6D}" presName="spaceRect" presStyleCnt="0"/>
      <dgm:spPr/>
    </dgm:pt>
    <dgm:pt modelId="{0A7C5C79-A4A2-49BA-BD12-BD069EAC1C1A}" type="pres">
      <dgm:prSet presAssocID="{BDEB70F0-BA82-41B7-8421-B5033E2A8F6D}" presName="textRect" presStyleLbl="revTx" presStyleIdx="5" presStyleCnt="6">
        <dgm:presLayoutVars>
          <dgm:chMax val="1"/>
          <dgm:chPref val="1"/>
        </dgm:presLayoutVars>
      </dgm:prSet>
      <dgm:spPr/>
    </dgm:pt>
  </dgm:ptLst>
  <dgm:cxnLst>
    <dgm:cxn modelId="{5FA61B0B-AC2F-47ED-BAED-82A684903EC8}" type="presOf" srcId="{BDEB70F0-BA82-41B7-8421-B5033E2A8F6D}" destId="{0A7C5C79-A4A2-49BA-BD12-BD069EAC1C1A}" srcOrd="0" destOrd="0" presId="urn:microsoft.com/office/officeart/2018/2/layout/IconCircleList"/>
    <dgm:cxn modelId="{EC009822-4DD9-4BA3-9F4F-6F1597BD4CAB}" srcId="{E4C24B9E-A58B-4B9C-B658-7FDB539C4C71}" destId="{AE60B002-4F89-448D-9B08-9B1B6A039B3C}" srcOrd="1" destOrd="0" parTransId="{AB705ABD-2BA7-4FD6-AB08-B3CD87D64941}" sibTransId="{65D0A42F-5B5E-48E7-8842-8C6F2EA9BDF7}"/>
    <dgm:cxn modelId="{3FD31C28-37CD-4ACF-8197-850CF43861AD}" type="presOf" srcId="{9899050B-532D-44F9-9BDE-71F949CBCF88}" destId="{A9E8ED3C-28C0-4CDC-A04E-7EFD679AEB1C}" srcOrd="0" destOrd="0" presId="urn:microsoft.com/office/officeart/2018/2/layout/IconCircleList"/>
    <dgm:cxn modelId="{E53A872D-AED4-4295-8F31-FB7885F86ECC}" srcId="{E4C24B9E-A58B-4B9C-B658-7FDB539C4C71}" destId="{9899050B-532D-44F9-9BDE-71F949CBCF88}" srcOrd="0" destOrd="0" parTransId="{C50D20FB-FD68-44D9-BD28-DC5B349CE3A7}" sibTransId="{39DE66DB-DCD8-402A-ADF2-42183D1F4AD8}"/>
    <dgm:cxn modelId="{AB29543B-0799-439D-8D17-56BE6B1FDC06}" type="presOf" srcId="{062E9D9A-A46F-4446-9498-38306ADE2B5D}" destId="{D779145E-36A9-4F04-B9D1-74B51F982C05}" srcOrd="0" destOrd="0" presId="urn:microsoft.com/office/officeart/2018/2/layout/IconCircleList"/>
    <dgm:cxn modelId="{25BAD447-083B-488A-8742-BA5021F9C859}" type="presOf" srcId="{39DE66DB-DCD8-402A-ADF2-42183D1F4AD8}" destId="{7D0D8722-B280-482C-A189-86614297B4D7}" srcOrd="0" destOrd="0" presId="urn:microsoft.com/office/officeart/2018/2/layout/IconCircleList"/>
    <dgm:cxn modelId="{F9CDC469-A9FD-4D0A-99B5-964E8DBB7AEF}" type="presOf" srcId="{65D0A42F-5B5E-48E7-8842-8C6F2EA9BDF7}" destId="{E2A179C7-0865-4150-9360-A2E7734B4A03}" srcOrd="0" destOrd="0" presId="urn:microsoft.com/office/officeart/2018/2/layout/IconCircleList"/>
    <dgm:cxn modelId="{5EC8F44E-D5F8-4B6E-BE2E-2A9EA9705849}" srcId="{E4C24B9E-A58B-4B9C-B658-7FDB539C4C71}" destId="{2EA6530C-8E50-47F4-80EF-882A4DFF14B9}" srcOrd="4" destOrd="0" parTransId="{E47C09B4-C495-4DA1-8A27-30EB06827B6D}" sibTransId="{3C6971F6-51E9-465D-B55E-3FB4E1BB81C1}"/>
    <dgm:cxn modelId="{1F71FA6E-AE7F-4CBD-A7FB-06ABFE14682A}" srcId="{E4C24B9E-A58B-4B9C-B658-7FDB539C4C71}" destId="{6D5A01B7-761A-45EE-AB41-7D378963EAAD}" srcOrd="3" destOrd="0" parTransId="{073D9547-A2A0-4D79-B5E5-7B29CAF8CE6E}" sibTransId="{12DF7878-8E35-441E-A763-6191EEDDCA2A}"/>
    <dgm:cxn modelId="{D84BD975-96F1-4F40-BC43-6501B04D4013}" srcId="{E4C24B9E-A58B-4B9C-B658-7FDB539C4C71}" destId="{062E9D9A-A46F-4446-9498-38306ADE2B5D}" srcOrd="2" destOrd="0" parTransId="{C739557E-0AEB-48CF-80CC-607642436E65}" sibTransId="{E94F18F9-2C9B-42AF-A4F1-036D833B9DEB}"/>
    <dgm:cxn modelId="{2A9F7B8C-825B-4B9F-BA20-B2D376BD76BC}" srcId="{E4C24B9E-A58B-4B9C-B658-7FDB539C4C71}" destId="{BDEB70F0-BA82-41B7-8421-B5033E2A8F6D}" srcOrd="5" destOrd="0" parTransId="{E152B013-EAC5-49CB-ADE4-01C6C215CA5A}" sibTransId="{8F5E149D-B6C8-4458-B273-8913FB426AD6}"/>
    <dgm:cxn modelId="{83935594-3239-44A6-81DD-F9A1177FC8EC}" type="presOf" srcId="{6D5A01B7-761A-45EE-AB41-7D378963EAAD}" destId="{61E1FFD8-DF5E-4A21-98C3-778C2B703D97}" srcOrd="0" destOrd="0" presId="urn:microsoft.com/office/officeart/2018/2/layout/IconCircleList"/>
    <dgm:cxn modelId="{56D299AA-C30C-4166-BDE8-8B3ED10A9598}" type="presOf" srcId="{E4C24B9E-A58B-4B9C-B658-7FDB539C4C71}" destId="{74CB3447-A465-41FE-ADE5-0C178CEAA83D}" srcOrd="0" destOrd="0" presId="urn:microsoft.com/office/officeart/2018/2/layout/IconCircleList"/>
    <dgm:cxn modelId="{F6D9F0BF-93A3-4D90-B41C-CD77E01FCBDA}" type="presOf" srcId="{3C6971F6-51E9-465D-B55E-3FB4E1BB81C1}" destId="{B7AACFD3-F779-42DC-A60B-386FC77DC897}" srcOrd="0" destOrd="0" presId="urn:microsoft.com/office/officeart/2018/2/layout/IconCircleList"/>
    <dgm:cxn modelId="{DEAD7DC2-8C90-4DB4-A755-8158CAB9A0EF}" type="presOf" srcId="{2EA6530C-8E50-47F4-80EF-882A4DFF14B9}" destId="{F788F86D-DA53-4C09-A60C-F4A8F4296371}" srcOrd="0" destOrd="0" presId="urn:microsoft.com/office/officeart/2018/2/layout/IconCircleList"/>
    <dgm:cxn modelId="{AF1CB9E1-F9EE-41A4-ADA3-F5DD0E46B83F}" type="presOf" srcId="{E94F18F9-2C9B-42AF-A4F1-036D833B9DEB}" destId="{1A18C83A-8DC3-47E9-8719-BE5E2C341A8A}" srcOrd="0" destOrd="0" presId="urn:microsoft.com/office/officeart/2018/2/layout/IconCircleList"/>
    <dgm:cxn modelId="{BE45CDE5-A850-45C6-87DC-A49FC2EE1919}" type="presOf" srcId="{AE60B002-4F89-448D-9B08-9B1B6A039B3C}" destId="{84296D93-D82C-4EDC-AFFB-883EF386C032}" srcOrd="0" destOrd="0" presId="urn:microsoft.com/office/officeart/2018/2/layout/IconCircleList"/>
    <dgm:cxn modelId="{3DA02BEE-3DA6-4330-BB6B-BD785EC9DA0E}" type="presOf" srcId="{12DF7878-8E35-441E-A763-6191EEDDCA2A}" destId="{ED3F2145-9824-44B4-8B11-BE69EB843B7C}" srcOrd="0" destOrd="0" presId="urn:microsoft.com/office/officeart/2018/2/layout/IconCircleList"/>
    <dgm:cxn modelId="{E90A37AD-2E3F-44C5-B06D-6905B48CBF29}" type="presParOf" srcId="{74CB3447-A465-41FE-ADE5-0C178CEAA83D}" destId="{D6537670-D903-4E8C-985F-2671ACF9F7CB}" srcOrd="0" destOrd="0" presId="urn:microsoft.com/office/officeart/2018/2/layout/IconCircleList"/>
    <dgm:cxn modelId="{86AD0DBB-F85B-48C2-8184-225CCE0872D7}" type="presParOf" srcId="{D6537670-D903-4E8C-985F-2671ACF9F7CB}" destId="{CAA36AA9-8677-498A-845D-07EEADAEC4C4}" srcOrd="0" destOrd="0" presId="urn:microsoft.com/office/officeart/2018/2/layout/IconCircleList"/>
    <dgm:cxn modelId="{B9CAA027-D03E-4D8B-AE56-0E80D17E7AAC}" type="presParOf" srcId="{CAA36AA9-8677-498A-845D-07EEADAEC4C4}" destId="{641422CF-774B-4646-84BA-101B0BF42B24}" srcOrd="0" destOrd="0" presId="urn:microsoft.com/office/officeart/2018/2/layout/IconCircleList"/>
    <dgm:cxn modelId="{F8FF29A1-06B1-463A-9DF4-EA69DF517511}" type="presParOf" srcId="{CAA36AA9-8677-498A-845D-07EEADAEC4C4}" destId="{D790A89C-573D-4BD2-985F-BE29DB818E1E}" srcOrd="1" destOrd="0" presId="urn:microsoft.com/office/officeart/2018/2/layout/IconCircleList"/>
    <dgm:cxn modelId="{29ED1E15-40E6-4FBA-89EA-D0D8EB10B097}" type="presParOf" srcId="{CAA36AA9-8677-498A-845D-07EEADAEC4C4}" destId="{AD924F83-257D-4AC0-AA86-F2E8CC5CD4CE}" srcOrd="2" destOrd="0" presId="urn:microsoft.com/office/officeart/2018/2/layout/IconCircleList"/>
    <dgm:cxn modelId="{B97716DD-A2BB-474E-B1CA-D3F99FA5774F}" type="presParOf" srcId="{CAA36AA9-8677-498A-845D-07EEADAEC4C4}" destId="{A9E8ED3C-28C0-4CDC-A04E-7EFD679AEB1C}" srcOrd="3" destOrd="0" presId="urn:microsoft.com/office/officeart/2018/2/layout/IconCircleList"/>
    <dgm:cxn modelId="{DCA4C499-B33A-4E50-A0D1-414A35CA45DA}" type="presParOf" srcId="{D6537670-D903-4E8C-985F-2671ACF9F7CB}" destId="{7D0D8722-B280-482C-A189-86614297B4D7}" srcOrd="1" destOrd="0" presId="urn:microsoft.com/office/officeart/2018/2/layout/IconCircleList"/>
    <dgm:cxn modelId="{F8494583-9B7C-4559-85F7-79E71E23B4CE}" type="presParOf" srcId="{D6537670-D903-4E8C-985F-2671ACF9F7CB}" destId="{7F527470-1948-4A8B-87CD-751CC8F51158}" srcOrd="2" destOrd="0" presId="urn:microsoft.com/office/officeart/2018/2/layout/IconCircleList"/>
    <dgm:cxn modelId="{C9AA52BC-2E1A-4948-BE57-AA851BA0DBAA}" type="presParOf" srcId="{7F527470-1948-4A8B-87CD-751CC8F51158}" destId="{38B2C271-A53C-4464-A580-6478E34362A9}" srcOrd="0" destOrd="0" presId="urn:microsoft.com/office/officeart/2018/2/layout/IconCircleList"/>
    <dgm:cxn modelId="{C28630BF-083E-4D7A-B77B-082BF58E4164}" type="presParOf" srcId="{7F527470-1948-4A8B-87CD-751CC8F51158}" destId="{999EA29E-1054-432F-9CEA-434671B5D176}" srcOrd="1" destOrd="0" presId="urn:microsoft.com/office/officeart/2018/2/layout/IconCircleList"/>
    <dgm:cxn modelId="{250FA4AC-7B77-44EB-9926-22BF0BA149C3}" type="presParOf" srcId="{7F527470-1948-4A8B-87CD-751CC8F51158}" destId="{A3813EA7-B04A-405A-A86C-C6F34DCE492B}" srcOrd="2" destOrd="0" presId="urn:microsoft.com/office/officeart/2018/2/layout/IconCircleList"/>
    <dgm:cxn modelId="{DD70A8F4-3EC6-4A50-95FA-44387A04000E}" type="presParOf" srcId="{7F527470-1948-4A8B-87CD-751CC8F51158}" destId="{84296D93-D82C-4EDC-AFFB-883EF386C032}" srcOrd="3" destOrd="0" presId="urn:microsoft.com/office/officeart/2018/2/layout/IconCircleList"/>
    <dgm:cxn modelId="{3FC87E26-3C77-40D3-A022-FB1844088864}" type="presParOf" srcId="{D6537670-D903-4E8C-985F-2671ACF9F7CB}" destId="{E2A179C7-0865-4150-9360-A2E7734B4A03}" srcOrd="3" destOrd="0" presId="urn:microsoft.com/office/officeart/2018/2/layout/IconCircleList"/>
    <dgm:cxn modelId="{E135C08B-793A-4CAC-94D3-1B36C266F3F4}" type="presParOf" srcId="{D6537670-D903-4E8C-985F-2671ACF9F7CB}" destId="{D93FABA8-15AB-493E-96F2-47B2EA2A4691}" srcOrd="4" destOrd="0" presId="urn:microsoft.com/office/officeart/2018/2/layout/IconCircleList"/>
    <dgm:cxn modelId="{9371AD83-B3C0-4193-9E6C-857050A604B7}" type="presParOf" srcId="{D93FABA8-15AB-493E-96F2-47B2EA2A4691}" destId="{0DEF9CD9-DF8C-402C-96EC-EB6D73853ADD}" srcOrd="0" destOrd="0" presId="urn:microsoft.com/office/officeart/2018/2/layout/IconCircleList"/>
    <dgm:cxn modelId="{FE246A73-3862-4F76-AFA8-707D697A10B1}" type="presParOf" srcId="{D93FABA8-15AB-493E-96F2-47B2EA2A4691}" destId="{650A669F-0F0D-4583-AA50-0F687E001EFD}" srcOrd="1" destOrd="0" presId="urn:microsoft.com/office/officeart/2018/2/layout/IconCircleList"/>
    <dgm:cxn modelId="{6A703B12-2215-4650-B428-C70C9AA12FB7}" type="presParOf" srcId="{D93FABA8-15AB-493E-96F2-47B2EA2A4691}" destId="{EE61270F-D752-4FDD-824D-CE0B18D3132F}" srcOrd="2" destOrd="0" presId="urn:microsoft.com/office/officeart/2018/2/layout/IconCircleList"/>
    <dgm:cxn modelId="{8CA363E7-2236-477A-8BFB-E80355CCD283}" type="presParOf" srcId="{D93FABA8-15AB-493E-96F2-47B2EA2A4691}" destId="{D779145E-36A9-4F04-B9D1-74B51F982C05}" srcOrd="3" destOrd="0" presId="urn:microsoft.com/office/officeart/2018/2/layout/IconCircleList"/>
    <dgm:cxn modelId="{D480B968-F41C-44FD-9825-E02F3F22F039}" type="presParOf" srcId="{D6537670-D903-4E8C-985F-2671ACF9F7CB}" destId="{1A18C83A-8DC3-47E9-8719-BE5E2C341A8A}" srcOrd="5" destOrd="0" presId="urn:microsoft.com/office/officeart/2018/2/layout/IconCircleList"/>
    <dgm:cxn modelId="{1016313E-077A-4279-9DBE-60B18A5950D4}" type="presParOf" srcId="{D6537670-D903-4E8C-985F-2671ACF9F7CB}" destId="{6FD00D4A-223F-4552-9C2E-0E2B3DA62127}" srcOrd="6" destOrd="0" presId="urn:microsoft.com/office/officeart/2018/2/layout/IconCircleList"/>
    <dgm:cxn modelId="{14D1B8FC-CB4F-45DC-8065-65AA01423B84}" type="presParOf" srcId="{6FD00D4A-223F-4552-9C2E-0E2B3DA62127}" destId="{9B2C2BFE-3ACA-480C-9728-99518AE57749}" srcOrd="0" destOrd="0" presId="urn:microsoft.com/office/officeart/2018/2/layout/IconCircleList"/>
    <dgm:cxn modelId="{B89F3A9A-0275-4DE7-94B8-30D827D36DAD}" type="presParOf" srcId="{6FD00D4A-223F-4552-9C2E-0E2B3DA62127}" destId="{C1417C48-093E-4C0E-8E34-313F3B1771F8}" srcOrd="1" destOrd="0" presId="urn:microsoft.com/office/officeart/2018/2/layout/IconCircleList"/>
    <dgm:cxn modelId="{55B033FF-7683-45EF-8D76-2E24D7D1F6BB}" type="presParOf" srcId="{6FD00D4A-223F-4552-9C2E-0E2B3DA62127}" destId="{35E0044C-77BD-4FFC-BE38-6FBC5665ABE0}" srcOrd="2" destOrd="0" presId="urn:microsoft.com/office/officeart/2018/2/layout/IconCircleList"/>
    <dgm:cxn modelId="{FC21966B-F18F-452D-8AAD-75452A9DFF6C}" type="presParOf" srcId="{6FD00D4A-223F-4552-9C2E-0E2B3DA62127}" destId="{61E1FFD8-DF5E-4A21-98C3-778C2B703D97}" srcOrd="3" destOrd="0" presId="urn:microsoft.com/office/officeart/2018/2/layout/IconCircleList"/>
    <dgm:cxn modelId="{A676E168-0DDA-4EF9-AB51-3E2B05A3BDCC}" type="presParOf" srcId="{D6537670-D903-4E8C-985F-2671ACF9F7CB}" destId="{ED3F2145-9824-44B4-8B11-BE69EB843B7C}" srcOrd="7" destOrd="0" presId="urn:microsoft.com/office/officeart/2018/2/layout/IconCircleList"/>
    <dgm:cxn modelId="{D9AE5C7C-98CE-497F-8632-5FED617794E1}" type="presParOf" srcId="{D6537670-D903-4E8C-985F-2671ACF9F7CB}" destId="{A958155C-CC28-4E4C-8B38-6E2398B2EB8F}" srcOrd="8" destOrd="0" presId="urn:microsoft.com/office/officeart/2018/2/layout/IconCircleList"/>
    <dgm:cxn modelId="{86E56AD5-A7DA-4EB9-8FCA-9CAEC17D3FF2}" type="presParOf" srcId="{A958155C-CC28-4E4C-8B38-6E2398B2EB8F}" destId="{CBA0E9E3-6B59-493F-8D2C-BBB8CD27674A}" srcOrd="0" destOrd="0" presId="urn:microsoft.com/office/officeart/2018/2/layout/IconCircleList"/>
    <dgm:cxn modelId="{92EA0375-A41C-45E7-A98E-0B00E4C75DA2}" type="presParOf" srcId="{A958155C-CC28-4E4C-8B38-6E2398B2EB8F}" destId="{F194495D-E15A-49B9-A31A-65C65237DB4B}" srcOrd="1" destOrd="0" presId="urn:microsoft.com/office/officeart/2018/2/layout/IconCircleList"/>
    <dgm:cxn modelId="{5220297F-E23B-470F-9186-CA80269E7FBD}" type="presParOf" srcId="{A958155C-CC28-4E4C-8B38-6E2398B2EB8F}" destId="{E1ED67E5-F85B-40EA-B9D1-DE7F1F7947B3}" srcOrd="2" destOrd="0" presId="urn:microsoft.com/office/officeart/2018/2/layout/IconCircleList"/>
    <dgm:cxn modelId="{83639E90-B18A-4599-BB66-B56E5E0B259F}" type="presParOf" srcId="{A958155C-CC28-4E4C-8B38-6E2398B2EB8F}" destId="{F788F86D-DA53-4C09-A60C-F4A8F4296371}" srcOrd="3" destOrd="0" presId="urn:microsoft.com/office/officeart/2018/2/layout/IconCircleList"/>
    <dgm:cxn modelId="{6219EB90-9E4C-4CFE-BB25-1D40A47CF3C1}" type="presParOf" srcId="{D6537670-D903-4E8C-985F-2671ACF9F7CB}" destId="{B7AACFD3-F779-42DC-A60B-386FC77DC897}" srcOrd="9" destOrd="0" presId="urn:microsoft.com/office/officeart/2018/2/layout/IconCircleList"/>
    <dgm:cxn modelId="{437D50DC-3665-4BBE-9FA3-68F7961DC34F}" type="presParOf" srcId="{D6537670-D903-4E8C-985F-2671ACF9F7CB}" destId="{4D6259DE-4C0C-4BAE-909E-AB1E758C557D}" srcOrd="10" destOrd="0" presId="urn:microsoft.com/office/officeart/2018/2/layout/IconCircleList"/>
    <dgm:cxn modelId="{BA5D5F07-00B5-40E9-AFEE-59DADFCB72CE}" type="presParOf" srcId="{4D6259DE-4C0C-4BAE-909E-AB1E758C557D}" destId="{F41226A8-8F18-48C7-BFAB-E91ADE4A49BB}" srcOrd="0" destOrd="0" presId="urn:microsoft.com/office/officeart/2018/2/layout/IconCircleList"/>
    <dgm:cxn modelId="{71BAC96E-EF38-4E5B-8074-35D9C2CBD39C}" type="presParOf" srcId="{4D6259DE-4C0C-4BAE-909E-AB1E758C557D}" destId="{958BEEB4-9480-4EC2-AD34-9C61C7F97E4B}" srcOrd="1" destOrd="0" presId="urn:microsoft.com/office/officeart/2018/2/layout/IconCircleList"/>
    <dgm:cxn modelId="{F136AA10-6039-4ABA-87FE-6D08306B5AEE}" type="presParOf" srcId="{4D6259DE-4C0C-4BAE-909E-AB1E758C557D}" destId="{4EEEF024-70B4-42E3-93D8-11078B998DD1}" srcOrd="2" destOrd="0" presId="urn:microsoft.com/office/officeart/2018/2/layout/IconCircleList"/>
    <dgm:cxn modelId="{1291804A-8F97-4972-8CE6-BB32E286C86B}" type="presParOf" srcId="{4D6259DE-4C0C-4BAE-909E-AB1E758C557D}" destId="{0A7C5C79-A4A2-49BA-BD12-BD069EAC1C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90F6B-CCFC-4AF1-9ED5-92242D866C6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1BEFD1C-FCA6-41F8-97FC-B27BB6A11113}">
      <dgm:prSet/>
      <dgm:spPr/>
      <dgm:t>
        <a:bodyPr/>
        <a:lstStyle/>
        <a:p>
          <a:r>
            <a:rPr lang="en-US"/>
            <a:t>The dataset contains binary responses ("Yes" or "No") for the Mental Health Condition variable. This includes any diagnosed or self-reported condition related to mental health, such as anxiety or depression, without distinguishing the severity or type of mental health issue.</a:t>
          </a:r>
        </a:p>
      </dgm:t>
    </dgm:pt>
    <dgm:pt modelId="{2C9B083E-0D0B-4F10-B5F5-7953366F78AC}" type="parTrans" cxnId="{1DA901F1-B312-4044-A080-5C3878B19071}">
      <dgm:prSet/>
      <dgm:spPr/>
      <dgm:t>
        <a:bodyPr/>
        <a:lstStyle/>
        <a:p>
          <a:endParaRPr lang="en-US"/>
        </a:p>
      </dgm:t>
    </dgm:pt>
    <dgm:pt modelId="{039254D6-81AB-4F35-A395-D3AA651A4790}" type="sibTrans" cxnId="{1DA901F1-B312-4044-A080-5C3878B19071}">
      <dgm:prSet/>
      <dgm:spPr/>
      <dgm:t>
        <a:bodyPr/>
        <a:lstStyle/>
        <a:p>
          <a:endParaRPr lang="en-US"/>
        </a:p>
      </dgm:t>
    </dgm:pt>
    <dgm:pt modelId="{1DE3D8DF-72EB-4579-868A-A0F11CB83E9B}">
      <dgm:prSet/>
      <dgm:spPr/>
      <dgm:t>
        <a:bodyPr/>
        <a:lstStyle/>
        <a:p>
          <a:r>
            <a:rPr lang="en-US"/>
            <a:t>Changes in productivity are categorized as "Increase," "Decrease," or "No Change." These changes are self-reported and subjective, without specific numeric values tied to the level of productivity.</a:t>
          </a:r>
        </a:p>
      </dgm:t>
    </dgm:pt>
    <dgm:pt modelId="{49F98D57-BDA7-4F8E-964C-95D7626BE1CF}" type="parTrans" cxnId="{9B219C4A-F62A-4A59-B7F7-516930FFCAAF}">
      <dgm:prSet/>
      <dgm:spPr/>
      <dgm:t>
        <a:bodyPr/>
        <a:lstStyle/>
        <a:p>
          <a:endParaRPr lang="en-US"/>
        </a:p>
      </dgm:t>
    </dgm:pt>
    <dgm:pt modelId="{873217CF-D5AC-42E7-8087-3FE48E9454FA}" type="sibTrans" cxnId="{9B219C4A-F62A-4A59-B7F7-516930FFCAAF}">
      <dgm:prSet/>
      <dgm:spPr/>
      <dgm:t>
        <a:bodyPr/>
        <a:lstStyle/>
        <a:p>
          <a:endParaRPr lang="en-US"/>
        </a:p>
      </dgm:t>
    </dgm:pt>
    <dgm:pt modelId="{3B2FC487-1D52-4887-8005-71C13D557D09}">
      <dgm:prSet/>
      <dgm:spPr/>
      <dgm:t>
        <a:bodyPr/>
        <a:lstStyle/>
        <a:p>
          <a:r>
            <a:rPr lang="en-US"/>
            <a:t>The Access to Mental Health Resources variable has binary responses ("Yes" or "No"). "No" is interpreted as having no reliable access to mental health resources, while "Yes" indicates sufficient access.</a:t>
          </a:r>
        </a:p>
      </dgm:t>
    </dgm:pt>
    <dgm:pt modelId="{9BE1B8FE-4963-4C06-B5B6-2AA3856B5320}" type="parTrans" cxnId="{012196E3-10AE-4CAC-8926-CE767B356C76}">
      <dgm:prSet/>
      <dgm:spPr/>
      <dgm:t>
        <a:bodyPr/>
        <a:lstStyle/>
        <a:p>
          <a:endParaRPr lang="en-US"/>
        </a:p>
      </dgm:t>
    </dgm:pt>
    <dgm:pt modelId="{4DF80108-8711-4FF7-A271-09588619B0C2}" type="sibTrans" cxnId="{012196E3-10AE-4CAC-8926-CE767B356C76}">
      <dgm:prSet/>
      <dgm:spPr/>
      <dgm:t>
        <a:bodyPr/>
        <a:lstStyle/>
        <a:p>
          <a:endParaRPr lang="en-US"/>
        </a:p>
      </dgm:t>
    </dgm:pt>
    <dgm:pt modelId="{0328FE15-490D-44FE-9256-BD97BDAAA9EB}">
      <dgm:prSet/>
      <dgm:spPr/>
      <dgm:t>
        <a:bodyPr/>
        <a:lstStyle/>
        <a:p>
          <a:r>
            <a:rPr lang="en-US"/>
            <a:t>The Social Isolation Rating has been categorized into three levels based on self-reported scores: Low (1 to 2), Medium (3 to 4), and High (5). This categorization assumes that a lower rating indicates less social isolation, while a higher rating indicates greater isolation.</a:t>
          </a:r>
        </a:p>
      </dgm:t>
    </dgm:pt>
    <dgm:pt modelId="{03C6985B-A410-46F6-BE07-09DDC6132E8D}" type="parTrans" cxnId="{AC8728FD-BEB4-4517-B1DF-C9151379DE06}">
      <dgm:prSet/>
      <dgm:spPr/>
      <dgm:t>
        <a:bodyPr/>
        <a:lstStyle/>
        <a:p>
          <a:endParaRPr lang="en-US"/>
        </a:p>
      </dgm:t>
    </dgm:pt>
    <dgm:pt modelId="{3E3B3FFF-B936-408B-897D-8CC07BF94DE1}" type="sibTrans" cxnId="{AC8728FD-BEB4-4517-B1DF-C9151379DE06}">
      <dgm:prSet/>
      <dgm:spPr/>
      <dgm:t>
        <a:bodyPr/>
        <a:lstStyle/>
        <a:p>
          <a:endParaRPr lang="en-US"/>
        </a:p>
      </dgm:t>
    </dgm:pt>
    <dgm:pt modelId="{67EA272E-53B3-4471-ABF0-76090FE227CA}">
      <dgm:prSet/>
      <dgm:spPr/>
      <dgm:t>
        <a:bodyPr/>
        <a:lstStyle/>
        <a:p>
          <a:r>
            <a:rPr lang="en-US"/>
            <a:t>The variable has been recategorized to reflect levels of perceived support: Very Low (1), Low (2), Medium (3), Medium-High (4),High (5). This assumes a scale where higher values correspond to greater levels of perceived support from the company regarding remote work arrangements.</a:t>
          </a:r>
        </a:p>
      </dgm:t>
    </dgm:pt>
    <dgm:pt modelId="{4C20EF6A-9597-4327-B811-4D872B8DDF5D}" type="parTrans" cxnId="{10CC8F77-B29B-457E-8768-5A9228834006}">
      <dgm:prSet/>
      <dgm:spPr/>
      <dgm:t>
        <a:bodyPr/>
        <a:lstStyle/>
        <a:p>
          <a:endParaRPr lang="en-US"/>
        </a:p>
      </dgm:t>
    </dgm:pt>
    <dgm:pt modelId="{F857C418-0F1C-49F3-BF4B-098BA18856B2}" type="sibTrans" cxnId="{10CC8F77-B29B-457E-8768-5A9228834006}">
      <dgm:prSet/>
      <dgm:spPr/>
      <dgm:t>
        <a:bodyPr/>
        <a:lstStyle/>
        <a:p>
          <a:endParaRPr lang="en-US"/>
        </a:p>
      </dgm:t>
    </dgm:pt>
    <dgm:pt modelId="{5A5DDAD1-B610-47C6-BB0E-37A8DB18222D}" type="pres">
      <dgm:prSet presAssocID="{24890F6B-CCFC-4AF1-9ED5-92242D866C62}" presName="linear" presStyleCnt="0">
        <dgm:presLayoutVars>
          <dgm:animLvl val="lvl"/>
          <dgm:resizeHandles val="exact"/>
        </dgm:presLayoutVars>
      </dgm:prSet>
      <dgm:spPr/>
    </dgm:pt>
    <dgm:pt modelId="{FFEEB8E3-8569-4B44-9D25-B0017FCB9E5D}" type="pres">
      <dgm:prSet presAssocID="{D1BEFD1C-FCA6-41F8-97FC-B27BB6A11113}" presName="parentText" presStyleLbl="node1" presStyleIdx="0" presStyleCnt="5">
        <dgm:presLayoutVars>
          <dgm:chMax val="0"/>
          <dgm:bulletEnabled val="1"/>
        </dgm:presLayoutVars>
      </dgm:prSet>
      <dgm:spPr/>
    </dgm:pt>
    <dgm:pt modelId="{FB658CEF-BBA9-4DE9-BE36-5A30BF1EFCCF}" type="pres">
      <dgm:prSet presAssocID="{039254D6-81AB-4F35-A395-D3AA651A4790}" presName="spacer" presStyleCnt="0"/>
      <dgm:spPr/>
    </dgm:pt>
    <dgm:pt modelId="{C0C3DF46-D183-42CA-9D9C-95869FC24015}" type="pres">
      <dgm:prSet presAssocID="{1DE3D8DF-72EB-4579-868A-A0F11CB83E9B}" presName="parentText" presStyleLbl="node1" presStyleIdx="1" presStyleCnt="5">
        <dgm:presLayoutVars>
          <dgm:chMax val="0"/>
          <dgm:bulletEnabled val="1"/>
        </dgm:presLayoutVars>
      </dgm:prSet>
      <dgm:spPr/>
    </dgm:pt>
    <dgm:pt modelId="{2986DB8F-CE4C-42C8-8933-9A2E25B1B4E6}" type="pres">
      <dgm:prSet presAssocID="{873217CF-D5AC-42E7-8087-3FE48E9454FA}" presName="spacer" presStyleCnt="0"/>
      <dgm:spPr/>
    </dgm:pt>
    <dgm:pt modelId="{493517B6-984A-44D6-A973-52CCEF89A149}" type="pres">
      <dgm:prSet presAssocID="{3B2FC487-1D52-4887-8005-71C13D557D09}" presName="parentText" presStyleLbl="node1" presStyleIdx="2" presStyleCnt="5">
        <dgm:presLayoutVars>
          <dgm:chMax val="0"/>
          <dgm:bulletEnabled val="1"/>
        </dgm:presLayoutVars>
      </dgm:prSet>
      <dgm:spPr/>
    </dgm:pt>
    <dgm:pt modelId="{F1953DCE-ABF7-4BD3-BCE8-0C60CE3E1029}" type="pres">
      <dgm:prSet presAssocID="{4DF80108-8711-4FF7-A271-09588619B0C2}" presName="spacer" presStyleCnt="0"/>
      <dgm:spPr/>
    </dgm:pt>
    <dgm:pt modelId="{D3A64A23-1CAC-45B0-B313-87E1017E77C8}" type="pres">
      <dgm:prSet presAssocID="{0328FE15-490D-44FE-9256-BD97BDAAA9EB}" presName="parentText" presStyleLbl="node1" presStyleIdx="3" presStyleCnt="5">
        <dgm:presLayoutVars>
          <dgm:chMax val="0"/>
          <dgm:bulletEnabled val="1"/>
        </dgm:presLayoutVars>
      </dgm:prSet>
      <dgm:spPr/>
    </dgm:pt>
    <dgm:pt modelId="{5D7F3E31-68EE-4449-88AD-CA4622E4436F}" type="pres">
      <dgm:prSet presAssocID="{3E3B3FFF-B936-408B-897D-8CC07BF94DE1}" presName="spacer" presStyleCnt="0"/>
      <dgm:spPr/>
    </dgm:pt>
    <dgm:pt modelId="{B42A7B08-0D29-41DD-B5B9-30C538838E89}" type="pres">
      <dgm:prSet presAssocID="{67EA272E-53B3-4471-ABF0-76090FE227CA}" presName="parentText" presStyleLbl="node1" presStyleIdx="4" presStyleCnt="5">
        <dgm:presLayoutVars>
          <dgm:chMax val="0"/>
          <dgm:bulletEnabled val="1"/>
        </dgm:presLayoutVars>
      </dgm:prSet>
      <dgm:spPr/>
    </dgm:pt>
  </dgm:ptLst>
  <dgm:cxnLst>
    <dgm:cxn modelId="{65CC132D-F610-4B12-80F7-5747D2862EA9}" type="presOf" srcId="{67EA272E-53B3-4471-ABF0-76090FE227CA}" destId="{B42A7B08-0D29-41DD-B5B9-30C538838E89}" srcOrd="0" destOrd="0" presId="urn:microsoft.com/office/officeart/2005/8/layout/vList2"/>
    <dgm:cxn modelId="{F2B07C39-D801-4851-9E36-DDFC1E6D87BC}" type="presOf" srcId="{D1BEFD1C-FCA6-41F8-97FC-B27BB6A11113}" destId="{FFEEB8E3-8569-4B44-9D25-B0017FCB9E5D}" srcOrd="0" destOrd="0" presId="urn:microsoft.com/office/officeart/2005/8/layout/vList2"/>
    <dgm:cxn modelId="{A9D6C65E-4E35-4DD7-94B8-E60BDE7E9E11}" type="presOf" srcId="{1DE3D8DF-72EB-4579-868A-A0F11CB83E9B}" destId="{C0C3DF46-D183-42CA-9D9C-95869FC24015}" srcOrd="0" destOrd="0" presId="urn:microsoft.com/office/officeart/2005/8/layout/vList2"/>
    <dgm:cxn modelId="{9B219C4A-F62A-4A59-B7F7-516930FFCAAF}" srcId="{24890F6B-CCFC-4AF1-9ED5-92242D866C62}" destId="{1DE3D8DF-72EB-4579-868A-A0F11CB83E9B}" srcOrd="1" destOrd="0" parTransId="{49F98D57-BDA7-4F8E-964C-95D7626BE1CF}" sibTransId="{873217CF-D5AC-42E7-8087-3FE48E9454FA}"/>
    <dgm:cxn modelId="{10CC8F77-B29B-457E-8768-5A9228834006}" srcId="{24890F6B-CCFC-4AF1-9ED5-92242D866C62}" destId="{67EA272E-53B3-4471-ABF0-76090FE227CA}" srcOrd="4" destOrd="0" parTransId="{4C20EF6A-9597-4327-B811-4D872B8DDF5D}" sibTransId="{F857C418-0F1C-49F3-BF4B-098BA18856B2}"/>
    <dgm:cxn modelId="{9CB42BB5-91AE-48FF-AA0D-E4D54B2CBE3F}" type="presOf" srcId="{0328FE15-490D-44FE-9256-BD97BDAAA9EB}" destId="{D3A64A23-1CAC-45B0-B313-87E1017E77C8}" srcOrd="0" destOrd="0" presId="urn:microsoft.com/office/officeart/2005/8/layout/vList2"/>
    <dgm:cxn modelId="{E6683CB7-FE08-48AF-B525-26616D536499}" type="presOf" srcId="{3B2FC487-1D52-4887-8005-71C13D557D09}" destId="{493517B6-984A-44D6-A973-52CCEF89A149}" srcOrd="0" destOrd="0" presId="urn:microsoft.com/office/officeart/2005/8/layout/vList2"/>
    <dgm:cxn modelId="{16BB0AD5-B7A9-4F33-BD6A-CB309D582401}" type="presOf" srcId="{24890F6B-CCFC-4AF1-9ED5-92242D866C62}" destId="{5A5DDAD1-B610-47C6-BB0E-37A8DB18222D}" srcOrd="0" destOrd="0" presId="urn:microsoft.com/office/officeart/2005/8/layout/vList2"/>
    <dgm:cxn modelId="{012196E3-10AE-4CAC-8926-CE767B356C76}" srcId="{24890F6B-CCFC-4AF1-9ED5-92242D866C62}" destId="{3B2FC487-1D52-4887-8005-71C13D557D09}" srcOrd="2" destOrd="0" parTransId="{9BE1B8FE-4963-4C06-B5B6-2AA3856B5320}" sibTransId="{4DF80108-8711-4FF7-A271-09588619B0C2}"/>
    <dgm:cxn modelId="{1DA901F1-B312-4044-A080-5C3878B19071}" srcId="{24890F6B-CCFC-4AF1-9ED5-92242D866C62}" destId="{D1BEFD1C-FCA6-41F8-97FC-B27BB6A11113}" srcOrd="0" destOrd="0" parTransId="{2C9B083E-0D0B-4F10-B5F5-7953366F78AC}" sibTransId="{039254D6-81AB-4F35-A395-D3AA651A4790}"/>
    <dgm:cxn modelId="{AC8728FD-BEB4-4517-B1DF-C9151379DE06}" srcId="{24890F6B-CCFC-4AF1-9ED5-92242D866C62}" destId="{0328FE15-490D-44FE-9256-BD97BDAAA9EB}" srcOrd="3" destOrd="0" parTransId="{03C6985B-A410-46F6-BE07-09DDC6132E8D}" sibTransId="{3E3B3FFF-B936-408B-897D-8CC07BF94DE1}"/>
    <dgm:cxn modelId="{80A5FB00-C584-459B-8B40-B65DA68BEAD8}" type="presParOf" srcId="{5A5DDAD1-B610-47C6-BB0E-37A8DB18222D}" destId="{FFEEB8E3-8569-4B44-9D25-B0017FCB9E5D}" srcOrd="0" destOrd="0" presId="urn:microsoft.com/office/officeart/2005/8/layout/vList2"/>
    <dgm:cxn modelId="{7E2B5092-DC56-4DB0-896B-2120E0657680}" type="presParOf" srcId="{5A5DDAD1-B610-47C6-BB0E-37A8DB18222D}" destId="{FB658CEF-BBA9-4DE9-BE36-5A30BF1EFCCF}" srcOrd="1" destOrd="0" presId="urn:microsoft.com/office/officeart/2005/8/layout/vList2"/>
    <dgm:cxn modelId="{9E371D59-12BC-4DBB-B1D2-1F080B854225}" type="presParOf" srcId="{5A5DDAD1-B610-47C6-BB0E-37A8DB18222D}" destId="{C0C3DF46-D183-42CA-9D9C-95869FC24015}" srcOrd="2" destOrd="0" presId="urn:microsoft.com/office/officeart/2005/8/layout/vList2"/>
    <dgm:cxn modelId="{71458397-AD99-4DDB-8017-19428D3DF2E7}" type="presParOf" srcId="{5A5DDAD1-B610-47C6-BB0E-37A8DB18222D}" destId="{2986DB8F-CE4C-42C8-8933-9A2E25B1B4E6}" srcOrd="3" destOrd="0" presId="urn:microsoft.com/office/officeart/2005/8/layout/vList2"/>
    <dgm:cxn modelId="{65CBD24A-858A-4F98-A167-C43070F4BB1D}" type="presParOf" srcId="{5A5DDAD1-B610-47C6-BB0E-37A8DB18222D}" destId="{493517B6-984A-44D6-A973-52CCEF89A149}" srcOrd="4" destOrd="0" presId="urn:microsoft.com/office/officeart/2005/8/layout/vList2"/>
    <dgm:cxn modelId="{0F1EB5F7-A7E5-4F05-802F-845C98AD7DDE}" type="presParOf" srcId="{5A5DDAD1-B610-47C6-BB0E-37A8DB18222D}" destId="{F1953DCE-ABF7-4BD3-BCE8-0C60CE3E1029}" srcOrd="5" destOrd="0" presId="urn:microsoft.com/office/officeart/2005/8/layout/vList2"/>
    <dgm:cxn modelId="{BF84702C-80D7-4ED0-A61D-927DE996F50C}" type="presParOf" srcId="{5A5DDAD1-B610-47C6-BB0E-37A8DB18222D}" destId="{D3A64A23-1CAC-45B0-B313-87E1017E77C8}" srcOrd="6" destOrd="0" presId="urn:microsoft.com/office/officeart/2005/8/layout/vList2"/>
    <dgm:cxn modelId="{ACEB5C45-0B04-431C-8F84-35ABEC34BA6B}" type="presParOf" srcId="{5A5DDAD1-B610-47C6-BB0E-37A8DB18222D}" destId="{5D7F3E31-68EE-4449-88AD-CA4622E4436F}" srcOrd="7" destOrd="0" presId="urn:microsoft.com/office/officeart/2005/8/layout/vList2"/>
    <dgm:cxn modelId="{B56D1500-6038-41FB-A3A2-BCD8B92E6909}" type="presParOf" srcId="{5A5DDAD1-B610-47C6-BB0E-37A8DB18222D}" destId="{B42A7B08-0D29-41DD-B5B9-30C538838E8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422CF-774B-4646-84BA-101B0BF42B24}">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90A89C-573D-4BD2-985F-BE29DB818E1E}">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8ED3C-28C0-4CDC-A04E-7EFD679AEB1C}">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Data Exploration: </a:t>
          </a:r>
          <a:r>
            <a:rPr lang="en-US" sz="1100" kern="1200"/>
            <a:t>The dataset has been initially explored to understand its structure and variables. It consists of 5000 rows (employees) and 20 columns, covering demographic information, job roles, work environments, and mental health-related indicators.</a:t>
          </a:r>
        </a:p>
      </dsp:txBody>
      <dsp:txXfrm>
        <a:off x="1172126" y="908559"/>
        <a:ext cx="2114937" cy="897246"/>
      </dsp:txXfrm>
    </dsp:sp>
    <dsp:sp modelId="{38B2C271-A53C-4464-A580-6478E34362A9}">
      <dsp:nvSpPr>
        <dsp:cNvPr id="0" name=""/>
        <dsp:cNvSpPr/>
      </dsp:nvSpPr>
      <dsp:spPr>
        <a:xfrm>
          <a:off x="3655575" y="908559"/>
          <a:ext cx="897246" cy="897246"/>
        </a:xfrm>
        <a:prstGeom prst="ellipse">
          <a:avLst/>
        </a:prstGeom>
        <a:solidFill>
          <a:schemeClr val="accent2">
            <a:hueOff val="1288723"/>
            <a:satOff val="-3699"/>
            <a:lumOff val="-5922"/>
            <a:alphaOff val="0"/>
          </a:schemeClr>
        </a:solidFill>
        <a:ln>
          <a:noFill/>
        </a:ln>
        <a:effectLst/>
      </dsp:spPr>
      <dsp:style>
        <a:lnRef idx="0">
          <a:scrgbClr r="0" g="0" b="0"/>
        </a:lnRef>
        <a:fillRef idx="1">
          <a:scrgbClr r="0" g="0" b="0"/>
        </a:fillRef>
        <a:effectRef idx="0">
          <a:scrgbClr r="0" g="0" b="0"/>
        </a:effectRef>
        <a:fontRef idx="minor"/>
      </dsp:style>
    </dsp:sp>
    <dsp:sp modelId="{999EA29E-1054-432F-9CEA-434671B5D176}">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96D93-D82C-4EDC-AFFB-883EF386C032}">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Research Questions: </a:t>
          </a:r>
          <a:r>
            <a:rPr lang="en-US" sz="1100" kern="1200"/>
            <a:t>Three research questions have been developed to guide the analysis, focusing on the relationship between work arrangements (remote, hybrid, onsite), self-reported stress levels, and the presence of mental health conditions. These questions aim to provide insights into how different work environments impact employees’ mental well-being.</a:t>
          </a:r>
        </a:p>
      </dsp:txBody>
      <dsp:txXfrm>
        <a:off x="4745088" y="908559"/>
        <a:ext cx="2114937" cy="897246"/>
      </dsp:txXfrm>
    </dsp:sp>
    <dsp:sp modelId="{0DEF9CD9-DF8C-402C-96EC-EB6D73853ADD}">
      <dsp:nvSpPr>
        <dsp:cNvPr id="0" name=""/>
        <dsp:cNvSpPr/>
      </dsp:nvSpPr>
      <dsp:spPr>
        <a:xfrm>
          <a:off x="7228536" y="908559"/>
          <a:ext cx="897246" cy="897246"/>
        </a:xfrm>
        <a:prstGeom prst="ellipse">
          <a:avLst/>
        </a:prstGeom>
        <a:solidFill>
          <a:schemeClr val="accent2">
            <a:hueOff val="2577445"/>
            <a:satOff val="-7397"/>
            <a:lumOff val="-11844"/>
            <a:alphaOff val="0"/>
          </a:schemeClr>
        </a:solidFill>
        <a:ln>
          <a:noFill/>
        </a:ln>
        <a:effectLst/>
      </dsp:spPr>
      <dsp:style>
        <a:lnRef idx="0">
          <a:scrgbClr r="0" g="0" b="0"/>
        </a:lnRef>
        <a:fillRef idx="1">
          <a:scrgbClr r="0" g="0" b="0"/>
        </a:fillRef>
        <a:effectRef idx="0">
          <a:scrgbClr r="0" g="0" b="0"/>
        </a:effectRef>
        <a:fontRef idx="minor"/>
      </dsp:style>
    </dsp:sp>
    <dsp:sp modelId="{650A669F-0F0D-4583-AA50-0F687E001EFD}">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79145E-36A9-4F04-B9D1-74B51F982C05}">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Data Pre-processing: </a:t>
          </a:r>
          <a:r>
            <a:rPr lang="en-US" sz="1100" kern="1200"/>
            <a:t>If necessary, the data will be pre-processed by handling missing values, converting categorical variables such as Gender and Work Location into numerical representations, and normalizing continuous variables such as Hours Worked Per Week if required.</a:t>
          </a:r>
        </a:p>
      </dsp:txBody>
      <dsp:txXfrm>
        <a:off x="8318049" y="908559"/>
        <a:ext cx="2114937" cy="897246"/>
      </dsp:txXfrm>
    </dsp:sp>
    <dsp:sp modelId="{9B2C2BFE-3ACA-480C-9728-99518AE57749}">
      <dsp:nvSpPr>
        <dsp:cNvPr id="0" name=""/>
        <dsp:cNvSpPr/>
      </dsp:nvSpPr>
      <dsp:spPr>
        <a:xfrm>
          <a:off x="82613" y="2545532"/>
          <a:ext cx="897246" cy="897246"/>
        </a:xfrm>
        <a:prstGeom prst="ellipse">
          <a:avLst/>
        </a:prstGeom>
        <a:solidFill>
          <a:schemeClr val="accent2">
            <a:hueOff val="3866169"/>
            <a:satOff val="-11096"/>
            <a:lumOff val="-17765"/>
            <a:alphaOff val="0"/>
          </a:schemeClr>
        </a:solidFill>
        <a:ln>
          <a:noFill/>
        </a:ln>
        <a:effectLst/>
      </dsp:spPr>
      <dsp:style>
        <a:lnRef idx="0">
          <a:scrgbClr r="0" g="0" b="0"/>
        </a:lnRef>
        <a:fillRef idx="1">
          <a:scrgbClr r="0" g="0" b="0"/>
        </a:fillRef>
        <a:effectRef idx="0">
          <a:scrgbClr r="0" g="0" b="0"/>
        </a:effectRef>
        <a:fontRef idx="minor"/>
      </dsp:style>
    </dsp:sp>
    <dsp:sp modelId="{C1417C48-093E-4C0E-8E34-313F3B1771F8}">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E1FFD8-DF5E-4A21-98C3-778C2B703D9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Statistical Analysis: </a:t>
          </a:r>
          <a:r>
            <a:rPr lang="en-US" sz="1100" kern="1200"/>
            <a:t>I will employ statistical techniques, including data visualization (e.g., histograms, box plots) and potential hypothesis testing, to analyze relationships and answer the research questions.</a:t>
          </a:r>
        </a:p>
      </dsp:txBody>
      <dsp:txXfrm>
        <a:off x="1172126" y="2545532"/>
        <a:ext cx="2114937" cy="897246"/>
      </dsp:txXfrm>
    </dsp:sp>
    <dsp:sp modelId="{CBA0E9E3-6B59-493F-8D2C-BBB8CD27674A}">
      <dsp:nvSpPr>
        <dsp:cNvPr id="0" name=""/>
        <dsp:cNvSpPr/>
      </dsp:nvSpPr>
      <dsp:spPr>
        <a:xfrm>
          <a:off x="3655575" y="2545532"/>
          <a:ext cx="897246" cy="897246"/>
        </a:xfrm>
        <a:prstGeom prst="ellipse">
          <a:avLst/>
        </a:prstGeom>
        <a:solidFill>
          <a:schemeClr val="accent2">
            <a:hueOff val="5154891"/>
            <a:satOff val="-14794"/>
            <a:lumOff val="-23687"/>
            <a:alphaOff val="0"/>
          </a:schemeClr>
        </a:solidFill>
        <a:ln>
          <a:noFill/>
        </a:ln>
        <a:effectLst/>
      </dsp:spPr>
      <dsp:style>
        <a:lnRef idx="0">
          <a:scrgbClr r="0" g="0" b="0"/>
        </a:lnRef>
        <a:fillRef idx="1">
          <a:scrgbClr r="0" g="0" b="0"/>
        </a:fillRef>
        <a:effectRef idx="0">
          <a:scrgbClr r="0" g="0" b="0"/>
        </a:effectRef>
        <a:fontRef idx="minor"/>
      </dsp:style>
    </dsp:sp>
    <dsp:sp modelId="{F194495D-E15A-49B9-A31A-65C65237DB4B}">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88F86D-DA53-4C09-A60C-F4A8F4296371}">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Documentation: </a:t>
          </a:r>
          <a:r>
            <a:rPr lang="en-US" sz="1100" kern="1200"/>
            <a:t>I’ll be documenting each step throughout the analysis process, detailing the methodologies employed and how I arrived at my conclusions to ensure transparency and replicability.</a:t>
          </a:r>
        </a:p>
      </dsp:txBody>
      <dsp:txXfrm>
        <a:off x="4745088" y="2545532"/>
        <a:ext cx="2114937" cy="897246"/>
      </dsp:txXfrm>
    </dsp:sp>
    <dsp:sp modelId="{F41226A8-8F18-48C7-BFAB-E91ADE4A49BB}">
      <dsp:nvSpPr>
        <dsp:cNvPr id="0" name=""/>
        <dsp:cNvSpPr/>
      </dsp:nvSpPr>
      <dsp:spPr>
        <a:xfrm>
          <a:off x="7228536" y="2545532"/>
          <a:ext cx="897246" cy="897246"/>
        </a:xfrm>
        <a:prstGeom prst="ellipse">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dsp:style>
    </dsp:sp>
    <dsp:sp modelId="{958BEEB4-9480-4EC2-AD34-9C61C7F97E4B}">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C5C79-A4A2-49BA-BD12-BD069EAC1C1A}">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Interpretation: </a:t>
          </a:r>
          <a:r>
            <a:rPr lang="en-US" sz="1100" kern="1200"/>
            <a:t>After the completion of the analysis, I will provide meaningful insights from the findings and address my research questions, discussing implications for organizations aiming to support employee mental health effectively.</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EB8E3-8569-4B44-9D25-B0017FCB9E5D}">
      <dsp:nvSpPr>
        <dsp:cNvPr id="0" name=""/>
        <dsp:cNvSpPr/>
      </dsp:nvSpPr>
      <dsp:spPr>
        <a:xfrm>
          <a:off x="0" y="440031"/>
          <a:ext cx="6367912" cy="10705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dataset contains binary responses ("Yes" or "No") for the Mental Health Condition variable. This includes any diagnosed or self-reported condition related to mental health, such as anxiety or depression, without distinguishing the severity or type of mental health issue.</a:t>
          </a:r>
        </a:p>
      </dsp:txBody>
      <dsp:txXfrm>
        <a:off x="52260" y="492291"/>
        <a:ext cx="6263392" cy="966030"/>
      </dsp:txXfrm>
    </dsp:sp>
    <dsp:sp modelId="{C0C3DF46-D183-42CA-9D9C-95869FC24015}">
      <dsp:nvSpPr>
        <dsp:cNvPr id="0" name=""/>
        <dsp:cNvSpPr/>
      </dsp:nvSpPr>
      <dsp:spPr>
        <a:xfrm>
          <a:off x="0" y="1553781"/>
          <a:ext cx="6367912" cy="1070550"/>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Changes in productivity are categorized as "Increase," "Decrease," or "No Change." These changes are self-reported and subjective, without specific numeric values tied to the level of productivity.</a:t>
          </a:r>
        </a:p>
      </dsp:txBody>
      <dsp:txXfrm>
        <a:off x="52260" y="1606041"/>
        <a:ext cx="6263392" cy="966030"/>
      </dsp:txXfrm>
    </dsp:sp>
    <dsp:sp modelId="{493517B6-984A-44D6-A973-52CCEF89A149}">
      <dsp:nvSpPr>
        <dsp:cNvPr id="0" name=""/>
        <dsp:cNvSpPr/>
      </dsp:nvSpPr>
      <dsp:spPr>
        <a:xfrm>
          <a:off x="0" y="2667531"/>
          <a:ext cx="6367912" cy="107055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Access to Mental Health Resources variable has binary responses ("Yes" or "No"). "No" is interpreted as having no reliable access to mental health resources, while "Yes" indicates sufficient access.</a:t>
          </a:r>
        </a:p>
      </dsp:txBody>
      <dsp:txXfrm>
        <a:off x="52260" y="2719791"/>
        <a:ext cx="6263392" cy="966030"/>
      </dsp:txXfrm>
    </dsp:sp>
    <dsp:sp modelId="{D3A64A23-1CAC-45B0-B313-87E1017E77C8}">
      <dsp:nvSpPr>
        <dsp:cNvPr id="0" name=""/>
        <dsp:cNvSpPr/>
      </dsp:nvSpPr>
      <dsp:spPr>
        <a:xfrm>
          <a:off x="0" y="3781281"/>
          <a:ext cx="6367912" cy="1070550"/>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Social Isolation Rating has been categorized into three levels based on self-reported scores: Low (1 to 2), Medium (3 to 4), and High (5). This categorization assumes that a lower rating indicates less social isolation, while a higher rating indicates greater isolation.</a:t>
          </a:r>
        </a:p>
      </dsp:txBody>
      <dsp:txXfrm>
        <a:off x="52260" y="3833541"/>
        <a:ext cx="6263392" cy="966030"/>
      </dsp:txXfrm>
    </dsp:sp>
    <dsp:sp modelId="{B42A7B08-0D29-41DD-B5B9-30C538838E89}">
      <dsp:nvSpPr>
        <dsp:cNvPr id="0" name=""/>
        <dsp:cNvSpPr/>
      </dsp:nvSpPr>
      <dsp:spPr>
        <a:xfrm>
          <a:off x="0" y="4895031"/>
          <a:ext cx="6367912" cy="10705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variable has been recategorized to reflect levels of perceived support: Very Low (1), Low (2), Medium (3), Medium-High (4),High (5). This assumes a scale where higher values correspond to greater levels of perceived support from the company regarding remote work arrangements.</a:t>
          </a:r>
        </a:p>
      </dsp:txBody>
      <dsp:txXfrm>
        <a:off x="52260" y="4947291"/>
        <a:ext cx="6263392" cy="96603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8C55-066A-AD74-B71E-DD163AEC88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146644-2F0F-71D4-F176-9B8B05BF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445C5F6-67EA-27D1-49AF-2CB0D3E9AEBE}"/>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5" name="Footer Placeholder 4">
            <a:extLst>
              <a:ext uri="{FF2B5EF4-FFF2-40B4-BE49-F238E27FC236}">
                <a16:creationId xmlns:a16="http://schemas.microsoft.com/office/drawing/2014/main" id="{012B8F20-0BE3-D2F9-C9E8-64C63FA767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11BE96-D18E-0C84-161B-4CFD6236FA0E}"/>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384462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F2D0-B113-CB38-2399-2429D09ABE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1179919-DEF2-F1A6-5572-5863FCFC9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606BAA-1CF8-B0DE-FB30-3909C84E94CE}"/>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5" name="Footer Placeholder 4">
            <a:extLst>
              <a:ext uri="{FF2B5EF4-FFF2-40B4-BE49-F238E27FC236}">
                <a16:creationId xmlns:a16="http://schemas.microsoft.com/office/drawing/2014/main" id="{AAF4C901-4EE8-811D-FD56-AEA1C3191E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34BD5D-7381-CD66-4378-DAEC4DC0CB14}"/>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110149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1764D-4FF3-F1DA-F109-BF0C9BC69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F49880-C2C7-641E-84EC-C9564A830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6FC81C-C6BE-9A3B-9D95-98588D6589D4}"/>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5" name="Footer Placeholder 4">
            <a:extLst>
              <a:ext uri="{FF2B5EF4-FFF2-40B4-BE49-F238E27FC236}">
                <a16:creationId xmlns:a16="http://schemas.microsoft.com/office/drawing/2014/main" id="{368CA740-8BC3-E0E9-78F8-7EE1CD0C85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B7ACF7-0825-7202-F25E-46E93D73553A}"/>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336191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5232-E5DE-D182-D71F-380B72D9C7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720B7C7-FCF4-3501-D29B-14B8BED3B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EB24C0-4FB9-CF1E-6D1C-9C96667E4A19}"/>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5" name="Footer Placeholder 4">
            <a:extLst>
              <a:ext uri="{FF2B5EF4-FFF2-40B4-BE49-F238E27FC236}">
                <a16:creationId xmlns:a16="http://schemas.microsoft.com/office/drawing/2014/main" id="{0D3A78C6-E69E-29B6-850A-63174C7EFA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F8C79E-6BA4-7AE3-644B-ABD286947599}"/>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102998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A562-445E-2860-F9DF-A753889BC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D8A1CD6-FA2B-69CD-76CF-85B99FBE60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77836-089C-5AD5-EAA9-DC4CAFF38DAE}"/>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5" name="Footer Placeholder 4">
            <a:extLst>
              <a:ext uri="{FF2B5EF4-FFF2-40B4-BE49-F238E27FC236}">
                <a16:creationId xmlns:a16="http://schemas.microsoft.com/office/drawing/2014/main" id="{CE16B16A-3B5B-48CF-A319-4F88A5DEDA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18F006-EAAD-E5F9-792D-8F4AA0696B46}"/>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290480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3E77-4204-483A-190F-16BF10643EE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CDECAB2-D6FC-1060-AD9D-F5DA33221C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AD06A8A-4C7F-CAEA-2434-7497C21B1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808F13-1C11-3754-AA8E-DBAE9F381FFC}"/>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6" name="Footer Placeholder 5">
            <a:extLst>
              <a:ext uri="{FF2B5EF4-FFF2-40B4-BE49-F238E27FC236}">
                <a16:creationId xmlns:a16="http://schemas.microsoft.com/office/drawing/2014/main" id="{83CB77DF-6382-A96B-0160-50A202B74E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FB7A0E-75B6-D9E4-E9A0-2E8BC1F99B8D}"/>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77450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B8A7-69BD-B743-2A16-DDB70737B06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638041C-E705-EAC3-3ADF-F62918FA7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856751-83B5-B5DF-6898-EB5BEC7D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E84337F-40C2-D652-5862-C76B575D4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BA57B-BE6A-1567-4036-CD2D9C26E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F10518E-DBCA-F5BA-9052-04A39ED2339B}"/>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8" name="Footer Placeholder 7">
            <a:extLst>
              <a:ext uri="{FF2B5EF4-FFF2-40B4-BE49-F238E27FC236}">
                <a16:creationId xmlns:a16="http://schemas.microsoft.com/office/drawing/2014/main" id="{48624F79-CAD5-7391-F7B4-B20DDDC9140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FCEEAC1-DEAC-1F55-E677-9AC98A088C28}"/>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293785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2A0E-644F-A193-E415-A09367E064D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9C4C0E7-819F-4EBD-EBEA-0ADC487B83C8}"/>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4" name="Footer Placeholder 3">
            <a:extLst>
              <a:ext uri="{FF2B5EF4-FFF2-40B4-BE49-F238E27FC236}">
                <a16:creationId xmlns:a16="http://schemas.microsoft.com/office/drawing/2014/main" id="{498E6302-E9E2-6E80-854A-86CFF8C6D6B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562951-5D8D-3AD4-FBDE-0F1E72B573D5}"/>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11887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802A1-281C-F427-AF3D-CCEA89B409D4}"/>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3" name="Footer Placeholder 2">
            <a:extLst>
              <a:ext uri="{FF2B5EF4-FFF2-40B4-BE49-F238E27FC236}">
                <a16:creationId xmlns:a16="http://schemas.microsoft.com/office/drawing/2014/main" id="{507826FC-1F52-79F6-1299-0BACE427C78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6E258D7-6F07-2167-2000-E5DD0149F491}"/>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347523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AD13-5BC0-4FC9-0485-3D56F799A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BE55364-962C-0F13-D5C4-56125ABF7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01E479A-4D16-48ED-CC4F-D60EA8395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07A1B-4D72-65B9-C5A5-A4D5AE73B3AF}"/>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6" name="Footer Placeholder 5">
            <a:extLst>
              <a:ext uri="{FF2B5EF4-FFF2-40B4-BE49-F238E27FC236}">
                <a16:creationId xmlns:a16="http://schemas.microsoft.com/office/drawing/2014/main" id="{83E33E89-BD39-94C9-1303-31B2CF0FAB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A60E92D-EF8E-12BE-115A-C009F4E744C9}"/>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135146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52AB-806A-86DA-4795-150E7A5DD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2C34E21-B95F-8444-4F94-52DD7AF77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CF23424-A676-A98D-83E7-651B493CD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B514A-6CA9-3EB7-2583-1E110780897D}"/>
              </a:ext>
            </a:extLst>
          </p:cNvPr>
          <p:cNvSpPr>
            <a:spLocks noGrp="1"/>
          </p:cNvSpPr>
          <p:nvPr>
            <p:ph type="dt" sz="half" idx="10"/>
          </p:nvPr>
        </p:nvSpPr>
        <p:spPr/>
        <p:txBody>
          <a:bodyPr/>
          <a:lstStyle/>
          <a:p>
            <a:fld id="{E092B4CC-65C4-44F9-93C9-10AEB500ABAF}" type="datetimeFigureOut">
              <a:rPr lang="en-CA" smtClean="0"/>
              <a:t>2024-12-05</a:t>
            </a:fld>
            <a:endParaRPr lang="en-CA"/>
          </a:p>
        </p:txBody>
      </p:sp>
      <p:sp>
        <p:nvSpPr>
          <p:cNvPr id="6" name="Footer Placeholder 5">
            <a:extLst>
              <a:ext uri="{FF2B5EF4-FFF2-40B4-BE49-F238E27FC236}">
                <a16:creationId xmlns:a16="http://schemas.microsoft.com/office/drawing/2014/main" id="{ACEA453B-39BC-6084-9E3B-A2EE93D213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BA90D7C-188C-28DC-581C-79D5DEBBF414}"/>
              </a:ext>
            </a:extLst>
          </p:cNvPr>
          <p:cNvSpPr>
            <a:spLocks noGrp="1"/>
          </p:cNvSpPr>
          <p:nvPr>
            <p:ph type="sldNum" sz="quarter" idx="12"/>
          </p:nvPr>
        </p:nvSpPr>
        <p:spPr/>
        <p:txBody>
          <a:bodyPr/>
          <a:lstStyle/>
          <a:p>
            <a:fld id="{3ECB8B5E-DA0D-4D89-871F-AEB730CE3C3E}" type="slidenum">
              <a:rPr lang="en-CA" smtClean="0"/>
              <a:t>‹#›</a:t>
            </a:fld>
            <a:endParaRPr lang="en-CA"/>
          </a:p>
        </p:txBody>
      </p:sp>
    </p:spTree>
    <p:extLst>
      <p:ext uri="{BB962C8B-B14F-4D97-AF65-F5344CB8AC3E}">
        <p14:creationId xmlns:p14="http://schemas.microsoft.com/office/powerpoint/2010/main" val="45669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9CCE0-4DF4-465E-D50E-A202F175F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23783E-4A51-5EC8-514C-804F2393A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623757-69A2-6A8D-EBE5-4B11C05C1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92B4CC-65C4-44F9-93C9-10AEB500ABAF}" type="datetimeFigureOut">
              <a:rPr lang="en-CA" smtClean="0"/>
              <a:t>2024-12-05</a:t>
            </a:fld>
            <a:endParaRPr lang="en-CA"/>
          </a:p>
        </p:txBody>
      </p:sp>
      <p:sp>
        <p:nvSpPr>
          <p:cNvPr id="5" name="Footer Placeholder 4">
            <a:extLst>
              <a:ext uri="{FF2B5EF4-FFF2-40B4-BE49-F238E27FC236}">
                <a16:creationId xmlns:a16="http://schemas.microsoft.com/office/drawing/2014/main" id="{EB6B6EA9-30A9-E99D-EE5E-8B26F262F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5D0746E7-9B9D-120B-D932-F5DCBB085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CB8B5E-DA0D-4D89-871F-AEB730CE3C3E}" type="slidenum">
              <a:rPr lang="en-CA" smtClean="0"/>
              <a:t>‹#›</a:t>
            </a:fld>
            <a:endParaRPr lang="en-CA"/>
          </a:p>
        </p:txBody>
      </p:sp>
    </p:spTree>
    <p:extLst>
      <p:ext uri="{BB962C8B-B14F-4D97-AF65-F5344CB8AC3E}">
        <p14:creationId xmlns:p14="http://schemas.microsoft.com/office/powerpoint/2010/main" val="3785134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200421504@student.georgian.on.c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waqi786/remote-work-and-mental-heal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4/relationships/chartEx" Target="../charts/chartEx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4/relationships/chartEx" Target="../charts/chartEx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17" descr="Complex maths formulae on a blackboard">
            <a:extLst>
              <a:ext uri="{FF2B5EF4-FFF2-40B4-BE49-F238E27FC236}">
                <a16:creationId xmlns:a16="http://schemas.microsoft.com/office/drawing/2014/main" id="{328A72F2-5C97-E064-BD70-9EC8110AE800}"/>
              </a:ext>
            </a:extLst>
          </p:cNvPr>
          <p:cNvPicPr>
            <a:picLocks noChangeAspect="1"/>
          </p:cNvPicPr>
          <p:nvPr/>
        </p:nvPicPr>
        <p:blipFill>
          <a:blip r:embed="rId2">
            <a:duotone>
              <a:schemeClr val="accent1">
                <a:shade val="45000"/>
                <a:satMod val="135000"/>
              </a:schemeClr>
              <a:prstClr val="white"/>
            </a:duotone>
            <a:alphaModFix amt="35000"/>
          </a:blip>
          <a:srcRect t="16856" b="6089"/>
          <a:stretch/>
        </p:blipFill>
        <p:spPr>
          <a:xfrm>
            <a:off x="20" y="10"/>
            <a:ext cx="12191981" cy="6857989"/>
          </a:xfrm>
          <a:prstGeom prst="rect">
            <a:avLst/>
          </a:prstGeom>
        </p:spPr>
      </p:pic>
      <p:sp>
        <p:nvSpPr>
          <p:cNvPr id="2" name="Title 1">
            <a:extLst>
              <a:ext uri="{FF2B5EF4-FFF2-40B4-BE49-F238E27FC236}">
                <a16:creationId xmlns:a16="http://schemas.microsoft.com/office/drawing/2014/main" id="{F1443FE6-0009-7053-48FD-9B1FB693369A}"/>
              </a:ext>
            </a:extLst>
          </p:cNvPr>
          <p:cNvSpPr>
            <a:spLocks noGrp="1"/>
          </p:cNvSpPr>
          <p:nvPr>
            <p:ph type="ctrTitle"/>
          </p:nvPr>
        </p:nvSpPr>
        <p:spPr>
          <a:xfrm>
            <a:off x="1256275" y="2271449"/>
            <a:ext cx="9679449" cy="2847058"/>
          </a:xfrm>
        </p:spPr>
        <p:txBody>
          <a:bodyPr anchor="b">
            <a:normAutofit/>
          </a:bodyPr>
          <a:lstStyle/>
          <a:p>
            <a:pPr algn="l"/>
            <a:r>
              <a:rPr lang="en-CA" sz="5000" dirty="0">
                <a:solidFill>
                  <a:srgbClr val="FFFFFF"/>
                </a:solidFill>
              </a:rPr>
              <a:t>Dataset Exploration Project Part-4</a:t>
            </a:r>
            <a:br>
              <a:rPr lang="en-CA" sz="5000" dirty="0">
                <a:solidFill>
                  <a:srgbClr val="FFFFFF"/>
                </a:solidFill>
              </a:rPr>
            </a:br>
            <a:br>
              <a:rPr lang="en-CA" sz="5000" dirty="0">
                <a:solidFill>
                  <a:srgbClr val="FFFFFF"/>
                </a:solidFill>
              </a:rPr>
            </a:br>
            <a:r>
              <a:rPr lang="en-CA" sz="5000" dirty="0">
                <a:solidFill>
                  <a:srgbClr val="FFFFFF"/>
                </a:solidFill>
              </a:rPr>
              <a:t>BDAT 1005-23F-Mathematics for Data Analytics</a:t>
            </a:r>
          </a:p>
        </p:txBody>
      </p:sp>
      <p:sp>
        <p:nvSpPr>
          <p:cNvPr id="3" name="Subtitle 2">
            <a:extLst>
              <a:ext uri="{FF2B5EF4-FFF2-40B4-BE49-F238E27FC236}">
                <a16:creationId xmlns:a16="http://schemas.microsoft.com/office/drawing/2014/main" id="{76CA4C60-BBB6-E86A-B1F8-258FD70A539F}"/>
              </a:ext>
            </a:extLst>
          </p:cNvPr>
          <p:cNvSpPr>
            <a:spLocks noGrp="1"/>
          </p:cNvSpPr>
          <p:nvPr>
            <p:ph type="subTitle" idx="1"/>
          </p:nvPr>
        </p:nvSpPr>
        <p:spPr>
          <a:xfrm>
            <a:off x="1256274" y="5511209"/>
            <a:ext cx="9679449" cy="750259"/>
          </a:xfrm>
        </p:spPr>
        <p:txBody>
          <a:bodyPr anchor="ctr">
            <a:noAutofit/>
          </a:bodyPr>
          <a:lstStyle/>
          <a:p>
            <a:pPr algn="l"/>
            <a:r>
              <a:rPr lang="en-CA" sz="1200" dirty="0">
                <a:solidFill>
                  <a:schemeClr val="accent1">
                    <a:lumMod val="20000"/>
                    <a:lumOff val="80000"/>
                  </a:schemeClr>
                </a:solidFill>
              </a:rPr>
              <a:t>Sambad Rupakheti</a:t>
            </a:r>
          </a:p>
          <a:p>
            <a:pPr algn="l"/>
            <a:r>
              <a:rPr lang="en-CA" sz="1200" dirty="0">
                <a:solidFill>
                  <a:schemeClr val="accent1">
                    <a:lumMod val="20000"/>
                    <a:lumOff val="80000"/>
                  </a:schemeClr>
                </a:solidFill>
              </a:rPr>
              <a:t>GC ID: 200421504</a:t>
            </a:r>
          </a:p>
          <a:p>
            <a:pPr algn="l"/>
            <a:r>
              <a:rPr lang="en-CA" sz="1200" dirty="0">
                <a:solidFill>
                  <a:schemeClr val="accent1">
                    <a:lumMod val="20000"/>
                    <a:lumOff val="80000"/>
                  </a:schemeClr>
                </a:solidFill>
                <a:hlinkClick r:id="rId3">
                  <a:extLst>
                    <a:ext uri="{A12FA001-AC4F-418D-AE19-62706E023703}">
                      <ahyp:hlinkClr xmlns:ahyp="http://schemas.microsoft.com/office/drawing/2018/hyperlinkcolor" val="tx"/>
                    </a:ext>
                  </a:extLst>
                </a:hlinkClick>
              </a:rPr>
              <a:t>200421504@student.georgian.on.ca</a:t>
            </a:r>
            <a:r>
              <a:rPr lang="en-CA" sz="1200" dirty="0">
                <a:solidFill>
                  <a:schemeClr val="accent1">
                    <a:lumMod val="20000"/>
                    <a:lumOff val="80000"/>
                  </a:schemeClr>
                </a:solidFill>
              </a:rPr>
              <a:t> </a:t>
            </a:r>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39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46E4A-5A61-646D-B9CA-7EA28565EA19}"/>
              </a:ext>
            </a:extLst>
          </p:cNvPr>
          <p:cNvSpPr>
            <a:spLocks noGrp="1"/>
          </p:cNvSpPr>
          <p:nvPr>
            <p:ph type="title"/>
          </p:nvPr>
        </p:nvSpPr>
        <p:spPr>
          <a:xfrm>
            <a:off x="838201" y="300580"/>
            <a:ext cx="9829800" cy="1089529"/>
          </a:xfrm>
        </p:spPr>
        <p:txBody>
          <a:bodyPr>
            <a:normAutofit/>
          </a:bodyPr>
          <a:lstStyle/>
          <a:p>
            <a:r>
              <a:rPr lang="en-US" sz="3300" i="0" u="none" strike="noStrike" baseline="0">
                <a:solidFill>
                  <a:srgbClr val="FFFFFF"/>
                </a:solidFill>
                <a:latin typeface="Aptos Narrow" panose="02110004020202020204"/>
              </a:rPr>
              <a:t>Histogram Showing </a:t>
            </a:r>
            <a:r>
              <a:rPr lang="en-CA" sz="3300" i="0" u="none" strike="noStrike" baseline="0">
                <a:solidFill>
                  <a:srgbClr val="FFFFFF"/>
                </a:solidFill>
              </a:rPr>
              <a:t>Employee Distribution by Job Role</a:t>
            </a:r>
            <a:br>
              <a:rPr lang="en-US" sz="3300">
                <a:solidFill>
                  <a:srgbClr val="FFFFFF"/>
                </a:solidFill>
              </a:rPr>
            </a:br>
            <a:endParaRPr lang="en-CA" sz="3300">
              <a:solidFill>
                <a:srgbClr val="FFFFFF"/>
              </a:solidFill>
            </a:endParaRPr>
          </a:p>
        </p:txBody>
      </p:sp>
      <p:sp>
        <p:nvSpPr>
          <p:cNvPr id="2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3F236E3D-BD8E-40D4-A249-F20338B2FEBC}"/>
              </a:ext>
            </a:extLst>
          </p:cNvPr>
          <p:cNvGraphicFramePr>
            <a:graphicFrameLocks noGrp="1"/>
          </p:cNvGraphicFramePr>
          <p:nvPr>
            <p:ph idx="1"/>
            <p:extLst>
              <p:ext uri="{D42A27DB-BD31-4B8C-83A1-F6EECF244321}">
                <p14:modId xmlns:p14="http://schemas.microsoft.com/office/powerpoint/2010/main" val="1179617267"/>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259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DBB3D-D260-A854-394F-80DF2BE945CC}"/>
              </a:ext>
            </a:extLst>
          </p:cNvPr>
          <p:cNvSpPr>
            <a:spLocks noGrp="1"/>
          </p:cNvSpPr>
          <p:nvPr>
            <p:ph type="title"/>
          </p:nvPr>
        </p:nvSpPr>
        <p:spPr>
          <a:xfrm>
            <a:off x="838201" y="300580"/>
            <a:ext cx="9829800" cy="1089529"/>
          </a:xfrm>
        </p:spPr>
        <p:txBody>
          <a:bodyPr>
            <a:normAutofit/>
          </a:bodyPr>
          <a:lstStyle/>
          <a:p>
            <a:r>
              <a:rPr lang="en-CA" sz="3600" b="0" i="0" u="none" strike="noStrike" baseline="0">
                <a:solidFill>
                  <a:srgbClr val="FFFFFF"/>
                </a:solidFill>
              </a:rPr>
              <a:t>Clustered Bar Indicating Work Location Distribution</a:t>
            </a:r>
            <a:br>
              <a:rPr lang="en-CA" sz="3600">
                <a:solidFill>
                  <a:srgbClr val="FFFFFF"/>
                </a:solidFill>
              </a:rPr>
            </a:br>
            <a:endParaRPr lang="en-CA" sz="3600">
              <a:solidFill>
                <a:srgbClr val="FFFFFF"/>
              </a:solidFill>
            </a:endParaRPr>
          </a:p>
        </p:txBody>
      </p: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1D95A86C-2F40-440C-AADF-E72DD92ACF6A}"/>
              </a:ext>
            </a:extLst>
          </p:cNvPr>
          <p:cNvGraphicFramePr>
            <a:graphicFrameLocks noGrp="1"/>
          </p:cNvGraphicFramePr>
          <p:nvPr>
            <p:ph idx="1"/>
            <p:extLst>
              <p:ext uri="{D42A27DB-BD31-4B8C-83A1-F6EECF244321}">
                <p14:modId xmlns:p14="http://schemas.microsoft.com/office/powerpoint/2010/main" val="1932895187"/>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527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2095E-BDD4-C7D8-2BD0-89A85A9CD553}"/>
              </a:ext>
            </a:extLst>
          </p:cNvPr>
          <p:cNvSpPr>
            <a:spLocks noGrp="1"/>
          </p:cNvSpPr>
          <p:nvPr>
            <p:ph type="title"/>
          </p:nvPr>
        </p:nvSpPr>
        <p:spPr>
          <a:xfrm>
            <a:off x="838201" y="300580"/>
            <a:ext cx="9829800" cy="1089529"/>
          </a:xfrm>
        </p:spPr>
        <p:txBody>
          <a:bodyPr>
            <a:normAutofit/>
          </a:bodyPr>
          <a:lstStyle/>
          <a:p>
            <a:r>
              <a:rPr lang="en-CA" sz="3600">
                <a:solidFill>
                  <a:srgbClr val="FFFFFF"/>
                </a:solidFill>
              </a:rPr>
              <a:t>Box &amp; Whisker Plot Showing Distribution of Years of Experience of Employees</a:t>
            </a:r>
          </a:p>
        </p:txBody>
      </p: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233DDC5B-0337-49D2-AAAD-C47A162CFAC3}"/>
                  </a:ext>
                </a:extLst>
              </p:cNvPr>
              <p:cNvGraphicFramePr>
                <a:graphicFrameLocks noGrp="1"/>
              </p:cNvGraphicFramePr>
              <p:nvPr>
                <p:ph idx="1"/>
                <p:extLst>
                  <p:ext uri="{D42A27DB-BD31-4B8C-83A1-F6EECF244321}">
                    <p14:modId xmlns:p14="http://schemas.microsoft.com/office/powerpoint/2010/main" val="1393741570"/>
                  </p:ext>
                </p:extLst>
              </p:nvPr>
            </p:nvGraphicFramePr>
            <p:xfrm>
              <a:off x="1661652" y="2211233"/>
              <a:ext cx="7187380" cy="396573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233DDC5B-0337-49D2-AAAD-C47A162CFAC3}"/>
                  </a:ext>
                </a:extLst>
              </p:cNvPr>
              <p:cNvPicPr>
                <a:picLocks noGrp="1" noRot="1" noChangeAspect="1" noMove="1" noResize="1" noEditPoints="1" noAdjustHandles="1" noChangeArrowheads="1" noChangeShapeType="1"/>
              </p:cNvPicPr>
              <p:nvPr/>
            </p:nvPicPr>
            <p:blipFill>
              <a:blip r:embed="rId3"/>
              <a:stretch>
                <a:fillRect/>
              </a:stretch>
            </p:blipFill>
            <p:spPr>
              <a:xfrm>
                <a:off x="1661652" y="2211233"/>
                <a:ext cx="7187380" cy="3965730"/>
              </a:xfrm>
              <a:prstGeom prst="rect">
                <a:avLst/>
              </a:prstGeom>
            </p:spPr>
          </p:pic>
        </mc:Fallback>
      </mc:AlternateContent>
    </p:spTree>
    <p:extLst>
      <p:ext uri="{BB962C8B-B14F-4D97-AF65-F5344CB8AC3E}">
        <p14:creationId xmlns:p14="http://schemas.microsoft.com/office/powerpoint/2010/main" val="272169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8BC47-43A6-9865-3853-AED9AA1FD8CC}"/>
              </a:ext>
            </a:extLst>
          </p:cNvPr>
          <p:cNvSpPr>
            <a:spLocks noGrp="1"/>
          </p:cNvSpPr>
          <p:nvPr>
            <p:ph type="title"/>
          </p:nvPr>
        </p:nvSpPr>
        <p:spPr>
          <a:xfrm>
            <a:off x="838201" y="300580"/>
            <a:ext cx="9829800" cy="1089529"/>
          </a:xfrm>
        </p:spPr>
        <p:txBody>
          <a:bodyPr>
            <a:normAutofit/>
          </a:bodyPr>
          <a:lstStyle/>
          <a:p>
            <a:r>
              <a:rPr lang="en-CA" sz="3600">
                <a:solidFill>
                  <a:srgbClr val="FFFFFF"/>
                </a:solidFill>
              </a:rPr>
              <a:t>Pie Chart Showing Employee Gender Breakdown</a:t>
            </a:r>
          </a:p>
        </p:txBody>
      </p:sp>
      <p:sp>
        <p:nvSpPr>
          <p:cNvPr id="27"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22" name="Content Placeholder 2">
            <a:extLst>
              <a:ext uri="{FF2B5EF4-FFF2-40B4-BE49-F238E27FC236}">
                <a16:creationId xmlns:a16="http://schemas.microsoft.com/office/drawing/2014/main" id="{9A93AC3B-1836-5CF3-A4C6-4BA08A460DFD}"/>
              </a:ext>
            </a:extLst>
          </p:cNvPr>
          <p:cNvGraphicFramePr>
            <a:graphicFrameLocks noGrp="1"/>
          </p:cNvGraphicFramePr>
          <p:nvPr>
            <p:ph idx="1"/>
            <p:extLst>
              <p:ext uri="{D42A27DB-BD31-4B8C-83A1-F6EECF244321}">
                <p14:modId xmlns:p14="http://schemas.microsoft.com/office/powerpoint/2010/main" val="3212635371"/>
              </p:ext>
            </p:extLst>
          </p:nvPr>
        </p:nvGraphicFramePr>
        <p:xfrm>
          <a:off x="220406" y="1804456"/>
          <a:ext cx="5240594" cy="1898180"/>
        </p:xfrm>
        <a:graphic>
          <a:graphicData uri="http://schemas.openxmlformats.org/drawingml/2006/table">
            <a:tbl>
              <a:tblPr firstRow="1" bandRow="1">
                <a:tableStyleId>{5C22544A-7EE6-4342-B048-85BDC9FD1C3A}</a:tableStyleId>
              </a:tblPr>
              <a:tblGrid>
                <a:gridCol w="2106826">
                  <a:extLst>
                    <a:ext uri="{9D8B030D-6E8A-4147-A177-3AD203B41FA5}">
                      <a16:colId xmlns:a16="http://schemas.microsoft.com/office/drawing/2014/main" val="239376496"/>
                    </a:ext>
                  </a:extLst>
                </a:gridCol>
                <a:gridCol w="3133768">
                  <a:extLst>
                    <a:ext uri="{9D8B030D-6E8A-4147-A177-3AD203B41FA5}">
                      <a16:colId xmlns:a16="http://schemas.microsoft.com/office/drawing/2014/main" val="3319685414"/>
                    </a:ext>
                  </a:extLst>
                </a:gridCol>
              </a:tblGrid>
              <a:tr h="516222">
                <a:tc>
                  <a:txBody>
                    <a:bodyPr/>
                    <a:lstStyle/>
                    <a:p>
                      <a:pPr algn="l" fontAlgn="b"/>
                      <a:r>
                        <a:rPr lang="en-CA" sz="1600" u="none" strike="noStrike" dirty="0">
                          <a:effectLst/>
                        </a:rPr>
                        <a:t>Gender</a:t>
                      </a:r>
                      <a:endParaRPr lang="en-CA" sz="1600" b="1" i="0" u="none" strike="noStrike" dirty="0">
                        <a:solidFill>
                          <a:srgbClr val="000000"/>
                        </a:solidFill>
                        <a:effectLst/>
                        <a:latin typeface="Aptos Narrow" panose="020B0004020202020204" pitchFamily="34" charset="0"/>
                      </a:endParaRPr>
                    </a:p>
                  </a:txBody>
                  <a:tcPr marL="22860" marR="22860" marT="22860" marB="0" anchor="b"/>
                </a:tc>
                <a:tc>
                  <a:txBody>
                    <a:bodyPr/>
                    <a:lstStyle/>
                    <a:p>
                      <a:pPr algn="l" fontAlgn="b"/>
                      <a:r>
                        <a:rPr lang="en-CA" sz="1600" u="none" strike="noStrike" dirty="0">
                          <a:effectLst/>
                        </a:rPr>
                        <a:t>Count of Gender</a:t>
                      </a:r>
                      <a:endParaRPr lang="en-CA" sz="1600" b="1" i="0" u="none" strike="noStrike" dirty="0">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3394397830"/>
                  </a:ext>
                </a:extLst>
              </a:tr>
              <a:tr h="263847">
                <a:tc>
                  <a:txBody>
                    <a:bodyPr/>
                    <a:lstStyle/>
                    <a:p>
                      <a:pPr algn="l" fontAlgn="b"/>
                      <a:r>
                        <a:rPr lang="en-CA" sz="1600" u="none" strike="noStrike" dirty="0">
                          <a:effectLst/>
                        </a:rPr>
                        <a:t>Female</a:t>
                      </a:r>
                      <a:endParaRPr lang="en-CA" sz="1600" b="0" i="0" u="none" strike="noStrike" dirty="0">
                        <a:solidFill>
                          <a:srgbClr val="000000"/>
                        </a:solidFill>
                        <a:effectLst/>
                        <a:latin typeface="Aptos Narrow" panose="020B0004020202020204" pitchFamily="34" charset="0"/>
                      </a:endParaRPr>
                    </a:p>
                  </a:txBody>
                  <a:tcPr marL="22860" marR="22860" marT="22860" marB="0" anchor="b"/>
                </a:tc>
                <a:tc>
                  <a:txBody>
                    <a:bodyPr/>
                    <a:lstStyle/>
                    <a:p>
                      <a:pPr algn="r" fontAlgn="b"/>
                      <a:r>
                        <a:rPr lang="en-CA" sz="1600" u="none" strike="noStrike" dirty="0">
                          <a:effectLst/>
                        </a:rPr>
                        <a:t>1274</a:t>
                      </a:r>
                      <a:endParaRPr lang="en-CA" sz="1600" b="0" i="0" u="none" strike="noStrike" dirty="0">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684871436"/>
                  </a:ext>
                </a:extLst>
              </a:tr>
              <a:tr h="263847">
                <a:tc>
                  <a:txBody>
                    <a:bodyPr/>
                    <a:lstStyle/>
                    <a:p>
                      <a:pPr algn="l" fontAlgn="b"/>
                      <a:r>
                        <a:rPr lang="en-CA" sz="1600" u="none" strike="noStrike">
                          <a:effectLst/>
                        </a:rPr>
                        <a:t>Male</a:t>
                      </a:r>
                      <a:endParaRPr lang="en-CA" sz="1600" b="0" i="0" u="none" strike="noStrike">
                        <a:solidFill>
                          <a:srgbClr val="000000"/>
                        </a:solidFill>
                        <a:effectLst/>
                        <a:latin typeface="Aptos Narrow" panose="020B0004020202020204" pitchFamily="34" charset="0"/>
                      </a:endParaRPr>
                    </a:p>
                  </a:txBody>
                  <a:tcPr marL="22860" marR="22860" marT="22860" marB="0" anchor="b"/>
                </a:tc>
                <a:tc>
                  <a:txBody>
                    <a:bodyPr/>
                    <a:lstStyle/>
                    <a:p>
                      <a:pPr algn="r" fontAlgn="b"/>
                      <a:r>
                        <a:rPr lang="en-CA" sz="1600" u="none" strike="noStrike">
                          <a:effectLst/>
                        </a:rPr>
                        <a:t>1270</a:t>
                      </a:r>
                      <a:endParaRPr lang="en-CA" sz="1600" b="0" i="0" u="none" strike="noStrike">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1530615318"/>
                  </a:ext>
                </a:extLst>
              </a:tr>
              <a:tr h="332336">
                <a:tc>
                  <a:txBody>
                    <a:bodyPr/>
                    <a:lstStyle/>
                    <a:p>
                      <a:pPr algn="l" fontAlgn="b"/>
                      <a:r>
                        <a:rPr lang="en-CA" sz="1600" u="none" strike="noStrike">
                          <a:effectLst/>
                        </a:rPr>
                        <a:t>Non-binary</a:t>
                      </a:r>
                      <a:endParaRPr lang="en-CA" sz="1600" b="0" i="0" u="none" strike="noStrike">
                        <a:solidFill>
                          <a:srgbClr val="000000"/>
                        </a:solidFill>
                        <a:effectLst/>
                        <a:latin typeface="Aptos Narrow" panose="020B0004020202020204" pitchFamily="34" charset="0"/>
                      </a:endParaRPr>
                    </a:p>
                  </a:txBody>
                  <a:tcPr marL="22860" marR="22860" marT="22860" marB="0" anchor="b"/>
                </a:tc>
                <a:tc>
                  <a:txBody>
                    <a:bodyPr/>
                    <a:lstStyle/>
                    <a:p>
                      <a:pPr algn="r" fontAlgn="b"/>
                      <a:r>
                        <a:rPr lang="en-CA" sz="1600" u="none" strike="noStrike" dirty="0">
                          <a:effectLst/>
                        </a:rPr>
                        <a:t>1214</a:t>
                      </a:r>
                      <a:endParaRPr lang="en-CA" sz="1600" b="0" i="0" u="none" strike="noStrike" dirty="0">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1726947149"/>
                  </a:ext>
                </a:extLst>
              </a:tr>
              <a:tr h="516222">
                <a:tc>
                  <a:txBody>
                    <a:bodyPr/>
                    <a:lstStyle/>
                    <a:p>
                      <a:pPr algn="l" fontAlgn="b"/>
                      <a:r>
                        <a:rPr lang="en-CA" sz="1600" u="none" strike="noStrike">
                          <a:effectLst/>
                        </a:rPr>
                        <a:t>Prefer not to say</a:t>
                      </a:r>
                      <a:endParaRPr lang="en-CA" sz="1600" b="0" i="0" u="none" strike="noStrike">
                        <a:solidFill>
                          <a:srgbClr val="000000"/>
                        </a:solidFill>
                        <a:effectLst/>
                        <a:latin typeface="Aptos Narrow" panose="020B0004020202020204" pitchFamily="34" charset="0"/>
                      </a:endParaRPr>
                    </a:p>
                  </a:txBody>
                  <a:tcPr marL="22860" marR="22860" marT="22860" marB="0" anchor="b"/>
                </a:tc>
                <a:tc>
                  <a:txBody>
                    <a:bodyPr/>
                    <a:lstStyle/>
                    <a:p>
                      <a:pPr algn="r" fontAlgn="b"/>
                      <a:r>
                        <a:rPr lang="en-CA" sz="1600" u="none" strike="noStrike" dirty="0">
                          <a:effectLst/>
                        </a:rPr>
                        <a:t>1242</a:t>
                      </a:r>
                      <a:endParaRPr lang="en-CA" sz="1600" b="0" i="0" u="none" strike="noStrike" dirty="0">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3960104991"/>
                  </a:ext>
                </a:extLst>
              </a:tr>
            </a:tbl>
          </a:graphicData>
        </a:graphic>
      </p:graphicFrame>
      <p:graphicFrame>
        <p:nvGraphicFramePr>
          <p:cNvPr id="7" name="Content Placeholder 3">
            <a:extLst>
              <a:ext uri="{FF2B5EF4-FFF2-40B4-BE49-F238E27FC236}">
                <a16:creationId xmlns:a16="http://schemas.microsoft.com/office/drawing/2014/main" id="{184F8617-3A9C-490E-88B2-A8716A46E059}"/>
              </a:ext>
            </a:extLst>
          </p:cNvPr>
          <p:cNvGraphicFramePr>
            <a:graphicFrameLocks/>
          </p:cNvGraphicFramePr>
          <p:nvPr>
            <p:extLst>
              <p:ext uri="{D42A27DB-BD31-4B8C-83A1-F6EECF244321}">
                <p14:modId xmlns:p14="http://schemas.microsoft.com/office/powerpoint/2010/main" val="4200691695"/>
              </p:ext>
            </p:extLst>
          </p:nvPr>
        </p:nvGraphicFramePr>
        <p:xfrm>
          <a:off x="5765800" y="1648985"/>
          <a:ext cx="6121400" cy="51845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239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58E76-CE54-57AD-DBCE-FC4D44A38DD7}"/>
              </a:ext>
            </a:extLst>
          </p:cNvPr>
          <p:cNvSpPr>
            <a:spLocks noGrp="1"/>
          </p:cNvSpPr>
          <p:nvPr>
            <p:ph type="title"/>
          </p:nvPr>
        </p:nvSpPr>
        <p:spPr>
          <a:xfrm>
            <a:off x="838201" y="300580"/>
            <a:ext cx="9829800" cy="1089529"/>
          </a:xfrm>
        </p:spPr>
        <p:txBody>
          <a:bodyPr>
            <a:normAutofit/>
          </a:bodyPr>
          <a:lstStyle/>
          <a:p>
            <a:r>
              <a:rPr lang="en-CA" sz="3300">
                <a:solidFill>
                  <a:srgbClr val="FFFFFF"/>
                </a:solidFill>
              </a:rPr>
              <a:t>Bar Graph Indicating </a:t>
            </a:r>
            <a:r>
              <a:rPr lang="en-CA" sz="3300" b="0" i="0" u="none" strike="noStrike" baseline="0">
                <a:solidFill>
                  <a:srgbClr val="FFFFFF"/>
                </a:solidFill>
              </a:rPr>
              <a:t>Social Isolation Rating Distribution</a:t>
            </a:r>
            <a:br>
              <a:rPr lang="en-CA" sz="3300">
                <a:solidFill>
                  <a:srgbClr val="FFFFFF"/>
                </a:solidFill>
              </a:rPr>
            </a:br>
            <a:endParaRPr lang="en-CA" sz="3300">
              <a:solidFill>
                <a:srgbClr val="FFFFFF"/>
              </a:solidFill>
            </a:endParaRPr>
          </a:p>
        </p:txBody>
      </p:sp>
      <p:sp>
        <p:nvSpPr>
          <p:cNvPr id="2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D8321DD0-584A-93D7-E022-EAFD93110401}"/>
              </a:ext>
            </a:extLst>
          </p:cNvPr>
          <p:cNvGraphicFramePr>
            <a:graphicFrameLocks noGrp="1"/>
          </p:cNvGraphicFramePr>
          <p:nvPr>
            <p:ph idx="1"/>
            <p:extLst>
              <p:ext uri="{D42A27DB-BD31-4B8C-83A1-F6EECF244321}">
                <p14:modId xmlns:p14="http://schemas.microsoft.com/office/powerpoint/2010/main" val="708441067"/>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38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452D7-E9BE-B6E9-BB98-ED86FE7EFD1A}"/>
              </a:ext>
            </a:extLst>
          </p:cNvPr>
          <p:cNvSpPr>
            <a:spLocks noGrp="1"/>
          </p:cNvSpPr>
          <p:nvPr>
            <p:ph type="title"/>
          </p:nvPr>
        </p:nvSpPr>
        <p:spPr>
          <a:xfrm>
            <a:off x="838201" y="300580"/>
            <a:ext cx="9829800" cy="1089529"/>
          </a:xfrm>
        </p:spPr>
        <p:txBody>
          <a:bodyPr>
            <a:normAutofit/>
          </a:bodyPr>
          <a:lstStyle/>
          <a:p>
            <a:r>
              <a:rPr lang="en-US" sz="3600" b="1" i="0" u="none" strike="noStrike" baseline="0">
                <a:solidFill>
                  <a:srgbClr val="FFFFFF"/>
                </a:solidFill>
                <a:latin typeface="Aptos Narrow" panose="02110004020202020204"/>
              </a:rPr>
              <a:t>Histogram Showing Age Distribution of Employees</a:t>
            </a:r>
            <a:br>
              <a:rPr lang="en-US" sz="3600" b="1" i="0" u="none" strike="noStrike" baseline="0">
                <a:solidFill>
                  <a:srgbClr val="FFFFFF"/>
                </a:solidFill>
                <a:latin typeface="Aptos Narrow" panose="02110004020202020204"/>
              </a:rPr>
            </a:br>
            <a:endParaRPr lang="en-CA" sz="3600">
              <a:solidFill>
                <a:srgbClr val="FFFFFF"/>
              </a:solidFill>
            </a:endParaRPr>
          </a:p>
        </p:txBody>
      </p:sp>
      <p:sp>
        <p:nvSpPr>
          <p:cNvPr id="20"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2"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3F257B23-D56D-47C4-96EA-BA108AF39F3F}"/>
                  </a:ext>
                </a:extLst>
              </p:cNvPr>
              <p:cNvGraphicFramePr>
                <a:graphicFrameLocks noGrp="1"/>
              </p:cNvGraphicFramePr>
              <p:nvPr>
                <p:ph idx="1"/>
                <p:extLst>
                  <p:ext uri="{D42A27DB-BD31-4B8C-83A1-F6EECF244321}">
                    <p14:modId xmlns:p14="http://schemas.microsoft.com/office/powerpoint/2010/main" val="2859546651"/>
                  </p:ext>
                </p:extLst>
              </p:nvPr>
            </p:nvGraphicFramePr>
            <p:xfrm>
              <a:off x="838200" y="2211233"/>
              <a:ext cx="10515600" cy="396573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3F257B23-D56D-47C4-96EA-BA108AF39F3F}"/>
                  </a:ext>
                </a:extLst>
              </p:cNvPr>
              <p:cNvPicPr>
                <a:picLocks noGrp="1" noRot="1" noChangeAspect="1" noMove="1" noResize="1" noEditPoints="1" noAdjustHandles="1" noChangeArrowheads="1" noChangeShapeType="1"/>
              </p:cNvPicPr>
              <p:nvPr/>
            </p:nvPicPr>
            <p:blipFill>
              <a:blip r:embed="rId3"/>
              <a:stretch>
                <a:fillRect/>
              </a:stretch>
            </p:blipFill>
            <p:spPr>
              <a:xfrm>
                <a:off x="838200" y="2211233"/>
                <a:ext cx="10515600" cy="3965730"/>
              </a:xfrm>
              <a:prstGeom prst="rect">
                <a:avLst/>
              </a:prstGeom>
            </p:spPr>
          </p:pic>
        </mc:Fallback>
      </mc:AlternateContent>
    </p:spTree>
    <p:extLst>
      <p:ext uri="{BB962C8B-B14F-4D97-AF65-F5344CB8AC3E}">
        <p14:creationId xmlns:p14="http://schemas.microsoft.com/office/powerpoint/2010/main" val="420547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425C8-E7F2-A31E-7F2E-DD1B8A4DE3C4}"/>
              </a:ext>
            </a:extLst>
          </p:cNvPr>
          <p:cNvSpPr>
            <a:spLocks noGrp="1"/>
          </p:cNvSpPr>
          <p:nvPr>
            <p:ph type="title"/>
          </p:nvPr>
        </p:nvSpPr>
        <p:spPr>
          <a:xfrm>
            <a:off x="838201" y="300580"/>
            <a:ext cx="9829800" cy="1089529"/>
          </a:xfrm>
        </p:spPr>
        <p:txBody>
          <a:bodyPr>
            <a:normAutofit/>
          </a:bodyPr>
          <a:lstStyle/>
          <a:p>
            <a:r>
              <a:rPr lang="en-CA" sz="2800">
                <a:solidFill>
                  <a:srgbClr val="FFFFFF"/>
                </a:solidFill>
              </a:rPr>
              <a:t>Box &amp; Whisker Plot Showing Work Life Balance Rating Distribution</a:t>
            </a:r>
            <a:br>
              <a:rPr lang="en-US" sz="2800" b="1" i="0" u="none" strike="noStrike" baseline="0">
                <a:solidFill>
                  <a:srgbClr val="FFFFFF"/>
                </a:solidFill>
                <a:latin typeface="Aptos Narrow" panose="02110004020202020204"/>
              </a:rPr>
            </a:br>
            <a:endParaRPr lang="en-CA" sz="2800">
              <a:solidFill>
                <a:srgbClr val="FFFFFF"/>
              </a:solidFill>
            </a:endParaRPr>
          </a:p>
        </p:txBody>
      </p: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EB951F8C-A588-4662-86BA-86C0D1756E55}"/>
                  </a:ext>
                </a:extLst>
              </p:cNvPr>
              <p:cNvGraphicFramePr>
                <a:graphicFrameLocks noGrp="1"/>
              </p:cNvGraphicFramePr>
              <p:nvPr>
                <p:ph idx="1"/>
                <p:extLst>
                  <p:ext uri="{D42A27DB-BD31-4B8C-83A1-F6EECF244321}">
                    <p14:modId xmlns:p14="http://schemas.microsoft.com/office/powerpoint/2010/main" val="4193439278"/>
                  </p:ext>
                </p:extLst>
              </p:nvPr>
            </p:nvGraphicFramePr>
            <p:xfrm>
              <a:off x="2939845" y="2211233"/>
              <a:ext cx="6666271" cy="396573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EB951F8C-A588-4662-86BA-86C0D1756E55}"/>
                  </a:ext>
                </a:extLst>
              </p:cNvPr>
              <p:cNvPicPr>
                <a:picLocks noGrp="1" noRot="1" noChangeAspect="1" noMove="1" noResize="1" noEditPoints="1" noAdjustHandles="1" noChangeArrowheads="1" noChangeShapeType="1"/>
              </p:cNvPicPr>
              <p:nvPr/>
            </p:nvPicPr>
            <p:blipFill>
              <a:blip r:embed="rId3"/>
              <a:stretch>
                <a:fillRect/>
              </a:stretch>
            </p:blipFill>
            <p:spPr>
              <a:xfrm>
                <a:off x="2939845" y="2211233"/>
                <a:ext cx="6666271" cy="3965730"/>
              </a:xfrm>
              <a:prstGeom prst="rect">
                <a:avLst/>
              </a:prstGeom>
            </p:spPr>
          </p:pic>
        </mc:Fallback>
      </mc:AlternateContent>
    </p:spTree>
    <p:extLst>
      <p:ext uri="{BB962C8B-B14F-4D97-AF65-F5344CB8AC3E}">
        <p14:creationId xmlns:p14="http://schemas.microsoft.com/office/powerpoint/2010/main" val="142724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94401-7759-655A-6D43-51C618D223D2}"/>
              </a:ext>
            </a:extLst>
          </p:cNvPr>
          <p:cNvSpPr>
            <a:spLocks noGrp="1"/>
          </p:cNvSpPr>
          <p:nvPr>
            <p:ph type="title"/>
          </p:nvPr>
        </p:nvSpPr>
        <p:spPr>
          <a:xfrm>
            <a:off x="838201" y="300580"/>
            <a:ext cx="9829800" cy="1089529"/>
          </a:xfrm>
        </p:spPr>
        <p:txBody>
          <a:bodyPr>
            <a:normAutofit/>
          </a:bodyPr>
          <a:lstStyle/>
          <a:p>
            <a:r>
              <a:rPr lang="en-CA" sz="2500" b="0" i="0" u="none" strike="noStrike" baseline="0">
                <a:solidFill>
                  <a:srgbClr val="FFFFFF"/>
                </a:solidFill>
              </a:rPr>
              <a:t>Clustered Bar Indicating Company Support for Remote Work Ratings</a:t>
            </a:r>
            <a:br>
              <a:rPr lang="en-US" sz="2500">
                <a:solidFill>
                  <a:srgbClr val="FFFFFF"/>
                </a:solidFill>
              </a:rPr>
            </a:br>
            <a:endParaRPr lang="en-CA" sz="2500">
              <a:solidFill>
                <a:srgbClr val="FFFFFF"/>
              </a:solidFill>
            </a:endParaRPr>
          </a:p>
        </p:txBody>
      </p:sp>
      <p:sp>
        <p:nvSpPr>
          <p:cNvPr id="2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7144F146-34BE-269C-F650-3B5A339FE0FB}"/>
              </a:ext>
            </a:extLst>
          </p:cNvPr>
          <p:cNvGraphicFramePr>
            <a:graphicFrameLocks noGrp="1"/>
          </p:cNvGraphicFramePr>
          <p:nvPr>
            <p:ph idx="1"/>
            <p:extLst>
              <p:ext uri="{D42A27DB-BD31-4B8C-83A1-F6EECF244321}">
                <p14:modId xmlns:p14="http://schemas.microsoft.com/office/powerpoint/2010/main" val="2158831729"/>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5547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4ABFF7E-9FC8-F06D-ECA1-F3CAFD1FF1F4}"/>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kern="1200">
                <a:solidFill>
                  <a:srgbClr val="FFFFFF"/>
                </a:solidFill>
                <a:latin typeface="+mj-lt"/>
                <a:ea typeface="+mj-ea"/>
                <a:cs typeface="+mj-cs"/>
              </a:rPr>
              <a:t>Line Graph Indicating Mental Health Access Across Various Industries</a:t>
            </a: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8" name="Content Placeholder 7" descr="A graph with blue and red lines&#10;&#10;Description automatically generated">
            <a:extLst>
              <a:ext uri="{FF2B5EF4-FFF2-40B4-BE49-F238E27FC236}">
                <a16:creationId xmlns:a16="http://schemas.microsoft.com/office/drawing/2014/main" id="{15E0C6C6-5448-2275-E4A1-B282272FB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925" y="1883634"/>
            <a:ext cx="5664133" cy="4148977"/>
          </a:xfrm>
          <a:prstGeom prst="rect">
            <a:avLst/>
          </a:prstGeom>
        </p:spPr>
      </p:pic>
      <p:grpSp>
        <p:nvGrpSpPr>
          <p:cNvPr id="36" name="Group 35">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3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3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95623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25E8237-BE57-FD4D-11C9-F1EBE6E7041E}"/>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Hypothesis Testing</a:t>
            </a:r>
          </a:p>
        </p:txBody>
      </p:sp>
      <p:sp>
        <p:nvSpPr>
          <p:cNvPr id="2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3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63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7B2EE-7364-2F3E-B191-2960F3444C14}"/>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 Impact of Remote Work on Mental Well-Being</a:t>
            </a:r>
            <a:endParaRPr lang="en-CA" sz="5600">
              <a:solidFill>
                <a:srgbClr val="FFFFFF"/>
              </a:solidFill>
            </a:endParaRPr>
          </a:p>
        </p:txBody>
      </p: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F76885A-CAAF-CB85-7872-4AAD732E404E}"/>
              </a:ext>
            </a:extLst>
          </p:cNvPr>
          <p:cNvSpPr>
            <a:spLocks noGrp="1"/>
          </p:cNvSpPr>
          <p:nvPr>
            <p:ph idx="1"/>
          </p:nvPr>
        </p:nvSpPr>
        <p:spPr>
          <a:xfrm>
            <a:off x="6297233" y="518400"/>
            <a:ext cx="4771607" cy="5837949"/>
          </a:xfrm>
        </p:spPr>
        <p:txBody>
          <a:bodyPr anchor="ctr">
            <a:normAutofit/>
          </a:bodyPr>
          <a:lstStyle/>
          <a:p>
            <a:pPr marL="0" indent="0">
              <a:buNone/>
            </a:pPr>
            <a:r>
              <a:rPr lang="en-CA" sz="1400" b="1">
                <a:solidFill>
                  <a:schemeClr val="tx1">
                    <a:alpha val="80000"/>
                  </a:schemeClr>
                </a:solidFill>
              </a:rPr>
              <a:t>Theme:</a:t>
            </a:r>
          </a:p>
          <a:p>
            <a:r>
              <a:rPr lang="en-US" sz="1400">
                <a:solidFill>
                  <a:schemeClr val="tx1">
                    <a:alpha val="80000"/>
                  </a:schemeClr>
                </a:solidFill>
              </a:rPr>
              <a:t>The dataset focuses on employee experiences across various industries, exploring factors like job roles, work locations, stress levels, mental health conditions, and productivity. It aims to analyze the impact of work conditions on employee well-being, work-life balance, and overall performance.</a:t>
            </a:r>
          </a:p>
          <a:p>
            <a:r>
              <a:rPr lang="en-US" sz="1400">
                <a:solidFill>
                  <a:schemeClr val="tx1">
                    <a:alpha val="80000"/>
                  </a:schemeClr>
                </a:solidFill>
              </a:rPr>
              <a:t>To check for any missing values in the dataset, COUNTBLANK() function was used.</a:t>
            </a:r>
          </a:p>
          <a:p>
            <a:pPr marL="0" indent="0">
              <a:buNone/>
            </a:pPr>
            <a:endParaRPr lang="en-CA" sz="1400">
              <a:solidFill>
                <a:schemeClr val="tx1">
                  <a:alpha val="80000"/>
                </a:schemeClr>
              </a:solidFill>
            </a:endParaRPr>
          </a:p>
          <a:p>
            <a:pPr marL="0" indent="0">
              <a:buNone/>
            </a:pPr>
            <a:r>
              <a:rPr lang="en-CA" sz="1400" b="1">
                <a:solidFill>
                  <a:schemeClr val="tx1">
                    <a:alpha val="80000"/>
                  </a:schemeClr>
                </a:solidFill>
              </a:rPr>
              <a:t>Source of the Data: </a:t>
            </a:r>
          </a:p>
          <a:p>
            <a:pPr marL="0" indent="0">
              <a:buNone/>
            </a:pPr>
            <a:r>
              <a:rPr lang="en-CA" sz="1400">
                <a:solidFill>
                  <a:schemeClr val="tx1">
                    <a:alpha val="80000"/>
                  </a:schemeClr>
                </a:solidFill>
                <a:hlinkClick r:id="rId2"/>
              </a:rPr>
              <a:t>https://www.kaggle.com/datasets/waqi786/remote-work-and-mental-health</a:t>
            </a:r>
            <a:r>
              <a:rPr lang="en-CA" sz="1400">
                <a:solidFill>
                  <a:schemeClr val="tx1">
                    <a:alpha val="80000"/>
                  </a:schemeClr>
                </a:solidFill>
              </a:rPr>
              <a:t> </a:t>
            </a:r>
          </a:p>
          <a:p>
            <a:endParaRPr lang="en-CA" sz="1400">
              <a:solidFill>
                <a:schemeClr val="tx1">
                  <a:alpha val="80000"/>
                </a:schemeClr>
              </a:solidFill>
            </a:endParaRPr>
          </a:p>
          <a:p>
            <a:pPr marL="0" indent="0">
              <a:buNone/>
            </a:pPr>
            <a:r>
              <a:rPr lang="en-US" sz="1400" b="1">
                <a:solidFill>
                  <a:schemeClr val="tx1">
                    <a:alpha val="80000"/>
                  </a:schemeClr>
                </a:solidFill>
              </a:rPr>
              <a:t>Motivation for Study: </a:t>
            </a:r>
          </a:p>
          <a:p>
            <a:r>
              <a:rPr lang="en-US" sz="1400">
                <a:solidFill>
                  <a:schemeClr val="tx1">
                    <a:alpha val="80000"/>
                  </a:schemeClr>
                </a:solidFill>
              </a:rPr>
              <a:t>The COVID-19 pandemic has significantly increased remote work, raising concerns about its effects on employees' mental health. </a:t>
            </a:r>
          </a:p>
          <a:p>
            <a:r>
              <a:rPr lang="en-US" sz="1400">
                <a:solidFill>
                  <a:schemeClr val="tx1">
                    <a:alpha val="80000"/>
                  </a:schemeClr>
                </a:solidFill>
              </a:rPr>
              <a:t>This study aims to analyze the relationship between remote work conditions and mental well-being, providing insights to help organizations support their workforce effectively.</a:t>
            </a:r>
            <a:endParaRPr lang="en-CA" sz="1400">
              <a:solidFill>
                <a:schemeClr val="tx1">
                  <a:alpha val="80000"/>
                </a:schemeClr>
              </a:solidFill>
            </a:endParaRPr>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6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81CD3-15CE-E389-DC11-EC3BB4EDB427}"/>
              </a:ext>
            </a:extLst>
          </p:cNvPr>
          <p:cNvSpPr>
            <a:spLocks noGrp="1"/>
          </p:cNvSpPr>
          <p:nvPr>
            <p:ph type="title"/>
          </p:nvPr>
        </p:nvSpPr>
        <p:spPr>
          <a:xfrm>
            <a:off x="1245072" y="1289765"/>
            <a:ext cx="3651101" cy="4270963"/>
          </a:xfrm>
        </p:spPr>
        <p:txBody>
          <a:bodyPr anchor="ctr">
            <a:normAutofit/>
          </a:bodyPr>
          <a:lstStyle/>
          <a:p>
            <a:pPr algn="ctr"/>
            <a:r>
              <a:rPr lang="en-CA" sz="5600">
                <a:solidFill>
                  <a:srgbClr val="FFFFFF"/>
                </a:solidFill>
              </a:rPr>
              <a:t>Chi-Square Test For Gender and Stress Level</a:t>
            </a:r>
          </a:p>
        </p:txBody>
      </p: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362BD73-6DD4-46D7-95C2-6C783A3C9C8A}"/>
              </a:ext>
            </a:extLst>
          </p:cNvPr>
          <p:cNvSpPr>
            <a:spLocks noGrp="1"/>
          </p:cNvSpPr>
          <p:nvPr>
            <p:ph idx="1"/>
          </p:nvPr>
        </p:nvSpPr>
        <p:spPr>
          <a:xfrm>
            <a:off x="6297233" y="518400"/>
            <a:ext cx="4771607" cy="5837949"/>
          </a:xfrm>
        </p:spPr>
        <p:txBody>
          <a:bodyPr anchor="ctr">
            <a:normAutofit/>
          </a:bodyPr>
          <a:lstStyle/>
          <a:p>
            <a:pPr marL="0" indent="0">
              <a:buNone/>
            </a:pPr>
            <a:r>
              <a:rPr lang="en-CA" sz="2000">
                <a:solidFill>
                  <a:schemeClr val="tx1">
                    <a:alpha val="80000"/>
                  </a:schemeClr>
                </a:solidFill>
              </a:rPr>
              <a:t>Hypothesis Statement</a:t>
            </a:r>
          </a:p>
          <a:p>
            <a:r>
              <a:rPr lang="en-US" sz="2000">
                <a:solidFill>
                  <a:schemeClr val="tx1">
                    <a:alpha val="80000"/>
                  </a:schemeClr>
                </a:solidFill>
              </a:rPr>
              <a:t>Null Hypothesis (H0): There is no significant relationship between Gender and Stress Level. In other words, the distribution of stress levels is independent of gender.</a:t>
            </a:r>
            <a:endParaRPr lang="en-CA" sz="2000">
              <a:solidFill>
                <a:schemeClr val="tx1">
                  <a:alpha val="80000"/>
                </a:schemeClr>
              </a:solidFill>
            </a:endParaRPr>
          </a:p>
          <a:p>
            <a:r>
              <a:rPr lang="en-US" sz="2000">
                <a:solidFill>
                  <a:schemeClr val="tx1">
                    <a:alpha val="80000"/>
                  </a:schemeClr>
                </a:solidFill>
              </a:rPr>
              <a:t>Alternative Hypothesis (H1): There is a significant relationship between Gender and Stress Level. In other words, the distribution of stress levels depends on gender.</a:t>
            </a:r>
            <a:endParaRPr lang="en-CA" sz="2000">
              <a:solidFill>
                <a:schemeClr val="tx1">
                  <a:alpha val="80000"/>
                </a:schemeClr>
              </a:solidFill>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282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4E473B-B507-3AE0-1D1B-92877D9D558E}"/>
              </a:ext>
            </a:extLst>
          </p:cNvPr>
          <p:cNvSpPr>
            <a:spLocks noGrp="1"/>
          </p:cNvSpPr>
          <p:nvPr>
            <p:ph type="title"/>
          </p:nvPr>
        </p:nvSpPr>
        <p:spPr>
          <a:xfrm>
            <a:off x="838200" y="1336390"/>
            <a:ext cx="6155988" cy="1182927"/>
          </a:xfrm>
        </p:spPr>
        <p:txBody>
          <a:bodyPr anchor="b">
            <a:normAutofit/>
          </a:bodyPr>
          <a:lstStyle/>
          <a:p>
            <a:r>
              <a:rPr lang="en-CA" sz="5600"/>
              <a:t>Contingency Table</a:t>
            </a:r>
          </a:p>
        </p:txBody>
      </p:sp>
      <p:cxnSp>
        <p:nvCxnSpPr>
          <p:cNvPr id="27" name="Straight Connector 2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D5A3CB-6B2F-CCAE-A341-67EF64A69CC5}"/>
              </a:ext>
            </a:extLst>
          </p:cNvPr>
          <p:cNvSpPr>
            <a:spLocks noGrp="1"/>
          </p:cNvSpPr>
          <p:nvPr>
            <p:ph idx="1"/>
          </p:nvPr>
        </p:nvSpPr>
        <p:spPr>
          <a:xfrm>
            <a:off x="803776" y="2829330"/>
            <a:ext cx="6190412" cy="3344459"/>
          </a:xfrm>
        </p:spPr>
        <p:txBody>
          <a:bodyPr anchor="t">
            <a:normAutofit/>
          </a:bodyPr>
          <a:lstStyle/>
          <a:p>
            <a:pPr marL="0" indent="0">
              <a:buNone/>
            </a:pPr>
            <a:r>
              <a:rPr lang="en-CA" sz="2000" b="0" i="0" u="none" strike="noStrike">
                <a:solidFill>
                  <a:schemeClr val="tx1">
                    <a:alpha val="80000"/>
                  </a:schemeClr>
                </a:solidFill>
                <a:effectLst/>
                <a:latin typeface="Aptos Narrow" panose="020B0004020202020204" pitchFamily="34" charset="0"/>
              </a:rPr>
              <a:t>Here,</a:t>
            </a:r>
            <a:r>
              <a:rPr lang="en-CA" sz="2000">
                <a:solidFill>
                  <a:schemeClr val="tx1">
                    <a:alpha val="80000"/>
                  </a:schemeClr>
                </a:solidFill>
              </a:rPr>
              <a:t> </a:t>
            </a:r>
          </a:p>
          <a:p>
            <a:pPr marL="0" indent="0">
              <a:buNone/>
            </a:pPr>
            <a:r>
              <a:rPr lang="en-US" sz="2000" b="0" i="0" u="none" strike="noStrike">
                <a:solidFill>
                  <a:schemeClr val="tx1">
                    <a:alpha val="80000"/>
                  </a:schemeClr>
                </a:solidFill>
                <a:effectLst/>
                <a:latin typeface="Aptos Narrow" panose="020B0004020202020204" pitchFamily="34" charset="0"/>
              </a:rPr>
              <a:t>Degree of freedom(df) is</a:t>
            </a:r>
            <a:r>
              <a:rPr lang="en-US" sz="2000">
                <a:solidFill>
                  <a:schemeClr val="tx1">
                    <a:alpha val="80000"/>
                  </a:schemeClr>
                </a:solidFill>
              </a:rPr>
              <a:t> </a:t>
            </a:r>
            <a:r>
              <a:rPr lang="en-CA" sz="2000" b="0" i="0" u="none" strike="noStrike">
                <a:solidFill>
                  <a:schemeClr val="tx1">
                    <a:alpha val="80000"/>
                  </a:schemeClr>
                </a:solidFill>
                <a:effectLst/>
                <a:latin typeface="Aptos Narrow" panose="020B0004020202020204" pitchFamily="34" charset="0"/>
              </a:rPr>
              <a:t>df=(r−1)(c−1)</a:t>
            </a:r>
            <a:r>
              <a:rPr lang="en-CA" sz="2000">
                <a:solidFill>
                  <a:schemeClr val="tx1">
                    <a:alpha val="80000"/>
                  </a:schemeClr>
                </a:solidFill>
              </a:rPr>
              <a:t> </a:t>
            </a:r>
          </a:p>
          <a:p>
            <a:pPr marL="0" indent="0">
              <a:buNone/>
            </a:pPr>
            <a:r>
              <a:rPr lang="en-CA" sz="2000" b="0" i="0" u="none" strike="noStrike">
                <a:solidFill>
                  <a:schemeClr val="tx1">
                    <a:alpha val="80000"/>
                  </a:schemeClr>
                </a:solidFill>
                <a:effectLst/>
                <a:latin typeface="Aptos Narrow" panose="020B0004020202020204" pitchFamily="34" charset="0"/>
              </a:rPr>
              <a:t>Where:</a:t>
            </a:r>
            <a:r>
              <a:rPr lang="en-CA" sz="2000">
                <a:solidFill>
                  <a:schemeClr val="tx1">
                    <a:alpha val="80000"/>
                  </a:schemeClr>
                </a:solidFill>
              </a:rPr>
              <a:t> </a:t>
            </a:r>
            <a:r>
              <a:rPr lang="en-US" sz="2000" b="1" i="0" u="none" strike="noStrike">
                <a:solidFill>
                  <a:schemeClr val="tx1">
                    <a:alpha val="80000"/>
                  </a:schemeClr>
                </a:solidFill>
                <a:effectLst/>
                <a:latin typeface="Aptos Narrow" panose="020B0004020202020204" pitchFamily="34" charset="0"/>
              </a:rPr>
              <a:t>r</a:t>
            </a:r>
            <a:r>
              <a:rPr lang="en-US" sz="2000" b="0" i="0" u="none" strike="noStrike">
                <a:solidFill>
                  <a:schemeClr val="tx1">
                    <a:alpha val="80000"/>
                  </a:schemeClr>
                </a:solidFill>
                <a:effectLst/>
                <a:latin typeface="Aptos Narrow" panose="020B0004020202020204" pitchFamily="34" charset="0"/>
              </a:rPr>
              <a:t> is the number of rows (i.e. 4) and </a:t>
            </a:r>
            <a:r>
              <a:rPr lang="en-US" sz="2000" b="1" i="0" u="none" strike="noStrike">
                <a:solidFill>
                  <a:schemeClr val="tx1">
                    <a:alpha val="80000"/>
                  </a:schemeClr>
                </a:solidFill>
                <a:effectLst/>
                <a:latin typeface="Aptos Narrow" panose="020B0004020202020204" pitchFamily="34" charset="0"/>
              </a:rPr>
              <a:t>c</a:t>
            </a:r>
            <a:r>
              <a:rPr lang="en-US" sz="2000" b="0" i="0" u="none" strike="noStrike">
                <a:solidFill>
                  <a:schemeClr val="tx1">
                    <a:alpha val="80000"/>
                  </a:schemeClr>
                </a:solidFill>
                <a:effectLst/>
                <a:latin typeface="Aptos Narrow" panose="020B0004020202020204" pitchFamily="34" charset="0"/>
              </a:rPr>
              <a:t> is the number of columns (i.e. 3).</a:t>
            </a:r>
            <a:r>
              <a:rPr lang="en-US" sz="2000">
                <a:solidFill>
                  <a:schemeClr val="tx1">
                    <a:alpha val="80000"/>
                  </a:schemeClr>
                </a:solidFill>
              </a:rPr>
              <a:t> </a:t>
            </a:r>
          </a:p>
          <a:p>
            <a:pPr marL="0" indent="0">
              <a:buNone/>
            </a:pPr>
            <a:r>
              <a:rPr lang="de-DE" sz="2000" b="0" i="0" u="none" strike="noStrike">
                <a:solidFill>
                  <a:schemeClr val="tx1">
                    <a:alpha val="80000"/>
                  </a:schemeClr>
                </a:solidFill>
                <a:effectLst/>
                <a:latin typeface="Aptos Narrow" panose="020B0004020202020204" pitchFamily="34" charset="0"/>
              </a:rPr>
              <a:t>So, </a:t>
            </a:r>
            <a:r>
              <a:rPr lang="de-DE" sz="2000" b="1" i="0" u="none" strike="noStrike">
                <a:solidFill>
                  <a:schemeClr val="tx1">
                    <a:alpha val="80000"/>
                  </a:schemeClr>
                </a:solidFill>
                <a:effectLst/>
                <a:latin typeface="Aptos Narrow" panose="020B0004020202020204" pitchFamily="34" charset="0"/>
              </a:rPr>
              <a:t>df = (4 - 1)(3 - 1) = 3 × 2 = 6</a:t>
            </a:r>
            <a:r>
              <a:rPr lang="de-DE" sz="2000" b="0" i="0" u="none" strike="noStrike">
                <a:solidFill>
                  <a:schemeClr val="tx1">
                    <a:alpha val="80000"/>
                  </a:schemeClr>
                </a:solidFill>
                <a:effectLst/>
                <a:latin typeface="Aptos Narrow" panose="020B0004020202020204" pitchFamily="34" charset="0"/>
              </a:rPr>
              <a:t>.</a:t>
            </a:r>
            <a:r>
              <a:rPr lang="de-DE" sz="2000">
                <a:solidFill>
                  <a:schemeClr val="tx1">
                    <a:alpha val="80000"/>
                  </a:schemeClr>
                </a:solidFill>
              </a:rPr>
              <a:t> </a:t>
            </a:r>
            <a:endParaRPr lang="en-US" sz="2000">
              <a:solidFill>
                <a:schemeClr val="tx1">
                  <a:alpha val="80000"/>
                </a:schemeClr>
              </a:solidFill>
            </a:endParaRPr>
          </a:p>
          <a:p>
            <a:pPr marL="0" indent="0">
              <a:buNone/>
            </a:pPr>
            <a:r>
              <a:rPr lang="en-CA" sz="2000" b="1" i="0" u="none" strike="noStrike">
                <a:solidFill>
                  <a:schemeClr val="tx1">
                    <a:alpha val="80000"/>
                  </a:schemeClr>
                </a:solidFill>
                <a:effectLst/>
                <a:latin typeface="Aptos Narrow" panose="020B0004020202020204" pitchFamily="34" charset="0"/>
              </a:rPr>
              <a:t>Chi-Square statistic = 5.3</a:t>
            </a:r>
            <a:r>
              <a:rPr lang="en-CA" sz="2000">
                <a:solidFill>
                  <a:schemeClr val="tx1">
                    <a:alpha val="80000"/>
                  </a:schemeClr>
                </a:solidFill>
              </a:rPr>
              <a:t> </a:t>
            </a:r>
            <a:endParaRPr lang="en-US" sz="2000">
              <a:solidFill>
                <a:schemeClr val="tx1">
                  <a:alpha val="80000"/>
                </a:schemeClr>
              </a:solidFill>
            </a:endParaRPr>
          </a:p>
          <a:p>
            <a:pPr marL="0" indent="0">
              <a:buNone/>
            </a:pPr>
            <a:r>
              <a:rPr lang="en-CA" sz="2000" b="1" i="0" u="none" strike="noStrike">
                <a:solidFill>
                  <a:schemeClr val="tx1">
                    <a:alpha val="80000"/>
                  </a:schemeClr>
                </a:solidFill>
                <a:effectLst/>
                <a:latin typeface="Aptos Narrow" panose="020B0004020202020204" pitchFamily="34" charset="0"/>
              </a:rPr>
              <a:t>P-value calculated using CHISQ.DIST.RT = 0.505951</a:t>
            </a:r>
            <a:r>
              <a:rPr lang="en-CA" sz="2000">
                <a:solidFill>
                  <a:schemeClr val="tx1">
                    <a:alpha val="80000"/>
                  </a:schemeClr>
                </a:solidFill>
              </a:rPr>
              <a:t> </a:t>
            </a:r>
          </a:p>
        </p:txBody>
      </p:sp>
      <p:pic>
        <p:nvPicPr>
          <p:cNvPr id="5" name="Picture 4">
            <a:extLst>
              <a:ext uri="{FF2B5EF4-FFF2-40B4-BE49-F238E27FC236}">
                <a16:creationId xmlns:a16="http://schemas.microsoft.com/office/drawing/2014/main" id="{8A8A9EBD-FDD3-2C3E-0E9F-5D981110B3DB}"/>
              </a:ext>
            </a:extLst>
          </p:cNvPr>
          <p:cNvPicPr>
            <a:picLocks noChangeAspect="1"/>
          </p:cNvPicPr>
          <p:nvPr/>
        </p:nvPicPr>
        <p:blipFill>
          <a:blip r:embed="rId2"/>
          <a:stretch>
            <a:fillRect/>
          </a:stretch>
        </p:blipFill>
        <p:spPr>
          <a:xfrm>
            <a:off x="7572653" y="2715976"/>
            <a:ext cx="3548404" cy="2078221"/>
          </a:xfrm>
          <a:prstGeom prst="rect">
            <a:avLst/>
          </a:prstGeom>
        </p:spPr>
      </p:pic>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712172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84EC-0AF0-911A-8432-F042D1402A3B}"/>
              </a:ext>
            </a:extLst>
          </p:cNvPr>
          <p:cNvSpPr>
            <a:spLocks noGrp="1"/>
          </p:cNvSpPr>
          <p:nvPr>
            <p:ph type="title"/>
          </p:nvPr>
        </p:nvSpPr>
        <p:spPr>
          <a:xfrm>
            <a:off x="838200" y="4373986"/>
            <a:ext cx="10515600" cy="491153"/>
          </a:xfrm>
        </p:spPr>
        <p:txBody>
          <a:bodyPr>
            <a:normAutofit fontScale="90000"/>
          </a:bodyPr>
          <a:lstStyle/>
          <a:p>
            <a:br>
              <a:rPr lang="en-CA" dirty="0"/>
            </a:br>
            <a:r>
              <a:rPr lang="en-CA" dirty="0"/>
              <a:t>Conclusion</a:t>
            </a:r>
          </a:p>
        </p:txBody>
      </p:sp>
      <p:sp>
        <p:nvSpPr>
          <p:cNvPr id="3" name="Content Placeholder 2">
            <a:extLst>
              <a:ext uri="{FF2B5EF4-FFF2-40B4-BE49-F238E27FC236}">
                <a16:creationId xmlns:a16="http://schemas.microsoft.com/office/drawing/2014/main" id="{A083399D-B18D-16DB-BC95-EA64CB2551B1}"/>
              </a:ext>
            </a:extLst>
          </p:cNvPr>
          <p:cNvSpPr>
            <a:spLocks noGrp="1"/>
          </p:cNvSpPr>
          <p:nvPr>
            <p:ph idx="1"/>
          </p:nvPr>
        </p:nvSpPr>
        <p:spPr>
          <a:xfrm>
            <a:off x="838200" y="5201265"/>
            <a:ext cx="10515600" cy="975698"/>
          </a:xfrm>
        </p:spPr>
        <p:txBody>
          <a:bodyPr/>
          <a:lstStyle/>
          <a:p>
            <a:pPr marL="0" indent="0">
              <a:buNone/>
            </a:pPr>
            <a:r>
              <a:rPr lang="en-US" sz="1800" b="0" i="0" u="none" strike="noStrike" dirty="0">
                <a:solidFill>
                  <a:srgbClr val="000000"/>
                </a:solidFill>
                <a:effectLst/>
                <a:latin typeface="Aptos Narrow" panose="020B0004020202020204" pitchFamily="34" charset="0"/>
              </a:rPr>
              <a:t>Since the p-value is greater than 0.05, we fail to reject the null hypothesis, indicating </a:t>
            </a:r>
            <a:r>
              <a:rPr lang="en-US" sz="1800" b="1" i="0" u="none" strike="noStrike" dirty="0">
                <a:solidFill>
                  <a:srgbClr val="000000"/>
                </a:solidFill>
                <a:effectLst/>
                <a:latin typeface="Aptos Narrow" panose="020B0004020202020204" pitchFamily="34" charset="0"/>
              </a:rPr>
              <a:t>no significant relationship</a:t>
            </a:r>
            <a:r>
              <a:rPr lang="en-US" sz="1800" b="0" i="0" u="none" strike="noStrike" dirty="0">
                <a:solidFill>
                  <a:srgbClr val="000000"/>
                </a:solidFill>
                <a:effectLst/>
                <a:latin typeface="Aptos Narrow" panose="020B0004020202020204" pitchFamily="34" charset="0"/>
              </a:rPr>
              <a:t> between </a:t>
            </a:r>
            <a:r>
              <a:rPr lang="en-US" sz="1800" b="1" i="0" u="none" strike="noStrike" dirty="0">
                <a:solidFill>
                  <a:srgbClr val="000000"/>
                </a:solidFill>
                <a:effectLst/>
                <a:latin typeface="Aptos Narrow" panose="020B0004020202020204" pitchFamily="34" charset="0"/>
              </a:rPr>
              <a:t>Gender and Stress Level</a:t>
            </a:r>
            <a:r>
              <a:rPr lang="en-US" sz="1800" b="0" i="0" u="none" strike="noStrike" dirty="0">
                <a:solidFill>
                  <a:srgbClr val="000000"/>
                </a:solidFill>
                <a:effectLst/>
                <a:latin typeface="Aptos Narrow" panose="020B0004020202020204" pitchFamily="34" charset="0"/>
              </a:rPr>
              <a:t>.</a:t>
            </a:r>
            <a:r>
              <a:rPr lang="en-US" dirty="0"/>
              <a:t> </a:t>
            </a:r>
            <a:endParaRPr lang="en-CA" dirty="0"/>
          </a:p>
        </p:txBody>
      </p:sp>
      <p:sp>
        <p:nvSpPr>
          <p:cNvPr id="4" name="TextBox 3">
            <a:extLst>
              <a:ext uri="{FF2B5EF4-FFF2-40B4-BE49-F238E27FC236}">
                <a16:creationId xmlns:a16="http://schemas.microsoft.com/office/drawing/2014/main" id="{18AC5B3D-6A08-CB3A-3CDF-6F2F3749DEFF}"/>
              </a:ext>
            </a:extLst>
          </p:cNvPr>
          <p:cNvSpPr txBox="1"/>
          <p:nvPr/>
        </p:nvSpPr>
        <p:spPr>
          <a:xfrm>
            <a:off x="838200" y="176980"/>
            <a:ext cx="7433187" cy="1815882"/>
          </a:xfrm>
          <a:prstGeom prst="rect">
            <a:avLst/>
          </a:prstGeom>
          <a:noFill/>
        </p:spPr>
        <p:txBody>
          <a:bodyPr wrap="square" rtlCol="0">
            <a:spAutoFit/>
          </a:bodyPr>
          <a:lstStyle/>
          <a:p>
            <a:r>
              <a:rPr lang="en-CA" sz="4000" i="0" u="none" strike="noStrike" dirty="0">
                <a:solidFill>
                  <a:srgbClr val="000000"/>
                </a:solidFill>
                <a:effectLst/>
                <a:latin typeface="+mj-lt"/>
              </a:rPr>
              <a:t>Univariate Analysis</a:t>
            </a:r>
          </a:p>
          <a:p>
            <a:endParaRPr lang="en-CA" dirty="0">
              <a:solidFill>
                <a:srgbClr val="000000"/>
              </a:solidFill>
              <a:latin typeface="+mj-lt"/>
            </a:endParaRPr>
          </a:p>
          <a:p>
            <a:endParaRPr lang="en-CA" sz="1800" i="0" u="none" strike="noStrike" dirty="0">
              <a:solidFill>
                <a:srgbClr val="000000"/>
              </a:solidFill>
              <a:effectLst/>
              <a:latin typeface="+mj-lt"/>
            </a:endParaRPr>
          </a:p>
          <a:p>
            <a:endParaRPr lang="en-CA" dirty="0">
              <a:solidFill>
                <a:srgbClr val="000000"/>
              </a:solidFill>
              <a:latin typeface="+mj-lt"/>
            </a:endParaRPr>
          </a:p>
          <a:p>
            <a:endParaRPr lang="en-CA" dirty="0">
              <a:latin typeface="+mj-lt"/>
            </a:endParaRPr>
          </a:p>
        </p:txBody>
      </p:sp>
      <p:pic>
        <p:nvPicPr>
          <p:cNvPr id="6" name="Picture 5" descr="A screenshot of a calculator&#10;&#10;Description automatically generated">
            <a:extLst>
              <a:ext uri="{FF2B5EF4-FFF2-40B4-BE49-F238E27FC236}">
                <a16:creationId xmlns:a16="http://schemas.microsoft.com/office/drawing/2014/main" id="{77390E5C-45BA-8176-F3B4-65DFD0180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3" y="913031"/>
            <a:ext cx="6922948" cy="3292892"/>
          </a:xfrm>
          <a:prstGeom prst="rect">
            <a:avLst/>
          </a:prstGeom>
        </p:spPr>
      </p:pic>
    </p:spTree>
    <p:extLst>
      <p:ext uri="{BB962C8B-B14F-4D97-AF65-F5344CB8AC3E}">
        <p14:creationId xmlns:p14="http://schemas.microsoft.com/office/powerpoint/2010/main" val="991504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52533-93D4-41E2-8006-3B8D9CC55448}"/>
              </a:ext>
            </a:extLst>
          </p:cNvPr>
          <p:cNvSpPr>
            <a:spLocks noGrp="1"/>
          </p:cNvSpPr>
          <p:nvPr>
            <p:ph type="title"/>
          </p:nvPr>
        </p:nvSpPr>
        <p:spPr>
          <a:xfrm>
            <a:off x="838201" y="300580"/>
            <a:ext cx="9829800" cy="1089529"/>
          </a:xfrm>
        </p:spPr>
        <p:txBody>
          <a:bodyPr>
            <a:normAutofit/>
          </a:bodyPr>
          <a:lstStyle/>
          <a:p>
            <a:r>
              <a:rPr lang="en-CA" sz="2300" b="0" i="0" u="none" strike="noStrike" kern="1200" spc="0" baseline="0">
                <a:solidFill>
                  <a:srgbClr val="FFFFFF"/>
                </a:solidFill>
              </a:rPr>
              <a:t>Clustered Column Showing Chi-Square Contributions by Gender and Stress Level</a:t>
            </a:r>
            <a:br>
              <a:rPr lang="en-CA" sz="2300" b="0" i="0" u="none" strike="noStrike" kern="1200" spc="0" baseline="0">
                <a:solidFill>
                  <a:srgbClr val="FFFFFF"/>
                </a:solidFill>
              </a:rPr>
            </a:br>
            <a:endParaRPr lang="en-CA" sz="230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8B18117B-8834-02CB-CB71-BC0E0E519780}"/>
              </a:ext>
            </a:extLst>
          </p:cNvPr>
          <p:cNvGraphicFramePr>
            <a:graphicFrameLocks noGrp="1"/>
          </p:cNvGraphicFramePr>
          <p:nvPr>
            <p:ph idx="1"/>
            <p:extLst>
              <p:ext uri="{D42A27DB-BD31-4B8C-83A1-F6EECF244321}">
                <p14:modId xmlns:p14="http://schemas.microsoft.com/office/powerpoint/2010/main" val="3240831088"/>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623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21065-8A80-42E1-2D9E-C77C62D46103}"/>
              </a:ext>
            </a:extLst>
          </p:cNvPr>
          <p:cNvSpPr>
            <a:spLocks noGrp="1"/>
          </p:cNvSpPr>
          <p:nvPr>
            <p:ph type="title"/>
          </p:nvPr>
        </p:nvSpPr>
        <p:spPr>
          <a:xfrm>
            <a:off x="1245072" y="1289765"/>
            <a:ext cx="3651101" cy="4270963"/>
          </a:xfrm>
        </p:spPr>
        <p:txBody>
          <a:bodyPr anchor="ctr">
            <a:normAutofit/>
          </a:bodyPr>
          <a:lstStyle/>
          <a:p>
            <a:pPr algn="ctr"/>
            <a:r>
              <a:rPr lang="en-CA" sz="4800">
                <a:solidFill>
                  <a:srgbClr val="FFFFFF"/>
                </a:solidFill>
              </a:rPr>
              <a:t>OR and RR for Stress Level and Access To Mental Health Resources</a:t>
            </a:r>
          </a:p>
        </p:txBody>
      </p: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D2A31A6-8244-E702-D9F6-5FE4274AAB77}"/>
              </a:ext>
            </a:extLst>
          </p:cNvPr>
          <p:cNvSpPr>
            <a:spLocks noGrp="1"/>
          </p:cNvSpPr>
          <p:nvPr>
            <p:ph idx="1"/>
          </p:nvPr>
        </p:nvSpPr>
        <p:spPr>
          <a:xfrm>
            <a:off x="6297233" y="518400"/>
            <a:ext cx="4771607" cy="5837949"/>
          </a:xfrm>
        </p:spPr>
        <p:txBody>
          <a:bodyPr anchor="ctr">
            <a:normAutofit/>
          </a:bodyPr>
          <a:lstStyle/>
          <a:p>
            <a:pPr marL="0" indent="0">
              <a:buNone/>
            </a:pPr>
            <a:r>
              <a:rPr lang="en-CA" sz="1400" b="1" i="0" u="none" strike="noStrike">
                <a:solidFill>
                  <a:schemeClr val="tx1">
                    <a:alpha val="80000"/>
                  </a:schemeClr>
                </a:solidFill>
                <a:effectLst/>
                <a:latin typeface="Aptos Narrow" panose="020B0004020202020204" pitchFamily="34" charset="0"/>
              </a:rPr>
              <a:t>Hypothesis Statements</a:t>
            </a:r>
            <a:r>
              <a:rPr lang="en-CA" sz="1400" b="0" i="0" u="none" strike="noStrike">
                <a:solidFill>
                  <a:schemeClr val="tx1">
                    <a:alpha val="80000"/>
                  </a:schemeClr>
                </a:solidFill>
                <a:effectLst/>
                <a:latin typeface="Aptos Narrow" panose="020B0004020202020204" pitchFamily="34" charset="0"/>
              </a:rPr>
              <a:t>:</a:t>
            </a:r>
          </a:p>
          <a:p>
            <a:pPr marL="0" indent="0">
              <a:buNone/>
            </a:pPr>
            <a:r>
              <a:rPr lang="en-US" sz="1400" b="1" i="0" u="none" strike="noStrike">
                <a:solidFill>
                  <a:schemeClr val="tx1">
                    <a:alpha val="80000"/>
                  </a:schemeClr>
                </a:solidFill>
                <a:effectLst/>
                <a:latin typeface="Aptos Narrow" panose="020B0004020202020204" pitchFamily="34" charset="0"/>
              </a:rPr>
              <a:t>Null Hypothesis (H0)</a:t>
            </a:r>
            <a:r>
              <a:rPr lang="en-US" sz="1400" b="0" i="0" u="none" strike="noStrike">
                <a:solidFill>
                  <a:schemeClr val="tx1">
                    <a:alpha val="80000"/>
                  </a:schemeClr>
                </a:solidFill>
                <a:effectLst/>
                <a:latin typeface="Aptos Narrow" panose="020B0004020202020204" pitchFamily="34" charset="0"/>
              </a:rPr>
              <a:t> for each stress level:</a:t>
            </a:r>
          </a:p>
          <a:p>
            <a:r>
              <a:rPr lang="en-US" sz="1400" b="0" i="0" u="none" strike="noStrike">
                <a:solidFill>
                  <a:schemeClr val="tx1">
                    <a:alpha val="80000"/>
                  </a:schemeClr>
                </a:solidFill>
                <a:effectLst/>
                <a:latin typeface="Aptos Narrow" panose="020B0004020202020204" pitchFamily="34" charset="0"/>
              </a:rPr>
              <a:t>Stress Level 0: Access to mental health resources does not significantly impact the likelihood of reporting low stress.</a:t>
            </a:r>
            <a:endParaRPr lang="en-US" sz="1400">
              <a:solidFill>
                <a:schemeClr val="tx1">
                  <a:alpha val="80000"/>
                </a:schemeClr>
              </a:solidFill>
              <a:latin typeface="Aptos Narrow" panose="020B0004020202020204" pitchFamily="34" charset="0"/>
            </a:endParaRPr>
          </a:p>
          <a:p>
            <a:r>
              <a:rPr lang="en-US" sz="1400" b="0" i="0" u="none" strike="noStrike">
                <a:solidFill>
                  <a:schemeClr val="tx1">
                    <a:alpha val="80000"/>
                  </a:schemeClr>
                </a:solidFill>
                <a:effectLst/>
                <a:latin typeface="Aptos Narrow" panose="020B0004020202020204" pitchFamily="34" charset="0"/>
              </a:rPr>
              <a:t>Stress Level 1: Access to mental health resources does not significantly impact the likelihood of reporting medium stress.</a:t>
            </a:r>
          </a:p>
          <a:p>
            <a:r>
              <a:rPr lang="en-US" sz="1400" b="0" i="0" u="none" strike="noStrike">
                <a:solidFill>
                  <a:schemeClr val="tx1">
                    <a:alpha val="80000"/>
                  </a:schemeClr>
                </a:solidFill>
                <a:effectLst/>
                <a:latin typeface="Aptos Narrow" panose="020B0004020202020204" pitchFamily="34" charset="0"/>
              </a:rPr>
              <a:t>Stress Level 2: Access to mental health resources does not significantly impact the likelihood of reporting high stress.</a:t>
            </a:r>
            <a:endParaRPr lang="en-US" sz="1400">
              <a:solidFill>
                <a:schemeClr val="tx1">
                  <a:alpha val="80000"/>
                </a:schemeClr>
              </a:solidFill>
              <a:latin typeface="Aptos Narrow" panose="020B0004020202020204" pitchFamily="34" charset="0"/>
            </a:endParaRPr>
          </a:p>
          <a:p>
            <a:pPr marL="0" indent="0">
              <a:buNone/>
            </a:pPr>
            <a:endParaRPr lang="en-US" sz="1400" b="1" i="0" u="none" strike="noStrike">
              <a:solidFill>
                <a:schemeClr val="tx1">
                  <a:alpha val="80000"/>
                </a:schemeClr>
              </a:solidFill>
              <a:effectLst/>
              <a:latin typeface="Aptos Narrow" panose="020B0004020202020204" pitchFamily="34" charset="0"/>
            </a:endParaRPr>
          </a:p>
          <a:p>
            <a:pPr marL="0" indent="0">
              <a:buNone/>
            </a:pPr>
            <a:r>
              <a:rPr lang="en-US" sz="1400" b="1" i="0" u="none" strike="noStrike">
                <a:solidFill>
                  <a:schemeClr val="tx1">
                    <a:alpha val="80000"/>
                  </a:schemeClr>
                </a:solidFill>
                <a:effectLst/>
                <a:latin typeface="Aptos Narrow" panose="020B0004020202020204" pitchFamily="34" charset="0"/>
              </a:rPr>
              <a:t>Alternative Hypothesis (H1)</a:t>
            </a:r>
            <a:r>
              <a:rPr lang="en-US" sz="1400" b="0" i="0" u="none" strike="noStrike">
                <a:solidFill>
                  <a:schemeClr val="tx1">
                    <a:alpha val="80000"/>
                  </a:schemeClr>
                </a:solidFill>
                <a:effectLst/>
                <a:latin typeface="Aptos Narrow" panose="020B0004020202020204" pitchFamily="34" charset="0"/>
              </a:rPr>
              <a:t> for each stress level:</a:t>
            </a:r>
          </a:p>
          <a:p>
            <a:r>
              <a:rPr lang="en-US" sz="1400" b="0" i="0" u="none" strike="noStrike">
                <a:solidFill>
                  <a:schemeClr val="tx1">
                    <a:alpha val="80000"/>
                  </a:schemeClr>
                </a:solidFill>
                <a:effectLst/>
                <a:latin typeface="Aptos Narrow" panose="020B0004020202020204" pitchFamily="34" charset="0"/>
              </a:rPr>
              <a:t>Stress Level 0: Access to mental health resources significantly impacts the likelihood of reporting low stress.</a:t>
            </a:r>
            <a:endParaRPr lang="en-US" sz="1400">
              <a:solidFill>
                <a:schemeClr val="tx1">
                  <a:alpha val="80000"/>
                </a:schemeClr>
              </a:solidFill>
              <a:latin typeface="Aptos Narrow" panose="020B0004020202020204" pitchFamily="34" charset="0"/>
            </a:endParaRPr>
          </a:p>
          <a:p>
            <a:r>
              <a:rPr lang="en-US" sz="1400" b="0" i="0" u="none" strike="noStrike">
                <a:solidFill>
                  <a:schemeClr val="tx1">
                    <a:alpha val="80000"/>
                  </a:schemeClr>
                </a:solidFill>
                <a:effectLst/>
                <a:latin typeface="Aptos Narrow" panose="020B0004020202020204" pitchFamily="34" charset="0"/>
              </a:rPr>
              <a:t>Stress Level 1: Access to mental health resources significantly impacts the likelihood of reporting medium stress.</a:t>
            </a:r>
          </a:p>
          <a:p>
            <a:r>
              <a:rPr lang="en-US" sz="1400" b="0" i="0" u="none" strike="noStrike">
                <a:solidFill>
                  <a:schemeClr val="tx1">
                    <a:alpha val="80000"/>
                  </a:schemeClr>
                </a:solidFill>
                <a:effectLst/>
                <a:latin typeface="Aptos Narrow" panose="020B0004020202020204" pitchFamily="34" charset="0"/>
              </a:rPr>
              <a:t>Stress Level 2: Access to mental health resources significantly impacts the likelihood of reporting high stress.</a:t>
            </a:r>
            <a:endParaRPr lang="en-CA" sz="1400">
              <a:solidFill>
                <a:schemeClr val="tx1">
                  <a:alpha val="80000"/>
                </a:schemeClr>
              </a:solidFill>
              <a:latin typeface="Aptos Narrow" panose="020B0004020202020204" pitchFamily="34" charset="0"/>
            </a:endParaRPr>
          </a:p>
          <a:p>
            <a:endParaRPr lang="en-CA" sz="1400">
              <a:solidFill>
                <a:schemeClr val="tx1">
                  <a:alpha val="80000"/>
                </a:schemeClr>
              </a:solidFill>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86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F56C27-7A10-25B5-9201-65F035824D72}"/>
              </a:ext>
            </a:extLst>
          </p:cNvPr>
          <p:cNvSpPr>
            <a:spLocks noGrp="1"/>
          </p:cNvSpPr>
          <p:nvPr>
            <p:ph type="title"/>
          </p:nvPr>
        </p:nvSpPr>
        <p:spPr>
          <a:xfrm>
            <a:off x="6461174" y="3060183"/>
            <a:ext cx="4434720" cy="1716255"/>
          </a:xfrm>
        </p:spPr>
        <p:txBody>
          <a:bodyPr anchor="b">
            <a:normAutofit fontScale="90000"/>
          </a:bodyPr>
          <a:lstStyle/>
          <a:p>
            <a:r>
              <a:rPr lang="en-CA" sz="1400" b="1" i="0" u="none" strike="noStrike" dirty="0">
                <a:effectLst/>
                <a:latin typeface="Aptos Narrow" panose="020B0004020202020204" pitchFamily="34" charset="0"/>
              </a:rPr>
              <a:t>Odds Ratio (OR) Interpretation:</a:t>
            </a:r>
            <a:br>
              <a:rPr lang="en-CA" sz="1400" b="1" i="0" u="none" strike="noStrike" dirty="0">
                <a:effectLst/>
                <a:latin typeface="Aptos Narrow" panose="020B0004020202020204" pitchFamily="34" charset="0"/>
              </a:rPr>
            </a:br>
            <a:br>
              <a:rPr lang="en-CA" sz="1400" b="1" i="0" u="none" strike="noStrike" dirty="0">
                <a:effectLst/>
                <a:latin typeface="Aptos Narrow" panose="020B0004020202020204" pitchFamily="34" charset="0"/>
              </a:rPr>
            </a:br>
            <a:r>
              <a:rPr lang="en-US" sz="1400" b="1" i="0" u="none" strike="noStrike" dirty="0">
                <a:effectLst/>
                <a:latin typeface="Aptos Narrow" panose="020B0004020202020204" pitchFamily="34" charset="0"/>
              </a:rPr>
              <a:t>Stress Level 0</a:t>
            </a:r>
            <a:r>
              <a:rPr lang="en-US" sz="1400" b="0" i="0" u="none" strike="noStrike" dirty="0">
                <a:effectLst/>
                <a:latin typeface="Aptos Narrow" panose="020B0004020202020204" pitchFamily="34" charset="0"/>
              </a:rPr>
              <a:t>: An OR of </a:t>
            </a:r>
            <a:r>
              <a:rPr lang="en-US" sz="1400" b="1" i="0" u="none" strike="noStrike" dirty="0">
                <a:effectLst/>
                <a:latin typeface="Aptos Narrow" panose="020B0004020202020204" pitchFamily="34" charset="0"/>
              </a:rPr>
              <a:t>0.7935</a:t>
            </a:r>
            <a:r>
              <a:rPr lang="en-US" sz="1400" b="0" i="0" u="none" strike="noStrike" dirty="0">
                <a:effectLst/>
                <a:latin typeface="Aptos Narrow" panose="020B0004020202020204" pitchFamily="34" charset="0"/>
              </a:rPr>
              <a:t> means that people with access to mental health resources are less likely to report no stress compared to those without access.</a:t>
            </a:r>
            <a:br>
              <a:rPr lang="en-CA" sz="1400" b="0" i="0" u="none" strike="noStrike" dirty="0">
                <a:effectLst/>
                <a:latin typeface="Aptos Narrow" panose="020B0004020202020204" pitchFamily="34" charset="0"/>
              </a:rPr>
            </a:br>
            <a:r>
              <a:rPr lang="en-US" sz="1400" b="1" i="0" u="none" strike="noStrike" dirty="0">
                <a:effectLst/>
                <a:latin typeface="Aptos Narrow" panose="020B0004020202020204" pitchFamily="34" charset="0"/>
              </a:rPr>
              <a:t>Stress Level 1</a:t>
            </a:r>
            <a:r>
              <a:rPr lang="en-US" sz="1400" b="0" i="0" u="none" strike="noStrike" dirty="0">
                <a:effectLst/>
                <a:latin typeface="Aptos Narrow" panose="020B0004020202020204" pitchFamily="34" charset="0"/>
              </a:rPr>
              <a:t>: An OR of </a:t>
            </a:r>
            <a:r>
              <a:rPr lang="en-US" sz="1400" b="1" i="0" u="none" strike="noStrike" dirty="0">
                <a:effectLst/>
                <a:latin typeface="Aptos Narrow" panose="020B0004020202020204" pitchFamily="34" charset="0"/>
              </a:rPr>
              <a:t>0.8598</a:t>
            </a:r>
            <a:r>
              <a:rPr lang="en-US" sz="1400" b="0" i="0" u="none" strike="noStrike" dirty="0">
                <a:effectLst/>
                <a:latin typeface="Aptos Narrow" panose="020B0004020202020204" pitchFamily="34" charset="0"/>
              </a:rPr>
              <a:t> means that people with access to resources are less likely to report medium stress compared to those without access.</a:t>
            </a:r>
            <a:br>
              <a:rPr lang="en-US" sz="1400" b="0" i="0" u="none" strike="noStrike" dirty="0">
                <a:effectLst/>
                <a:latin typeface="Aptos Narrow" panose="020B0004020202020204" pitchFamily="34" charset="0"/>
              </a:rPr>
            </a:br>
            <a:r>
              <a:rPr lang="en-US" sz="1400" b="1" i="0" u="none" strike="noStrike" dirty="0">
                <a:effectLst/>
                <a:latin typeface="Aptos Narrow" panose="020B0004020202020204" pitchFamily="34" charset="0"/>
              </a:rPr>
              <a:t>Stress Level 2</a:t>
            </a:r>
            <a:r>
              <a:rPr lang="en-US" sz="1400" b="0" i="0" u="none" strike="noStrike" dirty="0">
                <a:effectLst/>
                <a:latin typeface="Aptos Narrow" panose="020B0004020202020204" pitchFamily="34" charset="0"/>
              </a:rPr>
              <a:t>: An OR of </a:t>
            </a:r>
            <a:r>
              <a:rPr lang="en-US" sz="1400" b="1" i="0" u="none" strike="noStrike" dirty="0">
                <a:effectLst/>
                <a:latin typeface="Aptos Narrow" panose="020B0004020202020204" pitchFamily="34" charset="0"/>
              </a:rPr>
              <a:t>1.1313</a:t>
            </a:r>
            <a:r>
              <a:rPr lang="en-US" sz="1400" b="0" i="0" u="none" strike="noStrike" dirty="0">
                <a:effectLst/>
                <a:latin typeface="Aptos Narrow" panose="020B0004020202020204" pitchFamily="34" charset="0"/>
              </a:rPr>
              <a:t> means that people with access to resources are more likely to report high stress compared to those without access.</a:t>
            </a:r>
            <a:br>
              <a:rPr lang="en-US" sz="1400" b="0" i="0" u="none" strike="noStrike" dirty="0">
                <a:effectLst/>
                <a:latin typeface="Aptos Narrow" panose="020B0004020202020204" pitchFamily="34" charset="0"/>
              </a:rPr>
            </a:br>
            <a:br>
              <a:rPr lang="en-US" sz="1400" b="0" i="0" u="none" strike="noStrike" dirty="0">
                <a:effectLst/>
                <a:latin typeface="Aptos Narrow" panose="020B0004020202020204" pitchFamily="34" charset="0"/>
              </a:rPr>
            </a:br>
            <a:r>
              <a:rPr lang="en-CA" sz="1400" b="1" i="0" u="none" strike="noStrike" dirty="0">
                <a:effectLst/>
                <a:latin typeface="Aptos Narrow" panose="020B0004020202020204" pitchFamily="34" charset="0"/>
              </a:rPr>
              <a:t>Risk Ratio (RR) Interpretation:</a:t>
            </a:r>
            <a:br>
              <a:rPr lang="en-CA" sz="1400" b="1" i="0" u="none" strike="noStrike" dirty="0">
                <a:effectLst/>
                <a:latin typeface="Aptos Narrow" panose="020B0004020202020204" pitchFamily="34" charset="0"/>
              </a:rPr>
            </a:br>
            <a:br>
              <a:rPr lang="en-CA" sz="1400" b="1" i="0" u="none" strike="noStrike" dirty="0">
                <a:effectLst/>
                <a:latin typeface="Aptos Narrow" panose="020B0004020202020204" pitchFamily="34" charset="0"/>
              </a:rPr>
            </a:br>
            <a:r>
              <a:rPr lang="en-US" sz="1400" b="1" i="0" u="none" strike="noStrike" dirty="0">
                <a:effectLst/>
                <a:latin typeface="Aptos Narrow" panose="020B0004020202020204" pitchFamily="34" charset="0"/>
              </a:rPr>
              <a:t>Stress Level 0</a:t>
            </a:r>
            <a:r>
              <a:rPr lang="en-US" sz="1400" b="0" i="0" u="none" strike="noStrike" dirty="0">
                <a:effectLst/>
                <a:latin typeface="Aptos Narrow" panose="020B0004020202020204" pitchFamily="34" charset="0"/>
              </a:rPr>
              <a:t>: An RR of </a:t>
            </a:r>
            <a:r>
              <a:rPr lang="en-US" sz="1400" b="1" i="0" u="none" strike="noStrike" dirty="0">
                <a:effectLst/>
                <a:latin typeface="Aptos Narrow" panose="020B0004020202020204" pitchFamily="34" charset="0"/>
              </a:rPr>
              <a:t>0.9294</a:t>
            </a:r>
            <a:r>
              <a:rPr lang="en-US" sz="1400" b="0" i="0" u="none" strike="noStrike" dirty="0">
                <a:effectLst/>
                <a:latin typeface="Aptos Narrow" panose="020B0004020202020204" pitchFamily="34" charset="0"/>
              </a:rPr>
              <a:t> indicates that the risk of reporting no stress is slightly lower for people with access to resources.</a:t>
            </a:r>
            <a:br>
              <a:rPr lang="en-CA" sz="1400" b="0" i="0" u="none" strike="noStrike" dirty="0">
                <a:effectLst/>
                <a:latin typeface="Aptos Narrow" panose="020B0004020202020204" pitchFamily="34" charset="0"/>
              </a:rPr>
            </a:br>
            <a:r>
              <a:rPr lang="en-US" sz="1400" b="1" i="0" u="none" strike="noStrike" dirty="0">
                <a:effectLst/>
                <a:latin typeface="Aptos Narrow" panose="020B0004020202020204" pitchFamily="34" charset="0"/>
              </a:rPr>
              <a:t>Stress Level 1</a:t>
            </a:r>
            <a:r>
              <a:rPr lang="en-US" sz="1400" b="0" i="0" u="none" strike="noStrike" dirty="0">
                <a:effectLst/>
                <a:latin typeface="Aptos Narrow" panose="020B0004020202020204" pitchFamily="34" charset="0"/>
              </a:rPr>
              <a:t>: An RR of </a:t>
            </a:r>
            <a:r>
              <a:rPr lang="en-US" sz="1400" b="1" i="0" u="none" strike="noStrike" dirty="0">
                <a:effectLst/>
                <a:latin typeface="Aptos Narrow" panose="020B0004020202020204" pitchFamily="34" charset="0"/>
              </a:rPr>
              <a:t>0.9674</a:t>
            </a:r>
            <a:r>
              <a:rPr lang="en-US" sz="1400" b="0" i="0" u="none" strike="noStrike" dirty="0">
                <a:effectLst/>
                <a:latin typeface="Aptos Narrow" panose="020B0004020202020204" pitchFamily="34" charset="0"/>
              </a:rPr>
              <a:t> indicates that the risk of reporting medium stress is similar for both groups.</a:t>
            </a:r>
            <a:br>
              <a:rPr lang="en-CA" sz="1400" b="0" i="0" u="none" strike="noStrike" dirty="0">
                <a:effectLst/>
                <a:latin typeface="Aptos Narrow" panose="020B0004020202020204" pitchFamily="34" charset="0"/>
              </a:rPr>
            </a:br>
            <a:r>
              <a:rPr lang="en-US" sz="1400" b="1" i="0" u="none" strike="noStrike" dirty="0">
                <a:effectLst/>
                <a:latin typeface="Aptos Narrow" panose="020B0004020202020204" pitchFamily="34" charset="0"/>
              </a:rPr>
              <a:t>Stress Level 2</a:t>
            </a:r>
            <a:r>
              <a:rPr lang="en-US" sz="1400" b="0" i="0" u="none" strike="noStrike" dirty="0">
                <a:effectLst/>
                <a:latin typeface="Aptos Narrow" panose="020B0004020202020204" pitchFamily="34" charset="0"/>
              </a:rPr>
              <a:t>: An RR of </a:t>
            </a:r>
            <a:r>
              <a:rPr lang="en-US" sz="1400" b="1" i="0" u="none" strike="noStrike" dirty="0">
                <a:effectLst/>
                <a:latin typeface="Aptos Narrow" panose="020B0004020202020204" pitchFamily="34" charset="0"/>
              </a:rPr>
              <a:t>1.1097</a:t>
            </a:r>
            <a:r>
              <a:rPr lang="en-US" sz="1400" b="0" i="0" u="none" strike="noStrike" dirty="0">
                <a:effectLst/>
                <a:latin typeface="Aptos Narrow" panose="020B0004020202020204" pitchFamily="34" charset="0"/>
              </a:rPr>
              <a:t> indicates that the risk of reporting high stress is higher for those with access to resources.</a:t>
            </a:r>
            <a:br>
              <a:rPr lang="en-US" sz="1400" b="1" i="0" u="none" strike="noStrike" dirty="0">
                <a:effectLst/>
                <a:latin typeface="Aptos Narrow" panose="020B0004020202020204" pitchFamily="34" charset="0"/>
              </a:rPr>
            </a:br>
            <a:endParaRPr lang="en-CA" sz="1400" dirty="0">
              <a:latin typeface="+mn-lt"/>
            </a:endParaRPr>
          </a:p>
        </p:txBody>
      </p:sp>
      <p:sp>
        <p:nvSpPr>
          <p:cNvPr id="16" name="Rectangle 15">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9ED1499B-F251-CB22-1FBA-0297B69E3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909" y="1104998"/>
            <a:ext cx="4281815" cy="1338100"/>
          </a:xfrm>
          <a:prstGeom prst="rect">
            <a:avLst/>
          </a:prstGeom>
        </p:spPr>
      </p:pic>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2DB10A64-73E6-5074-0BDD-CE2D51126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05" y="5204437"/>
            <a:ext cx="11136055" cy="1386268"/>
          </a:xfrm>
          <a:prstGeom prst="rect">
            <a:avLst/>
          </a:prstGeom>
        </p:spPr>
      </p:pic>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018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F90F311-A19F-3972-943C-894EC72A5B02}"/>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6800" b="1" i="0" u="none" strike="noStrike" kern="1200">
                <a:solidFill>
                  <a:srgbClr val="FFFFFF"/>
                </a:solidFill>
                <a:effectLst/>
                <a:latin typeface="+mj-lt"/>
                <a:ea typeface="+mj-ea"/>
                <a:cs typeface="+mj-cs"/>
              </a:rPr>
              <a:t>Univariate Analysis</a:t>
            </a:r>
            <a:endParaRPr lang="en-US" sz="6800" kern="1200">
              <a:solidFill>
                <a:srgbClr val="FFFFFF"/>
              </a:solidFill>
              <a:latin typeface="+mj-lt"/>
              <a:ea typeface="+mj-ea"/>
              <a:cs typeface="+mj-cs"/>
            </a:endParaRPr>
          </a:p>
        </p:txBody>
      </p:sp>
      <p:pic>
        <p:nvPicPr>
          <p:cNvPr id="5" name="Content Placeholder 4" descr="A screenshot of a table&#10;&#10;Description automatically generated">
            <a:extLst>
              <a:ext uri="{FF2B5EF4-FFF2-40B4-BE49-F238E27FC236}">
                <a16:creationId xmlns:a16="http://schemas.microsoft.com/office/drawing/2014/main" id="{0C3BCD6A-BF97-5A32-AC39-C4AA5FC9C01A}"/>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5457027" y="2180733"/>
            <a:ext cx="6194967" cy="3546884"/>
          </a:xfrm>
          <a:prstGeom prst="rect">
            <a:avLst/>
          </a:prstGeom>
        </p:spPr>
      </p:pic>
      <p:grpSp>
        <p:nvGrpSpPr>
          <p:cNvPr id="19" name="Group 18">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2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1"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256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DB7BC-F859-3DB0-B5A4-FE28D5469508}"/>
              </a:ext>
            </a:extLst>
          </p:cNvPr>
          <p:cNvSpPr>
            <a:spLocks noGrp="1"/>
          </p:cNvSpPr>
          <p:nvPr>
            <p:ph type="title"/>
          </p:nvPr>
        </p:nvSpPr>
        <p:spPr>
          <a:xfrm>
            <a:off x="838201" y="300580"/>
            <a:ext cx="9829800" cy="1089529"/>
          </a:xfrm>
        </p:spPr>
        <p:txBody>
          <a:bodyPr>
            <a:normAutofit/>
          </a:bodyPr>
          <a:lstStyle/>
          <a:p>
            <a:r>
              <a:rPr lang="en-CA" sz="2500" b="0" i="0" u="none" strike="noStrike" kern="1200" spc="0" baseline="0">
                <a:solidFill>
                  <a:srgbClr val="FFFFFF"/>
                </a:solidFill>
              </a:rPr>
              <a:t>Clustered </a:t>
            </a:r>
            <a:r>
              <a:rPr lang="en-CA" sz="2500" i="0" u="none" strike="noStrike" kern="1200" spc="0" baseline="0">
                <a:solidFill>
                  <a:srgbClr val="FFFFFF"/>
                </a:solidFill>
              </a:rPr>
              <a:t>Column Showing </a:t>
            </a:r>
            <a:r>
              <a:rPr lang="en-CA" sz="2500" i="0" u="none" strike="noStrike" cap="none" normalizeH="0" baseline="0">
                <a:solidFill>
                  <a:srgbClr val="FFFFFF"/>
                </a:solidFill>
              </a:rPr>
              <a:t>Odds Ratio and Risk Ratio for Stress Levels</a:t>
            </a:r>
            <a:br>
              <a:rPr lang="en-CA" sz="2500">
                <a:solidFill>
                  <a:srgbClr val="FFFFFF"/>
                </a:solidFill>
              </a:rPr>
            </a:br>
            <a:endParaRPr lang="en-CA" sz="2500">
              <a:solidFill>
                <a:srgbClr val="FFFFFF"/>
              </a:solidFill>
            </a:endParaRPr>
          </a:p>
        </p:txBody>
      </p:sp>
      <p:sp>
        <p:nvSpPr>
          <p:cNvPr id="1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03160EA2-DA4D-4A5B-B997-9F50746CDC39}"/>
              </a:ext>
            </a:extLst>
          </p:cNvPr>
          <p:cNvGraphicFramePr>
            <a:graphicFrameLocks noGrp="1"/>
          </p:cNvGraphicFramePr>
          <p:nvPr>
            <p:ph idx="1"/>
            <p:extLst>
              <p:ext uri="{D42A27DB-BD31-4B8C-83A1-F6EECF244321}">
                <p14:modId xmlns:p14="http://schemas.microsoft.com/office/powerpoint/2010/main" val="3707558576"/>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5368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0BC4E-FF01-BE87-F080-F725002D6684}"/>
              </a:ext>
            </a:extLst>
          </p:cNvPr>
          <p:cNvSpPr>
            <a:spLocks noGrp="1"/>
          </p:cNvSpPr>
          <p:nvPr>
            <p:ph type="title"/>
          </p:nvPr>
        </p:nvSpPr>
        <p:spPr>
          <a:xfrm>
            <a:off x="6412091" y="501651"/>
            <a:ext cx="4395340" cy="1716255"/>
          </a:xfrm>
        </p:spPr>
        <p:txBody>
          <a:bodyPr anchor="b">
            <a:normAutofit/>
          </a:bodyPr>
          <a:lstStyle/>
          <a:p>
            <a:r>
              <a:rPr lang="en-CA" sz="3500"/>
              <a:t>ANOVA of Stress Level and Access to Mental Health Resources</a:t>
            </a:r>
          </a:p>
        </p:txBody>
      </p:sp>
      <p:sp>
        <p:nvSpPr>
          <p:cNvPr id="27" name="Rectangle 2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text&#10;&#10;Description automatically generated">
            <a:extLst>
              <a:ext uri="{FF2B5EF4-FFF2-40B4-BE49-F238E27FC236}">
                <a16:creationId xmlns:a16="http://schemas.microsoft.com/office/drawing/2014/main" id="{C716A8A2-D85C-331A-E520-182294738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1726052"/>
            <a:ext cx="5221625" cy="3405897"/>
          </a:xfrm>
          <a:prstGeom prst="rect">
            <a:avLst/>
          </a:prstGeom>
        </p:spPr>
      </p:pic>
      <p:sp>
        <p:nvSpPr>
          <p:cNvPr id="3" name="Content Placeholder 2">
            <a:extLst>
              <a:ext uri="{FF2B5EF4-FFF2-40B4-BE49-F238E27FC236}">
                <a16:creationId xmlns:a16="http://schemas.microsoft.com/office/drawing/2014/main" id="{207357E6-F0C7-F7B9-F736-AD2E3A108233}"/>
              </a:ext>
            </a:extLst>
          </p:cNvPr>
          <p:cNvSpPr>
            <a:spLocks noGrp="1"/>
          </p:cNvSpPr>
          <p:nvPr>
            <p:ph idx="1"/>
          </p:nvPr>
        </p:nvSpPr>
        <p:spPr>
          <a:xfrm>
            <a:off x="6392583" y="2645922"/>
            <a:ext cx="4434721" cy="3710427"/>
          </a:xfrm>
        </p:spPr>
        <p:txBody>
          <a:bodyPr anchor="t">
            <a:normAutofit/>
          </a:bodyPr>
          <a:lstStyle/>
          <a:p>
            <a:r>
              <a:rPr lang="en-CA" sz="2000">
                <a:solidFill>
                  <a:schemeClr val="tx1">
                    <a:alpha val="80000"/>
                  </a:schemeClr>
                </a:solidFill>
              </a:rPr>
              <a:t>Univariate Analysis</a:t>
            </a:r>
          </a:p>
          <a:p>
            <a:endParaRPr lang="en-CA" sz="2000">
              <a:solidFill>
                <a:schemeClr val="tx1">
                  <a:alpha val="80000"/>
                </a:schemeClr>
              </a:solidFill>
            </a:endParaRPr>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177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BBF3-C567-5D03-77B2-2F5959A34106}"/>
              </a:ext>
            </a:extLst>
          </p:cNvPr>
          <p:cNvSpPr>
            <a:spLocks noGrp="1"/>
          </p:cNvSpPr>
          <p:nvPr>
            <p:ph type="title"/>
          </p:nvPr>
        </p:nvSpPr>
        <p:spPr>
          <a:xfrm>
            <a:off x="838200" y="4357021"/>
            <a:ext cx="10515600" cy="1325563"/>
          </a:xfrm>
        </p:spPr>
        <p:txBody>
          <a:bodyPr>
            <a:normAutofit fontScale="90000"/>
          </a:bodyPr>
          <a:lstStyle/>
          <a:p>
            <a:br>
              <a:rPr lang="en-CA" sz="1800" b="1" i="0" u="none" strike="noStrike">
                <a:solidFill>
                  <a:srgbClr val="000000"/>
                </a:solidFill>
                <a:effectLst/>
                <a:latin typeface="+mn-lt"/>
              </a:rPr>
            </a:br>
            <a:r>
              <a:rPr lang="en-CA" sz="1800" b="1" i="0" u="none" strike="noStrike">
                <a:solidFill>
                  <a:srgbClr val="000000"/>
                </a:solidFill>
                <a:effectLst/>
                <a:latin typeface="+mn-lt"/>
              </a:rPr>
              <a:t>Groups</a:t>
            </a:r>
            <a:r>
              <a:rPr lang="en-CA" sz="1800" b="0" i="0" u="none" strike="noStrike">
                <a:solidFill>
                  <a:srgbClr val="000000"/>
                </a:solidFill>
                <a:effectLst/>
                <a:latin typeface="+mn-lt"/>
              </a:rPr>
              <a:t>:</a:t>
            </a:r>
            <a:br>
              <a:rPr lang="en-CA" sz="1800" b="0" i="0" u="none" strike="noStrike">
                <a:solidFill>
                  <a:srgbClr val="000000"/>
                </a:solidFill>
                <a:effectLst/>
                <a:latin typeface="+mn-lt"/>
              </a:rPr>
            </a:br>
            <a:r>
              <a:rPr lang="en-US" sz="1800" b="1" i="0" u="none" strike="noStrike">
                <a:solidFill>
                  <a:srgbClr val="000000"/>
                </a:solidFill>
                <a:effectLst/>
                <a:latin typeface="Aptos Narrow" panose="020B0004020202020204" pitchFamily="34" charset="0"/>
              </a:rPr>
              <a:t>Column 1</a:t>
            </a:r>
            <a:r>
              <a:rPr lang="en-US" sz="1800" b="0" i="0" u="none" strike="noStrike">
                <a:solidFill>
                  <a:srgbClr val="000000"/>
                </a:solidFill>
                <a:effectLst/>
                <a:latin typeface="Aptos Narrow" panose="020B0004020202020204" pitchFamily="34" charset="0"/>
              </a:rPr>
              <a:t>: Stress Level (Encoded), which has a sum of 7428, an average of 1.4856, and a variance of 1.2548.</a:t>
            </a:r>
            <a:br>
              <a:rPr lang="en-CA" sz="1800" b="0" i="0" u="none" strike="noStrike">
                <a:solidFill>
                  <a:srgbClr val="000000"/>
                </a:solidFill>
                <a:effectLst/>
                <a:latin typeface="Aptos Narrow" panose="020B0004020202020204" pitchFamily="34" charset="0"/>
              </a:rPr>
            </a:br>
            <a:r>
              <a:rPr lang="en-US" sz="1800" b="1" i="0" u="none" strike="noStrike">
                <a:solidFill>
                  <a:srgbClr val="000000"/>
                </a:solidFill>
                <a:effectLst/>
                <a:latin typeface="Aptos Narrow" panose="020B0004020202020204" pitchFamily="34" charset="0"/>
              </a:rPr>
              <a:t>Column 2</a:t>
            </a:r>
            <a:r>
              <a:rPr lang="en-US" sz="1800" b="0" i="0" u="none" strike="noStrike">
                <a:solidFill>
                  <a:srgbClr val="000000"/>
                </a:solidFill>
                <a:effectLst/>
                <a:latin typeface="Aptos Narrow" panose="020B0004020202020204" pitchFamily="34" charset="0"/>
              </a:rPr>
              <a:t>: Access to Mental Health Resources (Encoded), which has a sum of 5041, an average of 1.0082, and a variance of 0.6663.</a:t>
            </a:r>
            <a:br>
              <a:rPr lang="en-US" sz="1800" b="0" i="0" u="none" strike="noStrike">
                <a:solidFill>
                  <a:srgbClr val="000000"/>
                </a:solidFill>
                <a:effectLst/>
                <a:latin typeface="Aptos Narrow" panose="020B0004020202020204" pitchFamily="34" charset="0"/>
              </a:rPr>
            </a:br>
            <a:br>
              <a:rPr lang="en-CA" sz="1800" b="0" i="0" u="none" strike="noStrike">
                <a:solidFill>
                  <a:srgbClr val="000000"/>
                </a:solidFill>
                <a:effectLst/>
                <a:latin typeface="Aptos Narrow" panose="020B0004020202020204" pitchFamily="34" charset="0"/>
              </a:rPr>
            </a:br>
            <a:r>
              <a:rPr lang="en-CA" sz="1800" b="1" i="0" u="none" strike="noStrike">
                <a:solidFill>
                  <a:srgbClr val="000000"/>
                </a:solidFill>
                <a:effectLst/>
                <a:latin typeface="Aptos Narrow" panose="020B0004020202020204" pitchFamily="34" charset="0"/>
              </a:rPr>
              <a:t>Interpretation:</a:t>
            </a:r>
            <a:br>
              <a:rPr lang="en-CA" sz="1800" b="1" i="0" u="none" strike="noStrike">
                <a:solidFill>
                  <a:srgbClr val="000000"/>
                </a:solidFill>
                <a:effectLst/>
                <a:latin typeface="Aptos Narrow" panose="020B0004020202020204" pitchFamily="34" charset="0"/>
              </a:rPr>
            </a:br>
            <a:r>
              <a:rPr lang="en-US" sz="1800" b="1" i="0" u="none" strike="noStrike">
                <a:solidFill>
                  <a:srgbClr val="000000"/>
                </a:solidFill>
                <a:effectLst/>
                <a:latin typeface="Aptos Narrow" panose="020B0004020202020204" pitchFamily="34" charset="0"/>
              </a:rPr>
              <a:t>Null Hypothesis (H₀)</a:t>
            </a:r>
            <a:r>
              <a:rPr lang="en-US" sz="1800" b="0" i="0" u="none" strike="noStrike">
                <a:solidFill>
                  <a:srgbClr val="000000"/>
                </a:solidFill>
                <a:effectLst/>
                <a:latin typeface="Aptos Narrow" panose="020B0004020202020204" pitchFamily="34" charset="0"/>
              </a:rPr>
              <a:t>: There is no significant difference between the groups (i.e., there is no relationship between Stress Level and Access to Mental Health Resources).</a:t>
            </a:r>
            <a:br>
              <a:rPr lang="en-US" sz="1800" b="0" i="0" u="none" strike="noStrike">
                <a:solidFill>
                  <a:srgbClr val="000000"/>
                </a:solidFill>
                <a:effectLst/>
                <a:latin typeface="Aptos Narrow" panose="020B0004020202020204" pitchFamily="34" charset="0"/>
              </a:rPr>
            </a:br>
            <a:br>
              <a:rPr lang="en-CA" sz="1800" b="0" i="0" u="none" strike="noStrike">
                <a:solidFill>
                  <a:srgbClr val="000000"/>
                </a:solidFill>
                <a:effectLst/>
                <a:latin typeface="Aptos Narrow" panose="020B0004020202020204" pitchFamily="34" charset="0"/>
              </a:rPr>
            </a:br>
            <a:r>
              <a:rPr lang="en-US" sz="1800" b="1" i="0" u="none" strike="noStrike">
                <a:solidFill>
                  <a:srgbClr val="000000"/>
                </a:solidFill>
                <a:effectLst/>
                <a:latin typeface="Aptos Narrow" panose="020B0004020202020204" pitchFamily="34" charset="0"/>
              </a:rPr>
              <a:t>Alternative Hypothesis (H₁)</a:t>
            </a:r>
            <a:r>
              <a:rPr lang="en-US" sz="1800" b="0" i="0" u="none" strike="noStrike">
                <a:solidFill>
                  <a:srgbClr val="000000"/>
                </a:solidFill>
                <a:effectLst/>
                <a:latin typeface="Aptos Narrow" panose="020B0004020202020204" pitchFamily="34" charset="0"/>
              </a:rPr>
              <a:t>: There is a significant difference between the groups (i.e., Stress Level and Access to Mental Health Resources are related).</a:t>
            </a:r>
            <a:br>
              <a:rPr lang="en-US" sz="1800" b="0" i="0" u="none" strike="noStrike">
                <a:solidFill>
                  <a:srgbClr val="000000"/>
                </a:solidFill>
                <a:effectLst/>
                <a:latin typeface="Aptos Narrow" panose="020B0004020202020204" pitchFamily="34" charset="0"/>
              </a:rPr>
            </a:br>
            <a:br>
              <a:rPr lang="en-CA" sz="1800" b="0" i="0" u="none" strike="noStrike">
                <a:solidFill>
                  <a:srgbClr val="000000"/>
                </a:solidFill>
                <a:effectLst/>
                <a:latin typeface="Aptos Narrow" panose="020B0004020202020204" pitchFamily="34" charset="0"/>
              </a:rPr>
            </a:br>
            <a:r>
              <a:rPr lang="en-US" sz="1800" b="0" i="0" u="none" strike="noStrike">
                <a:solidFill>
                  <a:srgbClr val="000000"/>
                </a:solidFill>
                <a:effectLst/>
                <a:latin typeface="Aptos Narrow" panose="020B0004020202020204" pitchFamily="34" charset="0"/>
              </a:rPr>
              <a:t>Since the </a:t>
            </a:r>
            <a:r>
              <a:rPr lang="en-US" sz="1800" b="1" i="0" u="none" strike="noStrike">
                <a:solidFill>
                  <a:srgbClr val="000000"/>
                </a:solidFill>
                <a:effectLst/>
                <a:latin typeface="Aptos Narrow" panose="020B0004020202020204" pitchFamily="34" charset="0"/>
              </a:rPr>
              <a:t>p-value</a:t>
            </a:r>
            <a:r>
              <a:rPr lang="en-US" sz="1800" b="0" i="0" u="none" strike="noStrike">
                <a:solidFill>
                  <a:srgbClr val="000000"/>
                </a:solidFill>
                <a:effectLst/>
                <a:latin typeface="Aptos Narrow" panose="020B0004020202020204" pitchFamily="34" charset="0"/>
              </a:rPr>
              <a:t> is extremely small (2.4954E-127), we reject the </a:t>
            </a:r>
            <a:r>
              <a:rPr lang="en-US" sz="1800" b="1" i="0" u="none" strike="noStrike">
                <a:solidFill>
                  <a:srgbClr val="000000"/>
                </a:solidFill>
                <a:effectLst/>
                <a:latin typeface="Aptos Narrow" panose="020B0004020202020204" pitchFamily="34" charset="0"/>
              </a:rPr>
              <a:t>null hypothesis</a:t>
            </a:r>
            <a:r>
              <a:rPr lang="en-US" sz="1800" b="0" i="0" u="none" strike="noStrike">
                <a:solidFill>
                  <a:srgbClr val="000000"/>
                </a:solidFill>
                <a:effectLst/>
                <a:latin typeface="Aptos Narrow" panose="020B0004020202020204" pitchFamily="34" charset="0"/>
              </a:rPr>
              <a:t>.</a:t>
            </a:r>
            <a:br>
              <a:rPr lang="en-CA" sz="1800" b="0" i="0" u="none" strike="noStrike">
                <a:solidFill>
                  <a:srgbClr val="000000"/>
                </a:solidFill>
                <a:effectLst/>
                <a:latin typeface="Aptos Narrow" panose="020B0004020202020204" pitchFamily="34" charset="0"/>
              </a:rPr>
            </a:br>
            <a:r>
              <a:rPr lang="en-US" sz="1800" b="0" i="0" u="none" strike="noStrike">
                <a:solidFill>
                  <a:srgbClr val="000000"/>
                </a:solidFill>
                <a:effectLst/>
                <a:latin typeface="Aptos Narrow" panose="020B0004020202020204" pitchFamily="34" charset="0"/>
              </a:rPr>
              <a:t>Since the p-value is very small, we can confidently say that Access to Mental Health Resources affects the Stress Level.</a:t>
            </a:r>
            <a:endParaRPr lang="en-CA" dirty="0">
              <a:latin typeface="+mn-lt"/>
            </a:endParaRPr>
          </a:p>
        </p:txBody>
      </p:sp>
      <p:pic>
        <p:nvPicPr>
          <p:cNvPr id="5" name="Content Placeholder 4" descr="A screenshot of a spreadsheet&#10;&#10;Description automatically generated">
            <a:extLst>
              <a:ext uri="{FF2B5EF4-FFF2-40B4-BE49-F238E27FC236}">
                <a16:creationId xmlns:a16="http://schemas.microsoft.com/office/drawing/2014/main" id="{88E59540-EA9B-8BCC-8B95-BF2E180D2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187" y="97538"/>
            <a:ext cx="8069826" cy="3234693"/>
          </a:xfrm>
        </p:spPr>
      </p:pic>
    </p:spTree>
    <p:extLst>
      <p:ext uri="{BB962C8B-B14F-4D97-AF65-F5344CB8AC3E}">
        <p14:creationId xmlns:p14="http://schemas.microsoft.com/office/powerpoint/2010/main" val="307539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4DCE7-23C5-FC8A-817C-27A61C92E19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Data file: </a:t>
            </a:r>
            <a:r>
              <a:rPr lang="en-US" sz="3200" kern="1200">
                <a:solidFill>
                  <a:schemeClr val="bg1"/>
                </a:solidFill>
                <a:latin typeface="+mj-lt"/>
                <a:ea typeface="+mj-ea"/>
                <a:cs typeface="+mj-cs"/>
              </a:rPr>
              <a:t>Impact_of_Remote_Work_on_Mental_Health.csv</a:t>
            </a:r>
          </a:p>
        </p:txBody>
      </p:sp>
      <p:pic>
        <p:nvPicPr>
          <p:cNvPr id="5" name="Content Placeholder 4" descr="A screenshot of a computer&#10;&#10;Description automatically generated">
            <a:extLst>
              <a:ext uri="{FF2B5EF4-FFF2-40B4-BE49-F238E27FC236}">
                <a16:creationId xmlns:a16="http://schemas.microsoft.com/office/drawing/2014/main" id="{49AB6CBE-15CE-B340-A738-8BFBF13C6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063" y="1675227"/>
            <a:ext cx="10849873" cy="4394199"/>
          </a:xfrm>
          <a:prstGeom prst="rect">
            <a:avLst/>
          </a:prstGeom>
        </p:spPr>
      </p:pic>
    </p:spTree>
    <p:extLst>
      <p:ext uri="{BB962C8B-B14F-4D97-AF65-F5344CB8AC3E}">
        <p14:creationId xmlns:p14="http://schemas.microsoft.com/office/powerpoint/2010/main" val="15806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AEDC9-7A64-43F7-643A-F8C05C3CDB95}"/>
              </a:ext>
            </a:extLst>
          </p:cNvPr>
          <p:cNvSpPr>
            <a:spLocks noGrp="1"/>
          </p:cNvSpPr>
          <p:nvPr>
            <p:ph type="title"/>
          </p:nvPr>
        </p:nvSpPr>
        <p:spPr>
          <a:xfrm>
            <a:off x="838201" y="300580"/>
            <a:ext cx="9829800" cy="1089529"/>
          </a:xfrm>
        </p:spPr>
        <p:txBody>
          <a:bodyPr>
            <a:normAutofit/>
          </a:bodyPr>
          <a:lstStyle/>
          <a:p>
            <a:r>
              <a:rPr lang="en-CA" sz="2300">
                <a:solidFill>
                  <a:srgbClr val="FFFFFF"/>
                </a:solidFill>
              </a:rPr>
              <a:t>Box Plot Comparison of Stress Level and Access to Mental Health Resources</a:t>
            </a:r>
            <a:br>
              <a:rPr lang="en-US" sz="2300" b="0" i="0" u="none" strike="noStrike" baseline="0">
                <a:solidFill>
                  <a:srgbClr val="FFFFFF"/>
                </a:solidFill>
                <a:latin typeface="Aptos Narrow" panose="02110004020202020204"/>
              </a:rPr>
            </a:br>
            <a:endParaRPr lang="en-CA" sz="2300">
              <a:solidFill>
                <a:srgbClr val="FFFFFF"/>
              </a:solidFill>
            </a:endParaRPr>
          </a:p>
        </p:txBody>
      </p:sp>
      <p:sp>
        <p:nvSpPr>
          <p:cNvPr id="29"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A1F576C2-0D6A-40C0-9C34-32A46B03B280}"/>
                  </a:ext>
                </a:extLst>
              </p:cNvPr>
              <p:cNvGraphicFramePr>
                <a:graphicFrameLocks noGrp="1"/>
              </p:cNvGraphicFramePr>
              <p:nvPr>
                <p:ph idx="1"/>
                <p:extLst>
                  <p:ext uri="{D42A27DB-BD31-4B8C-83A1-F6EECF244321}">
                    <p14:modId xmlns:p14="http://schemas.microsoft.com/office/powerpoint/2010/main" val="216027929"/>
                  </p:ext>
                </p:extLst>
              </p:nvPr>
            </p:nvGraphicFramePr>
            <p:xfrm>
              <a:off x="838200" y="2211233"/>
              <a:ext cx="10515600" cy="396573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A1F576C2-0D6A-40C0-9C34-32A46B03B280}"/>
                  </a:ext>
                </a:extLst>
              </p:cNvPr>
              <p:cNvPicPr>
                <a:picLocks noGrp="1" noRot="1" noChangeAspect="1" noMove="1" noResize="1" noEditPoints="1" noAdjustHandles="1" noChangeArrowheads="1" noChangeShapeType="1"/>
              </p:cNvPicPr>
              <p:nvPr/>
            </p:nvPicPr>
            <p:blipFill>
              <a:blip r:embed="rId3"/>
              <a:stretch>
                <a:fillRect/>
              </a:stretch>
            </p:blipFill>
            <p:spPr>
              <a:xfrm>
                <a:off x="838200" y="2211233"/>
                <a:ext cx="10515600" cy="3965730"/>
              </a:xfrm>
              <a:prstGeom prst="rect">
                <a:avLst/>
              </a:prstGeom>
            </p:spPr>
          </p:pic>
        </mc:Fallback>
      </mc:AlternateContent>
    </p:spTree>
    <p:extLst>
      <p:ext uri="{BB962C8B-B14F-4D97-AF65-F5344CB8AC3E}">
        <p14:creationId xmlns:p14="http://schemas.microsoft.com/office/powerpoint/2010/main" val="2402583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CC78911-9485-EB29-FF29-592FD9B38164}"/>
              </a:ext>
            </a:extLst>
          </p:cNvPr>
          <p:cNvSpPr>
            <a:spLocks noGrp="1"/>
          </p:cNvSpPr>
          <p:nvPr>
            <p:ph type="title"/>
          </p:nvPr>
        </p:nvSpPr>
        <p:spPr>
          <a:xfrm>
            <a:off x="1188069" y="381935"/>
            <a:ext cx="4008583" cy="5974414"/>
          </a:xfrm>
        </p:spPr>
        <p:txBody>
          <a:bodyPr anchor="ctr">
            <a:normAutofit/>
          </a:bodyPr>
          <a:lstStyle/>
          <a:p>
            <a:r>
              <a:rPr lang="en-CA" sz="6000" dirty="0">
                <a:solidFill>
                  <a:srgbClr val="FFFFFF"/>
                </a:solidFill>
              </a:rPr>
              <a:t>Two Sample t-test for Gender and Stress Level</a:t>
            </a:r>
          </a:p>
        </p:txBody>
      </p:sp>
      <p:grpSp>
        <p:nvGrpSpPr>
          <p:cNvPr id="29" name="Group 28">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6BD352C-BD5C-8D14-2C5D-BC3FB4112475}"/>
              </a:ext>
            </a:extLst>
          </p:cNvPr>
          <p:cNvSpPr>
            <a:spLocks noGrp="1"/>
          </p:cNvSpPr>
          <p:nvPr>
            <p:ph idx="1"/>
          </p:nvPr>
        </p:nvSpPr>
        <p:spPr>
          <a:xfrm>
            <a:off x="6297233" y="518400"/>
            <a:ext cx="4771607" cy="5837949"/>
          </a:xfrm>
        </p:spPr>
        <p:txBody>
          <a:bodyPr anchor="ctr">
            <a:normAutofit/>
          </a:bodyPr>
          <a:lstStyle/>
          <a:p>
            <a:pPr marL="0" indent="0">
              <a:buNone/>
            </a:pPr>
            <a:r>
              <a:rPr lang="en-CA" sz="2000" b="1">
                <a:solidFill>
                  <a:schemeClr val="tx1">
                    <a:alpha val="80000"/>
                  </a:schemeClr>
                </a:solidFill>
              </a:rPr>
              <a:t>Hypothesis Statements:</a:t>
            </a:r>
          </a:p>
          <a:p>
            <a:pPr marL="0" indent="0">
              <a:buNone/>
            </a:pPr>
            <a:endParaRPr lang="en-CA" sz="2000" b="1" i="0" u="none" strike="noStrike">
              <a:solidFill>
                <a:schemeClr val="tx1">
                  <a:alpha val="80000"/>
                </a:schemeClr>
              </a:solidFill>
              <a:effectLst/>
              <a:latin typeface="Aptos Narrow" panose="020B0004020202020204" pitchFamily="34" charset="0"/>
            </a:endParaRPr>
          </a:p>
          <a:p>
            <a:pPr marL="0" indent="0">
              <a:buNone/>
            </a:pPr>
            <a:r>
              <a:rPr lang="en-CA" sz="2000" b="1" i="0" u="none" strike="noStrike">
                <a:solidFill>
                  <a:schemeClr val="tx1">
                    <a:alpha val="80000"/>
                  </a:schemeClr>
                </a:solidFill>
                <a:effectLst/>
                <a:latin typeface="Aptos Narrow" panose="020B0004020202020204" pitchFamily="34" charset="0"/>
              </a:rPr>
              <a:t>Null Hypothesis :</a:t>
            </a:r>
          </a:p>
          <a:p>
            <a:r>
              <a:rPr lang="en-US" sz="2000" b="0" i="0" u="none" strike="noStrike">
                <a:solidFill>
                  <a:schemeClr val="tx1">
                    <a:alpha val="80000"/>
                  </a:schemeClr>
                </a:solidFill>
                <a:effectLst/>
                <a:latin typeface="Aptos Narrow" panose="020B0004020202020204" pitchFamily="34" charset="0"/>
              </a:rPr>
              <a:t>There is no significant difference in the stress levels between Gender</a:t>
            </a:r>
            <a:endParaRPr lang="en-CA" sz="2000" b="1">
              <a:solidFill>
                <a:schemeClr val="tx1">
                  <a:alpha val="80000"/>
                </a:schemeClr>
              </a:solidFill>
              <a:latin typeface="Aptos Narrow" panose="020B0004020202020204" pitchFamily="34" charset="0"/>
            </a:endParaRPr>
          </a:p>
          <a:p>
            <a:pPr marL="0" indent="0">
              <a:buNone/>
            </a:pPr>
            <a:endParaRPr lang="en-CA" sz="2000" b="1" i="0" u="none" strike="noStrike">
              <a:solidFill>
                <a:schemeClr val="tx1">
                  <a:alpha val="80000"/>
                </a:schemeClr>
              </a:solidFill>
              <a:effectLst/>
              <a:latin typeface="Aptos Narrow" panose="020B0004020202020204" pitchFamily="34" charset="0"/>
            </a:endParaRPr>
          </a:p>
          <a:p>
            <a:pPr marL="0" indent="0">
              <a:buNone/>
            </a:pPr>
            <a:r>
              <a:rPr lang="en-CA" sz="2000" b="1" i="0" u="none" strike="noStrike">
                <a:solidFill>
                  <a:schemeClr val="tx1">
                    <a:alpha val="80000"/>
                  </a:schemeClr>
                </a:solidFill>
                <a:effectLst/>
                <a:latin typeface="Aptos Narrow" panose="020B0004020202020204" pitchFamily="34" charset="0"/>
              </a:rPr>
              <a:t>Alternative Hypothesis :</a:t>
            </a:r>
          </a:p>
          <a:p>
            <a:r>
              <a:rPr lang="en-US" sz="2000" b="0" i="0" u="none" strike="noStrike">
                <a:solidFill>
                  <a:schemeClr val="tx1">
                    <a:alpha val="80000"/>
                  </a:schemeClr>
                </a:solidFill>
                <a:effectLst/>
                <a:latin typeface="Aptos Narrow" panose="020B0004020202020204" pitchFamily="34" charset="0"/>
              </a:rPr>
              <a:t>There is a significant difference in the stress levels between Gender</a:t>
            </a:r>
            <a:endParaRPr lang="en-CA" sz="2000">
              <a:solidFill>
                <a:schemeClr val="tx1">
                  <a:alpha val="80000"/>
                </a:schemeClr>
              </a:solidFill>
            </a:endParaRP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609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C70711-CE34-2A02-1E6E-EEDD0FBFE2E3}"/>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5600" kern="1200">
                <a:solidFill>
                  <a:schemeClr val="tx1"/>
                </a:solidFill>
                <a:latin typeface="+mj-lt"/>
                <a:ea typeface="+mj-ea"/>
                <a:cs typeface="+mj-cs"/>
              </a:rPr>
              <a:t>t- Test Results</a:t>
            </a:r>
          </a:p>
        </p:txBody>
      </p:sp>
      <p:sp>
        <p:nvSpPr>
          <p:cNvPr id="28" name="Oval 2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screenshot of a data&#10;&#10;Description automatically generated">
            <a:extLst>
              <a:ext uri="{FF2B5EF4-FFF2-40B4-BE49-F238E27FC236}">
                <a16:creationId xmlns:a16="http://schemas.microsoft.com/office/drawing/2014/main" id="{94FF6721-D01C-DEA7-C99A-6CEFD95E9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770" y="2480944"/>
            <a:ext cx="3952579" cy="1888604"/>
          </a:xfrm>
          <a:prstGeom prst="rect">
            <a:avLst/>
          </a:prstGeom>
        </p:spPr>
      </p:pic>
      <p:sp>
        <p:nvSpPr>
          <p:cNvPr id="6" name="TextBox 5">
            <a:extLst>
              <a:ext uri="{FF2B5EF4-FFF2-40B4-BE49-F238E27FC236}">
                <a16:creationId xmlns:a16="http://schemas.microsoft.com/office/drawing/2014/main" id="{EAB11253-D960-223F-CEB6-19FC9250631B}"/>
              </a:ext>
            </a:extLst>
          </p:cNvPr>
          <p:cNvSpPr txBox="1"/>
          <p:nvPr/>
        </p:nvSpPr>
        <p:spPr>
          <a:xfrm>
            <a:off x="6695359" y="2990818"/>
            <a:ext cx="4158031" cy="2913872"/>
          </a:xfrm>
          <a:prstGeom prst="rect">
            <a:avLst/>
          </a:prstGeom>
        </p:spPr>
        <p:txBody>
          <a:bodyPr vert="horz" lIns="91440" tIns="45720" rIns="91440" bIns="45720" rtlCol="0" anchor="t">
            <a:noAutofit/>
          </a:bodyPr>
          <a:lstStyle/>
          <a:p>
            <a:pPr>
              <a:lnSpc>
                <a:spcPct val="90000"/>
              </a:lnSpc>
              <a:spcAft>
                <a:spcPts val="600"/>
              </a:spcAft>
            </a:pPr>
            <a:r>
              <a:rPr lang="en-US" sz="1400" b="1" i="0" u="none" strike="noStrike" dirty="0">
                <a:solidFill>
                  <a:schemeClr val="tx1">
                    <a:alpha val="80000"/>
                  </a:schemeClr>
                </a:solidFill>
                <a:effectLst/>
              </a:rPr>
              <a:t>Interpretation:</a:t>
            </a:r>
          </a:p>
          <a:p>
            <a:pPr indent="-228600">
              <a:lnSpc>
                <a:spcPct val="90000"/>
              </a:lnSpc>
              <a:spcAft>
                <a:spcPts val="600"/>
              </a:spcAft>
              <a:buFont typeface="Arial" panose="020B0604020202020204" pitchFamily="34" charset="0"/>
              <a:buChar char="•"/>
            </a:pPr>
            <a:r>
              <a:rPr lang="en-US" sz="1400" b="0" i="0" u="none" strike="noStrike" dirty="0">
                <a:solidFill>
                  <a:schemeClr val="tx1">
                    <a:alpha val="80000"/>
                  </a:schemeClr>
                </a:solidFill>
                <a:effectLst/>
              </a:rPr>
              <a:t>The calculated </a:t>
            </a:r>
            <a:r>
              <a:rPr lang="en-US" sz="1400" b="1" i="0" u="none" strike="noStrike" dirty="0">
                <a:solidFill>
                  <a:schemeClr val="tx1">
                    <a:alpha val="80000"/>
                  </a:schemeClr>
                </a:solidFill>
                <a:effectLst/>
              </a:rPr>
              <a:t>t-statistic</a:t>
            </a:r>
            <a:r>
              <a:rPr lang="en-US" sz="1400" b="0" i="0" u="none" strike="noStrike" dirty="0">
                <a:solidFill>
                  <a:schemeClr val="tx1">
                    <a:alpha val="80000"/>
                  </a:schemeClr>
                </a:solidFill>
                <a:effectLst/>
              </a:rPr>
              <a:t> is </a:t>
            </a:r>
            <a:r>
              <a:rPr lang="en-US" sz="1400" b="1" i="0" u="none" strike="noStrike" dirty="0">
                <a:solidFill>
                  <a:schemeClr val="tx1">
                    <a:alpha val="80000"/>
                  </a:schemeClr>
                </a:solidFill>
                <a:effectLst/>
              </a:rPr>
              <a:t>24.3552</a:t>
            </a:r>
            <a:r>
              <a:rPr lang="en-US" sz="1400" b="0" i="0" u="none" strike="noStrike" dirty="0">
                <a:solidFill>
                  <a:schemeClr val="tx1">
                    <a:alpha val="80000"/>
                  </a:schemeClr>
                </a:solidFill>
                <a:effectLst/>
              </a:rPr>
              <a:t>, which is significantly greater than the critical value of </a:t>
            </a:r>
            <a:r>
              <a:rPr lang="en-US" sz="1400" b="1" i="0" u="none" strike="noStrike" dirty="0">
                <a:solidFill>
                  <a:schemeClr val="tx1">
                    <a:alpha val="80000"/>
                  </a:schemeClr>
                </a:solidFill>
                <a:effectLst/>
              </a:rPr>
              <a:t>1.9602</a:t>
            </a:r>
            <a:r>
              <a:rPr lang="en-US" sz="1400" b="0" i="0" u="none" strike="noStrike" dirty="0">
                <a:solidFill>
                  <a:schemeClr val="tx1">
                    <a:alpha val="80000"/>
                  </a:schemeClr>
                </a:solidFill>
                <a:effectLst/>
              </a:rPr>
              <a:t>.</a:t>
            </a:r>
            <a:endParaRPr lang="en-US" sz="1400" b="1" dirty="0">
              <a:solidFill>
                <a:schemeClr val="tx1">
                  <a:alpha val="80000"/>
                </a:schemeClr>
              </a:solidFill>
            </a:endParaRPr>
          </a:p>
          <a:p>
            <a:pPr indent="-228600">
              <a:lnSpc>
                <a:spcPct val="90000"/>
              </a:lnSpc>
              <a:spcAft>
                <a:spcPts val="600"/>
              </a:spcAft>
              <a:buFont typeface="Arial" panose="020B0604020202020204" pitchFamily="34" charset="0"/>
              <a:buChar char="•"/>
            </a:pPr>
            <a:r>
              <a:rPr lang="en-US" sz="1400" b="0" i="0" u="none" strike="noStrike" dirty="0">
                <a:solidFill>
                  <a:schemeClr val="tx1">
                    <a:alpha val="80000"/>
                  </a:schemeClr>
                </a:solidFill>
                <a:effectLst/>
              </a:rPr>
              <a:t>The </a:t>
            </a:r>
            <a:r>
              <a:rPr lang="en-US" sz="1400" b="1" i="0" u="none" strike="noStrike" dirty="0">
                <a:solidFill>
                  <a:schemeClr val="tx1">
                    <a:alpha val="80000"/>
                  </a:schemeClr>
                </a:solidFill>
                <a:effectLst/>
              </a:rPr>
              <a:t>p-value</a:t>
            </a:r>
            <a:r>
              <a:rPr lang="en-US" sz="1400" b="0" i="0" u="none" strike="noStrike" dirty="0">
                <a:solidFill>
                  <a:schemeClr val="tx1">
                    <a:alpha val="80000"/>
                  </a:schemeClr>
                </a:solidFill>
                <a:effectLst/>
              </a:rPr>
              <a:t> is </a:t>
            </a:r>
            <a:r>
              <a:rPr lang="en-US" sz="1400" b="1" i="0" u="none" strike="noStrike" dirty="0">
                <a:solidFill>
                  <a:schemeClr val="tx1">
                    <a:alpha val="80000"/>
                  </a:schemeClr>
                </a:solidFill>
                <a:effectLst/>
              </a:rPr>
              <a:t>5.3605E-127</a:t>
            </a:r>
            <a:r>
              <a:rPr lang="en-US" sz="1400" b="0" i="0" u="none" strike="noStrike" dirty="0">
                <a:solidFill>
                  <a:schemeClr val="tx1">
                    <a:alpha val="80000"/>
                  </a:schemeClr>
                </a:solidFill>
                <a:effectLst/>
              </a:rPr>
              <a:t>, which is extremely small and less than the significance level of </a:t>
            </a:r>
            <a:r>
              <a:rPr lang="en-US" sz="1400" b="1" i="0" u="none" strike="noStrike" dirty="0">
                <a:solidFill>
                  <a:schemeClr val="tx1">
                    <a:alpha val="80000"/>
                  </a:schemeClr>
                </a:solidFill>
                <a:effectLst/>
              </a:rPr>
              <a:t>0.05</a:t>
            </a:r>
            <a:r>
              <a:rPr lang="en-US" sz="1400" b="0" i="0" u="none" strike="noStrike" dirty="0">
                <a:solidFill>
                  <a:schemeClr val="tx1">
                    <a:alpha val="80000"/>
                  </a:schemeClr>
                </a:solidFill>
                <a:effectLst/>
              </a:rPr>
              <a:t>.</a:t>
            </a:r>
            <a:endParaRPr lang="en-US" sz="1400" b="1" i="0" u="none" strike="noStrike" dirty="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1400" b="0" i="0" u="none" strike="noStrike" dirty="0">
                <a:solidFill>
                  <a:schemeClr val="tx1">
                    <a:alpha val="80000"/>
                  </a:schemeClr>
                </a:solidFill>
                <a:effectLst/>
              </a:rPr>
              <a:t>Since the </a:t>
            </a:r>
            <a:r>
              <a:rPr lang="en-US" sz="1400" b="1" i="0" u="none" strike="noStrike" dirty="0">
                <a:solidFill>
                  <a:schemeClr val="tx1">
                    <a:alpha val="80000"/>
                  </a:schemeClr>
                </a:solidFill>
                <a:effectLst/>
              </a:rPr>
              <a:t>p-value</a:t>
            </a:r>
            <a:r>
              <a:rPr lang="en-US" sz="1400" b="0" i="0" u="none" strike="noStrike" dirty="0">
                <a:solidFill>
                  <a:schemeClr val="tx1">
                    <a:alpha val="80000"/>
                  </a:schemeClr>
                </a:solidFill>
                <a:effectLst/>
              </a:rPr>
              <a:t> is less than </a:t>
            </a:r>
            <a:r>
              <a:rPr lang="en-US" sz="1400" b="1" i="0" u="none" strike="noStrike" dirty="0">
                <a:solidFill>
                  <a:schemeClr val="tx1">
                    <a:alpha val="80000"/>
                  </a:schemeClr>
                </a:solidFill>
                <a:effectLst/>
              </a:rPr>
              <a:t>0.05</a:t>
            </a:r>
            <a:r>
              <a:rPr lang="en-US" sz="1400" b="0" i="0" u="none" strike="noStrike" dirty="0">
                <a:solidFill>
                  <a:schemeClr val="tx1">
                    <a:alpha val="80000"/>
                  </a:schemeClr>
                </a:solidFill>
                <a:effectLst/>
              </a:rPr>
              <a:t> and the </a:t>
            </a:r>
            <a:r>
              <a:rPr lang="en-US" sz="1400" b="1" i="0" u="none" strike="noStrike" dirty="0">
                <a:solidFill>
                  <a:schemeClr val="tx1">
                    <a:alpha val="80000"/>
                  </a:schemeClr>
                </a:solidFill>
                <a:effectLst/>
              </a:rPr>
              <a:t>t-statistic</a:t>
            </a:r>
            <a:r>
              <a:rPr lang="en-US" sz="1400" b="0" i="0" u="none" strike="noStrike" dirty="0">
                <a:solidFill>
                  <a:schemeClr val="tx1">
                    <a:alpha val="80000"/>
                  </a:schemeClr>
                </a:solidFill>
                <a:effectLst/>
              </a:rPr>
              <a:t> is greater than the critical value, we reject the </a:t>
            </a:r>
            <a:r>
              <a:rPr lang="en-US" sz="1400" b="1" i="0" u="none" strike="noStrike" dirty="0">
                <a:solidFill>
                  <a:schemeClr val="tx1">
                    <a:alpha val="80000"/>
                  </a:schemeClr>
                </a:solidFill>
                <a:effectLst/>
              </a:rPr>
              <a:t>null hypothesis</a:t>
            </a:r>
            <a:r>
              <a:rPr lang="en-US" sz="1400" b="0" i="0" u="none" strike="noStrike" dirty="0">
                <a:solidFill>
                  <a:schemeClr val="tx1">
                    <a:alpha val="80000"/>
                  </a:schemeClr>
                </a:solidFill>
                <a:effectLst/>
              </a:rPr>
              <a:t>.</a:t>
            </a:r>
            <a:endParaRPr lang="en-US" sz="1400" b="1"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400" b="1" dirty="0">
              <a:solidFill>
                <a:schemeClr val="tx1">
                  <a:alpha val="80000"/>
                </a:schemeClr>
              </a:solidFill>
            </a:endParaRPr>
          </a:p>
          <a:p>
            <a:pPr>
              <a:lnSpc>
                <a:spcPct val="90000"/>
              </a:lnSpc>
              <a:spcAft>
                <a:spcPts val="600"/>
              </a:spcAft>
            </a:pPr>
            <a:r>
              <a:rPr lang="en-US" sz="1400" b="1" i="0" u="none" strike="noStrike" dirty="0">
                <a:solidFill>
                  <a:schemeClr val="tx1">
                    <a:alpha val="80000"/>
                  </a:schemeClr>
                </a:solidFill>
                <a:effectLst/>
              </a:rPr>
              <a:t>Conclusion:</a:t>
            </a:r>
          </a:p>
          <a:p>
            <a:pPr indent="-228600">
              <a:lnSpc>
                <a:spcPct val="90000"/>
              </a:lnSpc>
              <a:spcAft>
                <a:spcPts val="600"/>
              </a:spcAft>
              <a:buFont typeface="Arial" panose="020B0604020202020204" pitchFamily="34" charset="0"/>
              <a:buChar char="•"/>
            </a:pPr>
            <a:r>
              <a:rPr lang="en-US" sz="1400" b="0" i="0" u="none" strike="noStrike" dirty="0">
                <a:solidFill>
                  <a:schemeClr val="tx1">
                    <a:alpha val="80000"/>
                  </a:schemeClr>
                </a:solidFill>
                <a:effectLst/>
              </a:rPr>
              <a:t>There is a statistically significant difference in the stress levels between Gender.</a:t>
            </a:r>
            <a:endParaRPr lang="en-US" sz="1400" b="1" dirty="0">
              <a:solidFill>
                <a:schemeClr val="tx1">
                  <a:alpha val="80000"/>
                </a:schemeClr>
              </a:solidFill>
            </a:endParaRPr>
          </a:p>
          <a:p>
            <a:pPr indent="-228600">
              <a:lnSpc>
                <a:spcPct val="90000"/>
              </a:lnSpc>
              <a:spcAft>
                <a:spcPts val="600"/>
              </a:spcAft>
              <a:buFont typeface="Arial" panose="020B0604020202020204" pitchFamily="34" charset="0"/>
              <a:buChar char="•"/>
            </a:pPr>
            <a:r>
              <a:rPr lang="en-US" sz="1400" b="0" i="0" u="none" strike="noStrike" dirty="0">
                <a:solidFill>
                  <a:schemeClr val="tx1">
                    <a:alpha val="80000"/>
                  </a:schemeClr>
                </a:solidFill>
                <a:effectLst/>
              </a:rPr>
              <a:t>Therefore, we conclude that </a:t>
            </a:r>
            <a:r>
              <a:rPr lang="en-US" sz="1400" b="1" i="0" u="none" strike="noStrike" dirty="0">
                <a:solidFill>
                  <a:schemeClr val="tx1">
                    <a:alpha val="80000"/>
                  </a:schemeClr>
                </a:solidFill>
                <a:effectLst/>
              </a:rPr>
              <a:t>Gender has an impact on stress levels</a:t>
            </a:r>
            <a:r>
              <a:rPr lang="en-US" sz="1400" b="0" i="0" u="none" strike="noStrike" dirty="0">
                <a:solidFill>
                  <a:schemeClr val="tx1">
                    <a:alpha val="80000"/>
                  </a:schemeClr>
                </a:solidFill>
                <a:effectLst/>
              </a:rPr>
              <a:t> in the dataset.</a:t>
            </a:r>
            <a:endParaRPr lang="en-US" sz="1400" dirty="0">
              <a:solidFill>
                <a:schemeClr val="tx1">
                  <a:alpha val="80000"/>
                </a:schemeClr>
              </a:solidFill>
            </a:endParaRPr>
          </a:p>
        </p:txBody>
      </p:sp>
      <p:sp>
        <p:nvSpPr>
          <p:cNvPr id="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486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5C947-DA2F-4B38-BCA6-8BC88F2E1AF2}"/>
              </a:ext>
            </a:extLst>
          </p:cNvPr>
          <p:cNvSpPr>
            <a:spLocks noGrp="1"/>
          </p:cNvSpPr>
          <p:nvPr>
            <p:ph type="title"/>
          </p:nvPr>
        </p:nvSpPr>
        <p:spPr>
          <a:xfrm>
            <a:off x="838201" y="300580"/>
            <a:ext cx="9829800" cy="1089529"/>
          </a:xfrm>
        </p:spPr>
        <p:txBody>
          <a:bodyPr>
            <a:normAutofit/>
          </a:bodyPr>
          <a:lstStyle/>
          <a:p>
            <a:r>
              <a:rPr lang="en-CA" sz="2300" b="0" i="0" u="none" strike="noStrike" baseline="0">
                <a:solidFill>
                  <a:srgbClr val="FFFFFF"/>
                </a:solidFill>
              </a:rPr>
              <a:t>Clustered Bar Showing Comparison of Mean and Standard Deviation for Gender and Stress Level</a:t>
            </a:r>
            <a:br>
              <a:rPr lang="en-CA" sz="2300">
                <a:solidFill>
                  <a:srgbClr val="FFFFFF"/>
                </a:solidFill>
              </a:rPr>
            </a:br>
            <a:endParaRPr lang="en-CA" sz="2300">
              <a:solidFill>
                <a:srgbClr val="FFFFFF"/>
              </a:solidFill>
            </a:endParaRPr>
          </a:p>
        </p:txBody>
      </p:sp>
      <p:sp>
        <p:nvSpPr>
          <p:cNvPr id="1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18460B78-69B5-821B-E713-FE025699EA62}"/>
              </a:ext>
            </a:extLst>
          </p:cNvPr>
          <p:cNvGraphicFramePr>
            <a:graphicFrameLocks noGrp="1"/>
          </p:cNvGraphicFramePr>
          <p:nvPr>
            <p:ph idx="1"/>
            <p:extLst>
              <p:ext uri="{D42A27DB-BD31-4B8C-83A1-F6EECF244321}">
                <p14:modId xmlns:p14="http://schemas.microsoft.com/office/powerpoint/2010/main" val="3851333375"/>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738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56A4155-0C61-03D1-A574-91524A254BFA}"/>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5000" kern="1200">
                <a:solidFill>
                  <a:srgbClr val="FFFFFF"/>
                </a:solidFill>
                <a:latin typeface="+mj-lt"/>
                <a:ea typeface="+mj-ea"/>
                <a:cs typeface="+mj-cs"/>
              </a:rPr>
              <a:t>ANOVA of Hours Worked Per Week and Work Life Balance Rating</a:t>
            </a:r>
          </a:p>
        </p:txBody>
      </p:sp>
      <p:pic>
        <p:nvPicPr>
          <p:cNvPr id="5" name="Content Placeholder 4" descr="A screenshot of a spreadsheet&#10;&#10;Description automatically generated">
            <a:extLst>
              <a:ext uri="{FF2B5EF4-FFF2-40B4-BE49-F238E27FC236}">
                <a16:creationId xmlns:a16="http://schemas.microsoft.com/office/drawing/2014/main" id="{710249DA-A994-9204-8FB9-608870A01DF7}"/>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6657649" y="814999"/>
            <a:ext cx="4994344" cy="4912619"/>
          </a:xfrm>
          <a:prstGeom prst="rect">
            <a:avLst/>
          </a:prstGeom>
        </p:spPr>
      </p:pic>
      <p:grpSp>
        <p:nvGrpSpPr>
          <p:cNvPr id="19" name="Group 18">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2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1"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96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1175B0-913A-8B9C-B09F-3B27FBCCB3B5}"/>
              </a:ext>
            </a:extLst>
          </p:cNvPr>
          <p:cNvSpPr>
            <a:spLocks noGrp="1"/>
          </p:cNvSpPr>
          <p:nvPr>
            <p:ph idx="1"/>
          </p:nvPr>
        </p:nvSpPr>
        <p:spPr>
          <a:xfrm>
            <a:off x="414582" y="124516"/>
            <a:ext cx="6212360" cy="4351338"/>
          </a:xfrm>
        </p:spPr>
        <p:txBody>
          <a:bodyPr>
            <a:noAutofit/>
          </a:bodyPr>
          <a:lstStyle/>
          <a:p>
            <a:pPr marL="0" indent="0">
              <a:buNone/>
            </a:pPr>
            <a:r>
              <a:rPr lang="en-CA" sz="1400" b="1" i="0" u="none" strike="noStrike" dirty="0">
                <a:effectLst/>
                <a:latin typeface="Aptos Narrow" panose="020B0004020202020204" pitchFamily="34" charset="0"/>
              </a:rPr>
              <a:t>Hypothesis for ANOVA Analysis:</a:t>
            </a:r>
          </a:p>
          <a:p>
            <a:r>
              <a:rPr lang="en-US" sz="1400" b="1" i="0" u="none" strike="noStrike" dirty="0">
                <a:effectLst/>
                <a:latin typeface="Aptos Narrow" panose="020B0004020202020204" pitchFamily="34" charset="0"/>
              </a:rPr>
              <a:t>Null Hypothesis (H0)</a:t>
            </a:r>
            <a:r>
              <a:rPr lang="en-US" sz="1400" b="0" i="0" u="none" strike="noStrike" dirty="0">
                <a:effectLst/>
                <a:latin typeface="Aptos Narrow" panose="020B0004020202020204" pitchFamily="34" charset="0"/>
              </a:rPr>
              <a:t>: There is no significant difference between </a:t>
            </a:r>
            <a:r>
              <a:rPr lang="en-US" sz="1400" b="1" i="0" u="none" strike="noStrike" dirty="0">
                <a:effectLst/>
                <a:latin typeface="Aptos Narrow" panose="020B0004020202020204" pitchFamily="34" charset="0"/>
              </a:rPr>
              <a:t>Hours Worked Per Week</a:t>
            </a:r>
            <a:r>
              <a:rPr lang="en-US" sz="1400" b="0" i="0" u="none" strike="noStrike" dirty="0">
                <a:effectLst/>
                <a:latin typeface="Aptos Narrow" panose="020B0004020202020204" pitchFamily="34" charset="0"/>
              </a:rPr>
              <a:t> and </a:t>
            </a:r>
            <a:r>
              <a:rPr lang="en-US" sz="1400" b="1" i="0" u="none" strike="noStrike" dirty="0">
                <a:effectLst/>
                <a:latin typeface="Aptos Narrow" panose="020B0004020202020204" pitchFamily="34" charset="0"/>
              </a:rPr>
              <a:t>Work Life Balance Rating</a:t>
            </a:r>
            <a:r>
              <a:rPr lang="en-US" sz="1400" b="0" i="0" u="none" strike="noStrike" dirty="0">
                <a:effectLst/>
                <a:latin typeface="Aptos Narrow" panose="020B0004020202020204" pitchFamily="34" charset="0"/>
              </a:rPr>
              <a:t>. In other words, </a:t>
            </a:r>
            <a:r>
              <a:rPr lang="en-US" sz="1400" b="1" i="0" u="none" strike="noStrike" dirty="0">
                <a:effectLst/>
                <a:latin typeface="Aptos Narrow" panose="020B0004020202020204" pitchFamily="34" charset="0"/>
              </a:rPr>
              <a:t>Hours Worked Per Week</a:t>
            </a:r>
            <a:r>
              <a:rPr lang="en-US" sz="1400" b="0" i="0" u="none" strike="noStrike" dirty="0">
                <a:effectLst/>
                <a:latin typeface="Aptos Narrow" panose="020B0004020202020204" pitchFamily="34" charset="0"/>
              </a:rPr>
              <a:t> does not impact </a:t>
            </a:r>
            <a:r>
              <a:rPr lang="en-US" sz="1400" b="1" i="0" u="none" strike="noStrike" dirty="0">
                <a:effectLst/>
                <a:latin typeface="Aptos Narrow" panose="020B0004020202020204" pitchFamily="34" charset="0"/>
              </a:rPr>
              <a:t>Work Life Balance Rating</a:t>
            </a:r>
            <a:r>
              <a:rPr lang="en-US" sz="1400" b="0" i="0" u="none" strike="noStrike" dirty="0">
                <a:effectLst/>
                <a:latin typeface="Aptos Narrow" panose="020B0004020202020204" pitchFamily="34" charset="0"/>
              </a:rPr>
              <a:t>.</a:t>
            </a:r>
          </a:p>
          <a:p>
            <a:endParaRPr lang="en-CA" sz="1400" b="1" dirty="0">
              <a:latin typeface="Aptos Narrow" panose="020B0004020202020204" pitchFamily="34" charset="0"/>
            </a:endParaRPr>
          </a:p>
          <a:p>
            <a:r>
              <a:rPr lang="en-US" sz="1400" b="1" i="0" u="none" strike="noStrike" dirty="0">
                <a:effectLst/>
                <a:latin typeface="Aptos Narrow" panose="020B0004020202020204" pitchFamily="34" charset="0"/>
              </a:rPr>
              <a:t>Alternative Hypothesis (H1)</a:t>
            </a:r>
            <a:r>
              <a:rPr lang="en-US" sz="1400" b="0" i="0" u="none" strike="noStrike" dirty="0">
                <a:effectLst/>
                <a:latin typeface="Aptos Narrow" panose="020B0004020202020204" pitchFamily="34" charset="0"/>
              </a:rPr>
              <a:t>: There is a significant difference between </a:t>
            </a:r>
            <a:r>
              <a:rPr lang="en-US" sz="1400" b="1" i="0" u="none" strike="noStrike" dirty="0">
                <a:effectLst/>
                <a:latin typeface="Aptos Narrow" panose="020B0004020202020204" pitchFamily="34" charset="0"/>
              </a:rPr>
              <a:t>Hours Worked Per Week</a:t>
            </a:r>
            <a:r>
              <a:rPr lang="en-US" sz="1400" b="0" i="0" u="none" strike="noStrike" dirty="0">
                <a:effectLst/>
                <a:latin typeface="Aptos Narrow" panose="020B0004020202020204" pitchFamily="34" charset="0"/>
              </a:rPr>
              <a:t> and </a:t>
            </a:r>
            <a:r>
              <a:rPr lang="en-US" sz="1400" b="1" i="0" u="none" strike="noStrike" dirty="0">
                <a:effectLst/>
                <a:latin typeface="Aptos Narrow" panose="020B0004020202020204" pitchFamily="34" charset="0"/>
              </a:rPr>
              <a:t>Work Life Balance Rating</a:t>
            </a:r>
            <a:r>
              <a:rPr lang="en-US" sz="1400" b="0" i="0" u="none" strike="noStrike" dirty="0">
                <a:effectLst/>
                <a:latin typeface="Aptos Narrow" panose="020B0004020202020204" pitchFamily="34" charset="0"/>
              </a:rPr>
              <a:t>. In other words, </a:t>
            </a:r>
            <a:r>
              <a:rPr lang="en-US" sz="1400" b="1" i="0" u="none" strike="noStrike" dirty="0">
                <a:effectLst/>
                <a:latin typeface="Aptos Narrow" panose="020B0004020202020204" pitchFamily="34" charset="0"/>
              </a:rPr>
              <a:t>Hours Worked Per Week</a:t>
            </a:r>
            <a:r>
              <a:rPr lang="en-US" sz="1400" b="0" i="0" u="none" strike="noStrike" dirty="0">
                <a:effectLst/>
                <a:latin typeface="Aptos Narrow" panose="020B0004020202020204" pitchFamily="34" charset="0"/>
              </a:rPr>
              <a:t> impacts </a:t>
            </a:r>
            <a:r>
              <a:rPr lang="en-US" sz="1400" b="1" i="0" u="none" strike="noStrike" dirty="0">
                <a:effectLst/>
                <a:latin typeface="Aptos Narrow" panose="020B0004020202020204" pitchFamily="34" charset="0"/>
              </a:rPr>
              <a:t>Work Life Balance Rating</a:t>
            </a:r>
            <a:r>
              <a:rPr lang="en-US" sz="1400" b="0" i="0" u="none" strike="noStrike" dirty="0">
                <a:effectLst/>
                <a:latin typeface="Aptos Narrow" panose="020B0004020202020204" pitchFamily="34" charset="0"/>
              </a:rPr>
              <a:t>.</a:t>
            </a:r>
            <a:endParaRPr lang="en-CA" sz="1400" b="1" i="0" u="none" strike="noStrike" dirty="0">
              <a:effectLst/>
              <a:latin typeface="Aptos Narrow" panose="020B0004020202020204" pitchFamily="34" charset="0"/>
            </a:endParaRPr>
          </a:p>
          <a:p>
            <a:endParaRPr lang="en-CA" sz="1400" b="1" dirty="0">
              <a:latin typeface="Aptos Narrow" panose="020B0004020202020204" pitchFamily="34" charset="0"/>
            </a:endParaRPr>
          </a:p>
          <a:p>
            <a:pPr marL="0" indent="0">
              <a:buNone/>
            </a:pPr>
            <a:r>
              <a:rPr lang="en-CA" sz="1400" b="1" i="0" u="none" strike="noStrike" dirty="0">
                <a:effectLst/>
                <a:latin typeface="Aptos Narrow" panose="020B0004020202020204" pitchFamily="34" charset="0"/>
              </a:rPr>
              <a:t>Interpretation of ANOVA Results:</a:t>
            </a:r>
          </a:p>
          <a:p>
            <a:r>
              <a:rPr lang="en-US" sz="1400" b="1" i="0" u="none" strike="noStrike" dirty="0">
                <a:effectLst/>
                <a:latin typeface="Aptos Narrow" panose="020B0004020202020204" pitchFamily="34" charset="0"/>
              </a:rPr>
              <a:t>F-statistic</a:t>
            </a:r>
            <a:r>
              <a:rPr lang="en-US" sz="1400" b="0" i="0" u="none" strike="noStrike" dirty="0">
                <a:effectLst/>
                <a:latin typeface="Aptos Narrow" panose="020B0004020202020204" pitchFamily="34" charset="0"/>
              </a:rPr>
              <a:t>: The calculated F-value is </a:t>
            </a:r>
            <a:r>
              <a:rPr lang="en-US" sz="1400" b="1" i="0" u="none" strike="noStrike" dirty="0">
                <a:effectLst/>
                <a:latin typeface="Aptos Narrow" panose="020B0004020202020204" pitchFamily="34" charset="0"/>
              </a:rPr>
              <a:t>47029.47604</a:t>
            </a:r>
            <a:r>
              <a:rPr lang="en-US" sz="1400" b="0" i="0" u="none" strike="noStrike" dirty="0">
                <a:effectLst/>
                <a:latin typeface="Aptos Narrow" panose="020B0004020202020204" pitchFamily="34" charset="0"/>
              </a:rPr>
              <a:t>, which is much higher than the critical F-value of </a:t>
            </a:r>
            <a:r>
              <a:rPr lang="en-US" sz="1400" b="1" i="0" u="none" strike="noStrike" dirty="0">
                <a:effectLst/>
                <a:latin typeface="Aptos Narrow" panose="020B0004020202020204" pitchFamily="34" charset="0"/>
              </a:rPr>
              <a:t>3.842</a:t>
            </a:r>
            <a:r>
              <a:rPr lang="en-US" sz="1400" b="0" i="0" u="none" strike="noStrike" dirty="0">
                <a:effectLst/>
                <a:latin typeface="Aptos Narrow" panose="020B0004020202020204" pitchFamily="34" charset="0"/>
              </a:rPr>
              <a:t>. This indicates that the variability between groups is significantly higher than the variability within groups.</a:t>
            </a:r>
          </a:p>
          <a:p>
            <a:endParaRPr lang="en-CA" sz="1400" b="1" dirty="0">
              <a:latin typeface="Aptos Narrow" panose="020B0004020202020204" pitchFamily="34" charset="0"/>
            </a:endParaRPr>
          </a:p>
          <a:p>
            <a:r>
              <a:rPr lang="en-US" sz="1400" b="1" i="0" u="none" strike="noStrike" dirty="0">
                <a:effectLst/>
                <a:latin typeface="Aptos Narrow" panose="020B0004020202020204" pitchFamily="34" charset="0"/>
              </a:rPr>
              <a:t>P-value</a:t>
            </a:r>
            <a:r>
              <a:rPr lang="en-US" sz="1400" b="0" i="0" u="none" strike="noStrike" dirty="0">
                <a:effectLst/>
                <a:latin typeface="Aptos Narrow" panose="020B0004020202020204" pitchFamily="34" charset="0"/>
              </a:rPr>
              <a:t>: The P-value is </a:t>
            </a:r>
            <a:r>
              <a:rPr lang="en-US" sz="1400" b="1" i="0" u="none" strike="noStrike" dirty="0">
                <a:effectLst/>
                <a:latin typeface="Aptos Narrow" panose="020B0004020202020204" pitchFamily="34" charset="0"/>
              </a:rPr>
              <a:t>0</a:t>
            </a:r>
            <a:r>
              <a:rPr lang="en-US" sz="1400" b="0" i="0" u="none" strike="noStrike" dirty="0">
                <a:effectLst/>
                <a:latin typeface="Aptos Narrow" panose="020B0004020202020204" pitchFamily="34" charset="0"/>
              </a:rPr>
              <a:t>, which is much less than the significance level of </a:t>
            </a:r>
            <a:r>
              <a:rPr lang="en-US" sz="1400" b="1" i="0" u="none" strike="noStrike" dirty="0">
                <a:effectLst/>
                <a:latin typeface="Aptos Narrow" panose="020B0004020202020204" pitchFamily="34" charset="0"/>
              </a:rPr>
              <a:t>0.05</a:t>
            </a:r>
            <a:r>
              <a:rPr lang="en-US" sz="1400" b="0" i="0" u="none" strike="noStrike" dirty="0">
                <a:effectLst/>
                <a:latin typeface="Aptos Narrow" panose="020B0004020202020204" pitchFamily="34" charset="0"/>
              </a:rPr>
              <a:t>. This indicates strong evidence against the null hypothesis.</a:t>
            </a:r>
            <a:endParaRPr lang="en-CA" sz="1400" b="1" i="0" u="none" strike="noStrike" dirty="0">
              <a:effectLst/>
              <a:latin typeface="Aptos Narrow" panose="020B0004020202020204" pitchFamily="34" charset="0"/>
            </a:endParaRPr>
          </a:p>
          <a:p>
            <a:endParaRPr lang="en-CA" sz="1400" b="1" dirty="0">
              <a:latin typeface="Aptos Narrow" panose="020B0004020202020204" pitchFamily="34" charset="0"/>
            </a:endParaRPr>
          </a:p>
          <a:p>
            <a:pPr marL="0" indent="0">
              <a:buNone/>
            </a:pPr>
            <a:r>
              <a:rPr lang="en-US" sz="1400" b="1" i="0" u="none" strike="noStrike" dirty="0">
                <a:effectLst/>
                <a:latin typeface="Aptos Narrow" panose="020B0004020202020204" pitchFamily="34" charset="0"/>
              </a:rPr>
              <a:t>Conclusion</a:t>
            </a:r>
            <a:r>
              <a:rPr lang="en-US" sz="1400" b="0" i="0" u="none" strike="noStrike" dirty="0">
                <a:effectLst/>
                <a:latin typeface="Aptos Narrow" panose="020B0004020202020204" pitchFamily="34" charset="0"/>
              </a:rPr>
              <a:t>: </a:t>
            </a:r>
          </a:p>
          <a:p>
            <a:pPr marL="0" indent="0">
              <a:buNone/>
            </a:pPr>
            <a:r>
              <a:rPr lang="en-US" sz="1400" b="0" i="0" u="none" strike="noStrike" dirty="0">
                <a:effectLst/>
                <a:latin typeface="Aptos Narrow" panose="020B0004020202020204" pitchFamily="34" charset="0"/>
              </a:rPr>
              <a:t>Since the P-value is significantly less than </a:t>
            </a:r>
            <a:r>
              <a:rPr lang="en-US" sz="1400" b="1" i="0" u="none" strike="noStrike" dirty="0">
                <a:effectLst/>
                <a:latin typeface="Aptos Narrow" panose="020B0004020202020204" pitchFamily="34" charset="0"/>
              </a:rPr>
              <a:t>0.05</a:t>
            </a:r>
            <a:r>
              <a:rPr lang="en-US" sz="1400" b="0" i="0" u="none" strike="noStrike" dirty="0">
                <a:effectLst/>
                <a:latin typeface="Aptos Narrow" panose="020B0004020202020204" pitchFamily="34" charset="0"/>
              </a:rPr>
              <a:t> and the F-statistic is greater than the critical F-value, we reject the null hypothesis. This means there is a statistically significant difference between Hours Worked Per Week and Work Life Balance Rating. Thus, we can conclude that Hours Worked Per Week has a significant impact on Work Life Balance Rating.</a:t>
            </a:r>
            <a:r>
              <a:rPr lang="en-US" sz="1400" dirty="0"/>
              <a:t> </a:t>
            </a:r>
            <a:r>
              <a:rPr lang="en-US" sz="1400" b="0" i="0" u="none" strike="noStrike" dirty="0">
                <a:effectLst/>
                <a:latin typeface="Aptos Narrow" panose="020B0004020202020204" pitchFamily="34" charset="0"/>
              </a:rPr>
              <a:t>These findings suggest that differences in </a:t>
            </a:r>
            <a:r>
              <a:rPr lang="en-US" sz="1400" b="1" i="0" u="none" strike="noStrike" dirty="0">
                <a:effectLst/>
                <a:latin typeface="Aptos Narrow" panose="020B0004020202020204" pitchFamily="34" charset="0"/>
              </a:rPr>
              <a:t>Hours Worked Per Week</a:t>
            </a:r>
            <a:r>
              <a:rPr lang="en-US" sz="1400" b="0" i="0" u="none" strike="noStrike" dirty="0">
                <a:effectLst/>
                <a:latin typeface="Aptos Narrow" panose="020B0004020202020204" pitchFamily="34" charset="0"/>
              </a:rPr>
              <a:t> do influence the perceived </a:t>
            </a:r>
            <a:r>
              <a:rPr lang="en-US" sz="1400" b="1" i="0" u="none" strike="noStrike" dirty="0">
                <a:effectLst/>
                <a:latin typeface="Aptos Narrow" panose="020B0004020202020204" pitchFamily="34" charset="0"/>
              </a:rPr>
              <a:t>Work Life Balance Rating</a:t>
            </a:r>
            <a:r>
              <a:rPr lang="en-US" sz="1400" b="0" i="0" u="none" strike="noStrike" dirty="0">
                <a:effectLst/>
                <a:latin typeface="Aptos Narrow" panose="020B0004020202020204" pitchFamily="34" charset="0"/>
              </a:rPr>
              <a:t>, supporting the significant relationship between these variables.</a:t>
            </a:r>
            <a:r>
              <a:rPr lang="en-US" sz="1400" dirty="0"/>
              <a:t> </a:t>
            </a:r>
            <a:endParaRPr lang="en-CA" sz="1400" dirty="0"/>
          </a:p>
        </p:txBody>
      </p:sp>
      <p:sp>
        <p:nvSpPr>
          <p:cNvPr id="29" name="Oval 2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Block Arc 3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5" name="Straight Connector 3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Arc 3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094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010B7-70A2-12C2-9399-A09E0BA391A0}"/>
              </a:ext>
            </a:extLst>
          </p:cNvPr>
          <p:cNvSpPr>
            <a:spLocks noGrp="1"/>
          </p:cNvSpPr>
          <p:nvPr>
            <p:ph type="title"/>
          </p:nvPr>
        </p:nvSpPr>
        <p:spPr>
          <a:xfrm>
            <a:off x="838201" y="300580"/>
            <a:ext cx="9829800" cy="1089529"/>
          </a:xfrm>
        </p:spPr>
        <p:txBody>
          <a:bodyPr>
            <a:normAutofit/>
          </a:bodyPr>
          <a:lstStyle/>
          <a:p>
            <a:r>
              <a:rPr lang="en-CA" sz="2300">
                <a:solidFill>
                  <a:srgbClr val="FFFFFF"/>
                </a:solidFill>
              </a:rPr>
              <a:t>Box Plot Showing Comparison of Hours Worked Per Week and Work-Life Balance Rating</a:t>
            </a:r>
            <a:br>
              <a:rPr lang="en-US" sz="2300" b="0" i="0" u="none" strike="noStrike" baseline="0">
                <a:solidFill>
                  <a:srgbClr val="FFFFFF"/>
                </a:solidFill>
                <a:latin typeface="Aptos Narrow" panose="02110004020202020204"/>
              </a:rPr>
            </a:br>
            <a:endParaRPr lang="en-CA" sz="2300">
              <a:solidFill>
                <a:srgbClr val="FFFFFF"/>
              </a:solidFill>
            </a:endParaRPr>
          </a:p>
        </p:txBody>
      </p: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F3521EE2-61A2-4599-B56D-D7D68A106CF6}"/>
                  </a:ext>
                </a:extLst>
              </p:cNvPr>
              <p:cNvGraphicFramePr>
                <a:graphicFrameLocks noGrp="1"/>
              </p:cNvGraphicFramePr>
              <p:nvPr>
                <p:ph idx="1"/>
                <p:extLst>
                  <p:ext uri="{D42A27DB-BD31-4B8C-83A1-F6EECF244321}">
                    <p14:modId xmlns:p14="http://schemas.microsoft.com/office/powerpoint/2010/main" val="133070607"/>
                  </p:ext>
                </p:extLst>
              </p:nvPr>
            </p:nvGraphicFramePr>
            <p:xfrm>
              <a:off x="838200" y="2211233"/>
              <a:ext cx="10515600" cy="396573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F3521EE2-61A2-4599-B56D-D7D68A106CF6}"/>
                  </a:ext>
                </a:extLst>
              </p:cNvPr>
              <p:cNvPicPr>
                <a:picLocks noGrp="1" noRot="1" noChangeAspect="1" noMove="1" noResize="1" noEditPoints="1" noAdjustHandles="1" noChangeArrowheads="1" noChangeShapeType="1"/>
              </p:cNvPicPr>
              <p:nvPr/>
            </p:nvPicPr>
            <p:blipFill>
              <a:blip r:embed="rId3"/>
              <a:stretch>
                <a:fillRect/>
              </a:stretch>
            </p:blipFill>
            <p:spPr>
              <a:xfrm>
                <a:off x="838200" y="2211233"/>
                <a:ext cx="10515600" cy="3965730"/>
              </a:xfrm>
              <a:prstGeom prst="rect">
                <a:avLst/>
              </a:prstGeom>
            </p:spPr>
          </p:pic>
        </mc:Fallback>
      </mc:AlternateContent>
    </p:spTree>
    <p:extLst>
      <p:ext uri="{BB962C8B-B14F-4D97-AF65-F5344CB8AC3E}">
        <p14:creationId xmlns:p14="http://schemas.microsoft.com/office/powerpoint/2010/main" val="112228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BEAAFA2-7D7F-CBBB-6ECF-68F6975D6A21}"/>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Inferential Techniques</a:t>
            </a: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73DBA-FB24-7C82-827B-EC7B348E3682}"/>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4800" kern="1200">
                <a:latin typeface="+mj-lt"/>
                <a:ea typeface="+mj-ea"/>
                <a:cs typeface="+mj-cs"/>
              </a:rPr>
              <a:t>Regression Analysis (Predictive Technique)</a:t>
            </a: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3699CDA7-64A3-F331-88C8-7306D3090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245" y="3097224"/>
            <a:ext cx="8374626" cy="3287041"/>
          </a:xfrm>
          <a:prstGeom prst="rect">
            <a:avLst/>
          </a:prstGeom>
        </p:spPr>
      </p:pic>
    </p:spTree>
    <p:extLst>
      <p:ext uri="{BB962C8B-B14F-4D97-AF65-F5344CB8AC3E}">
        <p14:creationId xmlns:p14="http://schemas.microsoft.com/office/powerpoint/2010/main" val="1774179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643DB-233C-F108-4E5F-23DAB663E99C}"/>
              </a:ext>
            </a:extLst>
          </p:cNvPr>
          <p:cNvSpPr>
            <a:spLocks noGrp="1"/>
          </p:cNvSpPr>
          <p:nvPr>
            <p:ph idx="1"/>
          </p:nvPr>
        </p:nvSpPr>
        <p:spPr>
          <a:xfrm>
            <a:off x="838200" y="186813"/>
            <a:ext cx="10515600" cy="5990150"/>
          </a:xfrm>
        </p:spPr>
        <p:txBody>
          <a:bodyPr>
            <a:normAutofit fontScale="40000" lnSpcReduction="20000"/>
          </a:bodyPr>
          <a:lstStyle/>
          <a:p>
            <a:pPr marL="0" indent="0" algn="ctr">
              <a:buNone/>
            </a:pPr>
            <a:r>
              <a:rPr lang="en-US" sz="5000" b="1" dirty="0"/>
              <a:t>Regression Statistics</a:t>
            </a:r>
          </a:p>
          <a:p>
            <a:pPr marL="0" indent="0">
              <a:buNone/>
            </a:pPr>
            <a:endParaRPr lang="en-US" dirty="0"/>
          </a:p>
          <a:p>
            <a:pPr marL="0" indent="0">
              <a:buNone/>
            </a:pPr>
            <a:r>
              <a:rPr lang="en-US" b="1" dirty="0"/>
              <a:t>R-Square (0.000273812):</a:t>
            </a:r>
          </a:p>
          <a:p>
            <a:r>
              <a:rPr lang="en-US" dirty="0"/>
              <a:t>This indicates that the model explains only 0.027% of the variance in Stress Level.</a:t>
            </a:r>
          </a:p>
          <a:p>
            <a:r>
              <a:rPr lang="en-US" dirty="0"/>
              <a:t>This is extremely low, meaning Hours Worked Per Week is not a strong predictor of Stress Level.</a:t>
            </a:r>
          </a:p>
          <a:p>
            <a:endParaRPr lang="en-US" dirty="0"/>
          </a:p>
          <a:p>
            <a:pPr marL="0" indent="0">
              <a:buNone/>
            </a:pPr>
            <a:r>
              <a:rPr lang="en-US" b="1" dirty="0"/>
              <a:t>Adjusted R-Square (7.37865E-05):</a:t>
            </a:r>
          </a:p>
          <a:p>
            <a:r>
              <a:rPr lang="en-US" dirty="0"/>
              <a:t>Adjusted for the number of predictors, it’s close to zero, reaffirming that the independent variable (Hours Worked Per Week) has little explanatory power.</a:t>
            </a:r>
          </a:p>
          <a:p>
            <a:endParaRPr lang="en-US" dirty="0"/>
          </a:p>
          <a:p>
            <a:pPr marL="0" indent="0">
              <a:buNone/>
            </a:pPr>
            <a:r>
              <a:rPr lang="en-US" dirty="0"/>
              <a:t>Standard Error (0.8162): This is the standard deviation of the residuals, which measures the average error in predicting Stress Level.</a:t>
            </a:r>
          </a:p>
          <a:p>
            <a:endParaRPr lang="en-US" dirty="0"/>
          </a:p>
          <a:p>
            <a:pPr marL="0" indent="0">
              <a:buNone/>
            </a:pPr>
            <a:r>
              <a:rPr lang="en-US" b="1" dirty="0"/>
              <a:t>ANOVA Table</a:t>
            </a:r>
          </a:p>
          <a:p>
            <a:pPr marL="0" indent="0">
              <a:buNone/>
            </a:pPr>
            <a:r>
              <a:rPr lang="en-US" dirty="0"/>
              <a:t>F-statistic (1.3689) and Significance F (0.242):</a:t>
            </a:r>
          </a:p>
          <a:p>
            <a:r>
              <a:rPr lang="en-US" dirty="0"/>
              <a:t>The F-statistic tests whether the regression model provides a better fit than a model with no predictors.</a:t>
            </a:r>
          </a:p>
          <a:p>
            <a:r>
              <a:rPr lang="en-US" dirty="0"/>
              <a:t>Since the Significance F (p-value) is 0.242 (greater than 0.05), the regression model is not statistically significant, meaning Hours Worked Per Week does not significantly predict Stress Level.</a:t>
            </a:r>
          </a:p>
          <a:p>
            <a:endParaRPr lang="en-US" dirty="0"/>
          </a:p>
          <a:p>
            <a:pPr marL="0" indent="0">
              <a:buNone/>
            </a:pPr>
            <a:r>
              <a:rPr lang="en-US" b="1" dirty="0"/>
              <a:t>Coefficients</a:t>
            </a:r>
          </a:p>
          <a:p>
            <a:r>
              <a:rPr lang="en-US" dirty="0"/>
              <a:t>Intercept (0.9631):</a:t>
            </a:r>
          </a:p>
          <a:p>
            <a:r>
              <a:rPr lang="en-US" dirty="0"/>
              <a:t>When Hours Worked Per Week is zero, the predicted Stress Level is approximately 0.963.</a:t>
            </a:r>
          </a:p>
          <a:p>
            <a:endParaRPr lang="en-US" dirty="0"/>
          </a:p>
          <a:p>
            <a:pPr marL="0" indent="0">
              <a:buNone/>
            </a:pPr>
            <a:r>
              <a:rPr lang="en-US" b="1" dirty="0"/>
              <a:t>X Variable 1 (Hours Worked Per Week - 0.0011):</a:t>
            </a:r>
          </a:p>
          <a:p>
            <a:r>
              <a:rPr lang="en-US" dirty="0"/>
              <a:t>The coefficient indicates that for every additional hour worked, Stress Level increases by 0.0011 units.</a:t>
            </a:r>
          </a:p>
          <a:p>
            <a:r>
              <a:rPr lang="en-US" dirty="0"/>
              <a:t>However, the p-value (0.242) indicates this relationship is not statistically significant (p &gt; 0.05).</a:t>
            </a:r>
          </a:p>
          <a:p>
            <a:endParaRPr lang="en-CA" dirty="0"/>
          </a:p>
        </p:txBody>
      </p:sp>
    </p:spTree>
    <p:extLst>
      <p:ext uri="{BB962C8B-B14F-4D97-AF65-F5344CB8AC3E}">
        <p14:creationId xmlns:p14="http://schemas.microsoft.com/office/powerpoint/2010/main" val="37736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CE251-506C-AC21-BEA6-F0F29BC97D86}"/>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5600" kern="1200">
                <a:latin typeface="+mj-lt"/>
                <a:ea typeface="+mj-ea"/>
                <a:cs typeface="+mj-cs"/>
              </a:rPr>
              <a:t>Data Dictionary</a:t>
            </a:r>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7" name="Content Placeholder 6" descr="A screenshot of a computer&#10;&#10;Description automatically generated">
            <a:extLst>
              <a:ext uri="{FF2B5EF4-FFF2-40B4-BE49-F238E27FC236}">
                <a16:creationId xmlns:a16="http://schemas.microsoft.com/office/drawing/2014/main" id="{AA61BDC0-05D3-BA8B-71E4-EC7172E93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01" y="1804076"/>
            <a:ext cx="9085694" cy="4179419"/>
          </a:xfrm>
          <a:prstGeom prst="rect">
            <a:avLst/>
          </a:prstGeom>
        </p:spPr>
      </p:pic>
    </p:spTree>
    <p:extLst>
      <p:ext uri="{BB962C8B-B14F-4D97-AF65-F5344CB8AC3E}">
        <p14:creationId xmlns:p14="http://schemas.microsoft.com/office/powerpoint/2010/main" val="3382748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39995-E325-B870-A993-63D64DF6C8F2}"/>
              </a:ext>
            </a:extLst>
          </p:cNvPr>
          <p:cNvSpPr>
            <a:spLocks noGrp="1"/>
          </p:cNvSpPr>
          <p:nvPr>
            <p:ph type="title"/>
          </p:nvPr>
        </p:nvSpPr>
        <p:spPr>
          <a:xfrm>
            <a:off x="1245072" y="1289765"/>
            <a:ext cx="3651101" cy="4270963"/>
          </a:xfrm>
        </p:spPr>
        <p:txBody>
          <a:bodyPr anchor="ctr">
            <a:normAutofit/>
          </a:bodyPr>
          <a:lstStyle/>
          <a:p>
            <a:pPr algn="ctr"/>
            <a:r>
              <a:rPr lang="en-CA" sz="5600">
                <a:solidFill>
                  <a:srgbClr val="FFFFFF"/>
                </a:solidFill>
              </a:rPr>
              <a:t>Conclusion &amp; Insights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7E810A9-0710-8E6A-10E4-2DA1D1403BFD}"/>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The independent variable (Hours Worked Per Week) does not significantly predict Stress Level.</a:t>
            </a:r>
          </a:p>
          <a:p>
            <a:r>
              <a:rPr lang="en-US" sz="2000">
                <a:solidFill>
                  <a:schemeClr val="tx1">
                    <a:alpha val="80000"/>
                  </a:schemeClr>
                </a:solidFill>
              </a:rPr>
              <a:t>The relationship is weak, as shown by the low R² and non-significant p-value.</a:t>
            </a:r>
          </a:p>
          <a:p>
            <a:endParaRPr lang="en-US" sz="2000">
              <a:solidFill>
                <a:schemeClr val="tx1">
                  <a:alpha val="80000"/>
                </a:schemeClr>
              </a:solidFill>
            </a:endParaRPr>
          </a:p>
          <a:p>
            <a:pPr marL="0" indent="0">
              <a:buNone/>
            </a:pPr>
            <a:r>
              <a:rPr lang="en-US" sz="2000">
                <a:solidFill>
                  <a:schemeClr val="tx1">
                    <a:alpha val="80000"/>
                  </a:schemeClr>
                </a:solidFill>
              </a:rPr>
              <a:t>Insights:</a:t>
            </a:r>
          </a:p>
          <a:p>
            <a:r>
              <a:rPr lang="en-US" sz="2000">
                <a:solidFill>
                  <a:schemeClr val="tx1">
                    <a:alpha val="80000"/>
                  </a:schemeClr>
                </a:solidFill>
              </a:rPr>
              <a:t>This result suggests that other factors (e.g., access to mental health resources, work location) might be stronger predictors of Stress Level.</a:t>
            </a:r>
          </a:p>
          <a:p>
            <a:endParaRPr lang="en-CA"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550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DDE0B-BB0A-F5AE-7E9F-2317A047CD64}"/>
              </a:ext>
            </a:extLst>
          </p:cNvPr>
          <p:cNvSpPr>
            <a:spLocks noGrp="1"/>
          </p:cNvSpPr>
          <p:nvPr>
            <p:ph type="title"/>
          </p:nvPr>
        </p:nvSpPr>
        <p:spPr>
          <a:xfrm>
            <a:off x="838201" y="300580"/>
            <a:ext cx="9829800" cy="1089529"/>
          </a:xfrm>
        </p:spPr>
        <p:txBody>
          <a:bodyPr>
            <a:normAutofit/>
          </a:bodyPr>
          <a:lstStyle/>
          <a:p>
            <a:r>
              <a:rPr lang="en-CA" sz="3600">
                <a:solidFill>
                  <a:srgbClr val="FFFFFF"/>
                </a:solidFill>
              </a:rPr>
              <a:t>Visualization </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6307009F-DAD7-A837-6277-1396BD34B249}"/>
              </a:ext>
            </a:extLst>
          </p:cNvPr>
          <p:cNvGraphicFramePr>
            <a:graphicFrameLocks noGrp="1"/>
          </p:cNvGraphicFramePr>
          <p:nvPr>
            <p:ph idx="1"/>
            <p:extLst>
              <p:ext uri="{D42A27DB-BD31-4B8C-83A1-F6EECF244321}">
                <p14:modId xmlns:p14="http://schemas.microsoft.com/office/powerpoint/2010/main" val="2117761903"/>
              </p:ext>
            </p:extLst>
          </p:nvPr>
        </p:nvGraphicFramePr>
        <p:xfrm>
          <a:off x="838200" y="2211233"/>
          <a:ext cx="10515600" cy="396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233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59C03-D71A-B2E6-6490-A447A8FC5F0D}"/>
              </a:ext>
            </a:extLst>
          </p:cNvPr>
          <p:cNvSpPr>
            <a:spLocks noGrp="1"/>
          </p:cNvSpPr>
          <p:nvPr>
            <p:ph idx="1"/>
          </p:nvPr>
        </p:nvSpPr>
        <p:spPr>
          <a:xfrm>
            <a:off x="838200" y="314632"/>
            <a:ext cx="11039168" cy="6282813"/>
          </a:xfrm>
        </p:spPr>
        <p:txBody>
          <a:bodyPr>
            <a:normAutofit fontScale="55000" lnSpcReduction="20000"/>
          </a:bodyPr>
          <a:lstStyle/>
          <a:p>
            <a:pPr marL="0" indent="0" algn="ctr">
              <a:buNone/>
            </a:pPr>
            <a:r>
              <a:rPr lang="en-US" b="1" dirty="0"/>
              <a:t>Insights from the Scatter Plot</a:t>
            </a:r>
          </a:p>
          <a:p>
            <a:pPr marL="0" indent="0">
              <a:buNone/>
            </a:pPr>
            <a:r>
              <a:rPr lang="en-US" b="1" dirty="0"/>
              <a:t>Trend Line Equation:</a:t>
            </a:r>
          </a:p>
          <a:p>
            <a:pPr marL="0" indent="0">
              <a:buNone/>
            </a:pPr>
            <a:endParaRPr lang="en-US" dirty="0"/>
          </a:p>
          <a:p>
            <a:pPr marL="0" indent="0">
              <a:buNone/>
            </a:pPr>
            <a:r>
              <a:rPr lang="en-US" b="1" dirty="0"/>
              <a:t>The equation y = 0.0233x</a:t>
            </a:r>
          </a:p>
          <a:p>
            <a:r>
              <a:rPr lang="en-US" dirty="0"/>
              <a:t>y = 0.0233x suggests that for every additional hour worked per week, the average stress level increases by 0.0233 units.</a:t>
            </a:r>
          </a:p>
          <a:p>
            <a:r>
              <a:rPr lang="en-US" dirty="0"/>
              <a:t>This indicates a positive correlation, meaning higher hours worked may lead to slightly higher stress levels.</a:t>
            </a:r>
          </a:p>
          <a:p>
            <a:endParaRPr lang="en-US" dirty="0"/>
          </a:p>
          <a:p>
            <a:pPr marL="0" indent="0">
              <a:buNone/>
            </a:pPr>
            <a:r>
              <a:rPr lang="en-US" b="1" dirty="0"/>
              <a:t>R² Value (0.9213):</a:t>
            </a:r>
          </a:p>
          <a:p>
            <a:r>
              <a:rPr lang="en-US" dirty="0"/>
              <a:t>A value of 0.9213 implies that 92.13% of the variability in the average stress levels can be explained by hours worked per week in this averaged dataset.</a:t>
            </a:r>
          </a:p>
          <a:p>
            <a:r>
              <a:rPr lang="en-US" dirty="0"/>
              <a:t>Important Note: This high R² might not be representative of the true relationship due to the averaging process used to generate the scatter plot (grouped data smoothens variability).</a:t>
            </a:r>
          </a:p>
          <a:p>
            <a:endParaRPr lang="en-US" dirty="0"/>
          </a:p>
          <a:p>
            <a:pPr marL="0" indent="0">
              <a:buNone/>
            </a:pPr>
            <a:r>
              <a:rPr lang="en-US" b="1" dirty="0"/>
              <a:t>Comparison with Regression Analysis Results:</a:t>
            </a:r>
          </a:p>
          <a:p>
            <a:r>
              <a:rPr lang="en-US" dirty="0"/>
              <a:t>The scatter plot gives a stronger impression of correlation (R² = 0.9213) compared to the regression analysis on the raw data (R² = 0.0003)</a:t>
            </a:r>
          </a:p>
          <a:p>
            <a:pPr marL="0" indent="0">
              <a:buNone/>
            </a:pPr>
            <a:r>
              <a:rPr lang="en-US" dirty="0"/>
              <a:t>This discrepancy arises because the scatter plot is based on averaged stress levels, which reduces variability and inflates </a:t>
            </a:r>
          </a:p>
          <a:p>
            <a:endParaRPr lang="en-US" dirty="0"/>
          </a:p>
          <a:p>
            <a:pPr marL="0" indent="0">
              <a:buNone/>
            </a:pPr>
            <a:r>
              <a:rPr lang="en-US" b="1" dirty="0"/>
              <a:t>Conclusion:</a:t>
            </a:r>
          </a:p>
          <a:p>
            <a:pPr marL="0" indent="0">
              <a:buNone/>
            </a:pPr>
            <a:r>
              <a:rPr lang="en-US" dirty="0"/>
              <a:t>There is a positive relationship between hours worked per week and average stress levels, but the effect size is small (y = 0.0233 x)</a:t>
            </a:r>
          </a:p>
          <a:p>
            <a:endParaRPr lang="en-US" dirty="0"/>
          </a:p>
          <a:p>
            <a:pPr marL="0" indent="0">
              <a:buNone/>
            </a:pPr>
            <a:r>
              <a:rPr lang="en-US" b="1" dirty="0"/>
              <a:t>Limitations: </a:t>
            </a:r>
          </a:p>
          <a:p>
            <a:pPr marL="0" indent="0">
              <a:buNone/>
            </a:pPr>
            <a:r>
              <a:rPr lang="en-US" dirty="0"/>
              <a:t>The high R² value from the scatter plot may overstate the strength of the relationship due to the grouped nature of the data.</a:t>
            </a:r>
            <a:endParaRPr lang="en-CA" dirty="0"/>
          </a:p>
        </p:txBody>
      </p:sp>
    </p:spTree>
    <p:extLst>
      <p:ext uri="{BB962C8B-B14F-4D97-AF65-F5344CB8AC3E}">
        <p14:creationId xmlns:p14="http://schemas.microsoft.com/office/powerpoint/2010/main" val="590681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EF394C4-5E94-8B53-2D29-40B3FF492A97}"/>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5000" kern="1200">
                <a:solidFill>
                  <a:srgbClr val="FFFFFF"/>
                </a:solidFill>
                <a:latin typeface="+mj-lt"/>
                <a:ea typeface="+mj-ea"/>
                <a:cs typeface="+mj-cs"/>
              </a:rPr>
              <a:t>ANOVA – Single Factor for Work Location and Stress Level</a:t>
            </a:r>
          </a:p>
        </p:txBody>
      </p:sp>
      <p:pic>
        <p:nvPicPr>
          <p:cNvPr id="5" name="Content Placeholder 4" descr="A table with numbers and letters&#10;&#10;Description automatically generated">
            <a:extLst>
              <a:ext uri="{FF2B5EF4-FFF2-40B4-BE49-F238E27FC236}">
                <a16:creationId xmlns:a16="http://schemas.microsoft.com/office/drawing/2014/main" id="{43C106E1-64C3-2660-E44A-0BD9445079B9}"/>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5457027" y="2646699"/>
            <a:ext cx="6194967" cy="3080919"/>
          </a:xfrm>
          <a:prstGeom prst="rect">
            <a:avLst/>
          </a:prstGeom>
        </p:spPr>
      </p:pic>
      <p:grpSp>
        <p:nvGrpSpPr>
          <p:cNvPr id="19" name="Group 18">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2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1"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61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97161-68C3-9CF4-5D0F-ED57D3005119}"/>
              </a:ext>
            </a:extLst>
          </p:cNvPr>
          <p:cNvSpPr>
            <a:spLocks noGrp="1"/>
          </p:cNvSpPr>
          <p:nvPr>
            <p:ph type="title"/>
          </p:nvPr>
        </p:nvSpPr>
        <p:spPr>
          <a:xfrm>
            <a:off x="1245072" y="1289765"/>
            <a:ext cx="3651101" cy="4270963"/>
          </a:xfrm>
        </p:spPr>
        <p:txBody>
          <a:bodyPr anchor="ctr">
            <a:normAutofit/>
          </a:bodyPr>
          <a:lstStyle/>
          <a:p>
            <a:pPr algn="ctr"/>
            <a:r>
              <a:rPr lang="en-CA" sz="5600">
                <a:solidFill>
                  <a:srgbClr val="FFFFFF"/>
                </a:solidFill>
              </a:rPr>
              <a:t>Evaluation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0D130CF-EAD4-A037-2F6D-004115500562}"/>
              </a:ext>
            </a:extLst>
          </p:cNvPr>
          <p:cNvSpPr>
            <a:spLocks noGrp="1"/>
          </p:cNvSpPr>
          <p:nvPr>
            <p:ph idx="1"/>
          </p:nvPr>
        </p:nvSpPr>
        <p:spPr>
          <a:xfrm>
            <a:off x="6297233" y="518400"/>
            <a:ext cx="4771607" cy="5837949"/>
          </a:xfrm>
        </p:spPr>
        <p:txBody>
          <a:bodyPr anchor="ctr">
            <a:normAutofit/>
          </a:bodyPr>
          <a:lstStyle/>
          <a:p>
            <a:pPr marL="0" indent="0">
              <a:buNone/>
            </a:pPr>
            <a:r>
              <a:rPr lang="en-US" sz="1100" b="1">
                <a:solidFill>
                  <a:schemeClr val="tx1">
                    <a:alpha val="80000"/>
                  </a:schemeClr>
                </a:solidFill>
              </a:rPr>
              <a:t>F-value = 1.29095:</a:t>
            </a:r>
          </a:p>
          <a:p>
            <a:r>
              <a:rPr lang="en-US" sz="1100">
                <a:solidFill>
                  <a:schemeClr val="tx1">
                    <a:alpha val="80000"/>
                  </a:schemeClr>
                </a:solidFill>
              </a:rPr>
              <a:t>This is the ratio of the variance between the groups to the variance within the groups.</a:t>
            </a:r>
          </a:p>
          <a:p>
            <a:r>
              <a:rPr lang="en-US" sz="1100">
                <a:solidFill>
                  <a:schemeClr val="tx1">
                    <a:alpha val="80000"/>
                  </a:schemeClr>
                </a:solidFill>
              </a:rPr>
              <a:t>It compares whether the variability in stress levels across work arrangements is larger than random variability.</a:t>
            </a:r>
          </a:p>
          <a:p>
            <a:endParaRPr lang="en-US" sz="1100">
              <a:solidFill>
                <a:schemeClr val="tx1">
                  <a:alpha val="80000"/>
                </a:schemeClr>
              </a:solidFill>
            </a:endParaRPr>
          </a:p>
          <a:p>
            <a:pPr marL="0" indent="0">
              <a:buNone/>
            </a:pPr>
            <a:r>
              <a:rPr lang="en-US" sz="1100" b="1">
                <a:solidFill>
                  <a:schemeClr val="tx1">
                    <a:alpha val="80000"/>
                  </a:schemeClr>
                </a:solidFill>
              </a:rPr>
              <a:t>P-value = 0.2751:</a:t>
            </a:r>
          </a:p>
          <a:p>
            <a:r>
              <a:rPr lang="en-US" sz="1100">
                <a:solidFill>
                  <a:schemeClr val="tx1">
                    <a:alpha val="80000"/>
                  </a:schemeClr>
                </a:solidFill>
              </a:rPr>
              <a:t>Since the p-value is greater than 0.05, the result is not statistically significant.</a:t>
            </a:r>
          </a:p>
          <a:p>
            <a:r>
              <a:rPr lang="en-US" sz="1100">
                <a:solidFill>
                  <a:schemeClr val="tx1">
                    <a:alpha val="80000"/>
                  </a:schemeClr>
                </a:solidFill>
              </a:rPr>
              <a:t>This means there is no strong evidence to suggest that the work arrangement (Hybrid, Onsite, Remote) has a significant effect on stress levels.</a:t>
            </a:r>
          </a:p>
          <a:p>
            <a:endParaRPr lang="en-US" sz="1100">
              <a:solidFill>
                <a:schemeClr val="tx1">
                  <a:alpha val="80000"/>
                </a:schemeClr>
              </a:solidFill>
            </a:endParaRPr>
          </a:p>
          <a:p>
            <a:pPr marL="0" indent="0">
              <a:buNone/>
            </a:pPr>
            <a:r>
              <a:rPr lang="en-US" sz="1100" b="1">
                <a:solidFill>
                  <a:schemeClr val="tx1">
                    <a:alpha val="80000"/>
                  </a:schemeClr>
                </a:solidFill>
              </a:rPr>
              <a:t>F-critical = 2.9976:</a:t>
            </a:r>
          </a:p>
          <a:p>
            <a:r>
              <a:rPr lang="en-US" sz="1100">
                <a:solidFill>
                  <a:schemeClr val="tx1">
                    <a:alpha val="80000"/>
                  </a:schemeClr>
                </a:solidFill>
              </a:rPr>
              <a:t>The calculated F-value (1.29095) is smaller than the F-critical value, reaffirming that the differences in group means are not statistically significant.</a:t>
            </a:r>
          </a:p>
          <a:p>
            <a:pPr marL="0" indent="0">
              <a:buNone/>
            </a:pPr>
            <a:endParaRPr lang="en-US" sz="1100">
              <a:solidFill>
                <a:schemeClr val="tx1">
                  <a:alpha val="80000"/>
                </a:schemeClr>
              </a:solidFill>
            </a:endParaRPr>
          </a:p>
          <a:p>
            <a:pPr marL="0" indent="0">
              <a:buNone/>
            </a:pPr>
            <a:r>
              <a:rPr lang="en-US" sz="1100" b="1">
                <a:solidFill>
                  <a:schemeClr val="tx1">
                    <a:alpha val="80000"/>
                  </a:schemeClr>
                </a:solidFill>
              </a:rPr>
              <a:t>Conclusion:</a:t>
            </a:r>
          </a:p>
          <a:p>
            <a:r>
              <a:rPr lang="en-US" sz="1100">
                <a:solidFill>
                  <a:schemeClr val="tx1">
                    <a:alpha val="80000"/>
                  </a:schemeClr>
                </a:solidFill>
              </a:rPr>
              <a:t>The type of work arrangement (Hybrid, Onsite, Remote) does not appear to significantly affect stress levels.</a:t>
            </a:r>
          </a:p>
          <a:p>
            <a:r>
              <a:rPr lang="en-US" sz="1100">
                <a:solidFill>
                  <a:schemeClr val="tx1">
                    <a:alpha val="80000"/>
                  </a:schemeClr>
                </a:solidFill>
              </a:rPr>
              <a:t>The differences observed between the group averages are likely due to random chance rather than a true effect.</a:t>
            </a:r>
          </a:p>
          <a:p>
            <a:endParaRPr lang="en-CA" sz="11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580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3971E-7583-A631-1761-9EF599E3ADC1}"/>
              </a:ext>
            </a:extLst>
          </p:cNvPr>
          <p:cNvSpPr>
            <a:spLocks noGrp="1"/>
          </p:cNvSpPr>
          <p:nvPr>
            <p:ph type="title"/>
          </p:nvPr>
        </p:nvSpPr>
        <p:spPr>
          <a:xfrm>
            <a:off x="838200" y="698643"/>
            <a:ext cx="5243394" cy="2225532"/>
          </a:xfrm>
        </p:spPr>
        <p:txBody>
          <a:bodyPr anchor="t">
            <a:normAutofit/>
          </a:bodyPr>
          <a:lstStyle/>
          <a:p>
            <a:r>
              <a:rPr lang="en-CA" sz="5600"/>
              <a:t>Visualization</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1DCD9B19-448E-ABCF-B49F-0130C7606555}"/>
              </a:ext>
            </a:extLst>
          </p:cNvPr>
          <p:cNvSpPr>
            <a:spLocks noGrp="1"/>
          </p:cNvSpPr>
          <p:nvPr>
            <p:ph idx="1"/>
          </p:nvPr>
        </p:nvSpPr>
        <p:spPr>
          <a:xfrm>
            <a:off x="7229042" y="879355"/>
            <a:ext cx="4124758" cy="5120755"/>
          </a:xfrm>
        </p:spPr>
        <p:txBody>
          <a:bodyPr anchor="ctr">
            <a:normAutofit/>
          </a:bodyPr>
          <a:lstStyle/>
          <a:p>
            <a:pPr marL="0" indent="0">
              <a:buNone/>
            </a:pPr>
            <a:r>
              <a:rPr lang="en-US" sz="1700" b="1">
                <a:solidFill>
                  <a:schemeClr val="tx1">
                    <a:alpha val="80000"/>
                  </a:schemeClr>
                </a:solidFill>
              </a:rPr>
              <a:t>Average Stress Levels</a:t>
            </a:r>
          </a:p>
          <a:p>
            <a:r>
              <a:rPr lang="en-US" sz="1700">
                <a:solidFill>
                  <a:schemeClr val="tx1">
                    <a:alpha val="80000"/>
                  </a:schemeClr>
                </a:solidFill>
              </a:rPr>
              <a:t>Hybrid: Average stress level is approximately 1.01.</a:t>
            </a:r>
          </a:p>
          <a:p>
            <a:r>
              <a:rPr lang="en-US" sz="1700">
                <a:solidFill>
                  <a:schemeClr val="tx1">
                    <a:alpha val="80000"/>
                  </a:schemeClr>
                </a:solidFill>
              </a:rPr>
              <a:t>Onsite: Average stress level is slightly lower, around 0.99.</a:t>
            </a:r>
          </a:p>
          <a:p>
            <a:r>
              <a:rPr lang="en-US" sz="1700">
                <a:solidFill>
                  <a:schemeClr val="tx1">
                    <a:alpha val="80000"/>
                  </a:schemeClr>
                </a:solidFill>
              </a:rPr>
              <a:t>Remote: Average stress level is the highest, approximately 1.03.</a:t>
            </a:r>
          </a:p>
          <a:p>
            <a:endParaRPr lang="en-US" sz="1700">
              <a:solidFill>
                <a:schemeClr val="tx1">
                  <a:alpha val="80000"/>
                </a:schemeClr>
              </a:solidFill>
            </a:endParaRPr>
          </a:p>
          <a:p>
            <a:pPr marL="0" indent="0">
              <a:buNone/>
            </a:pPr>
            <a:r>
              <a:rPr lang="en-US" sz="1700" b="1">
                <a:solidFill>
                  <a:schemeClr val="tx1">
                    <a:alpha val="80000"/>
                  </a:schemeClr>
                </a:solidFill>
              </a:rPr>
              <a:t>Observations</a:t>
            </a:r>
          </a:p>
          <a:p>
            <a:r>
              <a:rPr lang="en-US" sz="1700">
                <a:solidFill>
                  <a:schemeClr val="tx1">
                    <a:alpha val="80000"/>
                  </a:schemeClr>
                </a:solidFill>
              </a:rPr>
              <a:t>The differences in average stress levels are minimal across the three work arrangements.</a:t>
            </a:r>
          </a:p>
          <a:p>
            <a:r>
              <a:rPr lang="en-US" sz="1700">
                <a:solidFill>
                  <a:schemeClr val="tx1">
                    <a:alpha val="80000"/>
                  </a:schemeClr>
                </a:solidFill>
              </a:rPr>
              <a:t>Remote work shows a slightly higher average stress level compared to Hybrid and Onsite, though the difference is not substantial.</a:t>
            </a:r>
          </a:p>
          <a:p>
            <a:endParaRPr lang="en-CA" sz="1700">
              <a:solidFill>
                <a:schemeClr val="tx1">
                  <a:alpha val="80000"/>
                </a:schemeClr>
              </a:solidFill>
            </a:endParaRPr>
          </a:p>
        </p:txBody>
      </p:sp>
      <p:graphicFrame>
        <p:nvGraphicFramePr>
          <p:cNvPr id="4" name="Chart 3">
            <a:extLst>
              <a:ext uri="{FF2B5EF4-FFF2-40B4-BE49-F238E27FC236}">
                <a16:creationId xmlns:a16="http://schemas.microsoft.com/office/drawing/2014/main" id="{10E436C4-59BB-4245-E9E2-3CC083C5D97F}"/>
              </a:ext>
            </a:extLst>
          </p:cNvPr>
          <p:cNvGraphicFramePr>
            <a:graphicFrameLocks/>
          </p:cNvGraphicFramePr>
          <p:nvPr>
            <p:extLst>
              <p:ext uri="{D42A27DB-BD31-4B8C-83A1-F6EECF244321}">
                <p14:modId xmlns:p14="http://schemas.microsoft.com/office/powerpoint/2010/main" val="3540240172"/>
              </p:ext>
            </p:extLst>
          </p:nvPr>
        </p:nvGraphicFramePr>
        <p:xfrm>
          <a:off x="838200" y="3003053"/>
          <a:ext cx="5243391" cy="29949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5537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E56EB-AD1A-5A96-D16B-780E5BCD9EAB}"/>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FINER Research Questions</a:t>
            </a:r>
            <a:endParaRPr lang="en-CA" sz="5600">
              <a:solidFill>
                <a:srgbClr val="FFFFFF"/>
              </a:solidFill>
            </a:endParaRPr>
          </a:p>
        </p:txBody>
      </p:sp>
      <p:sp>
        <p:nvSpPr>
          <p:cNvPr id="4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AE1230B-6520-2773-5E0E-DDE5BF7414E6}"/>
              </a:ext>
            </a:extLst>
          </p:cNvPr>
          <p:cNvSpPr>
            <a:spLocks noGrp="1"/>
          </p:cNvSpPr>
          <p:nvPr>
            <p:ph idx="1"/>
          </p:nvPr>
        </p:nvSpPr>
        <p:spPr>
          <a:xfrm>
            <a:off x="6297233" y="518400"/>
            <a:ext cx="4771607" cy="5837949"/>
          </a:xfrm>
        </p:spPr>
        <p:txBody>
          <a:bodyPr anchor="ctr">
            <a:normAutofit/>
          </a:bodyPr>
          <a:lstStyle/>
          <a:p>
            <a:r>
              <a:rPr lang="en-US" sz="1100" dirty="0">
                <a:solidFill>
                  <a:schemeClr val="tx1">
                    <a:alpha val="80000"/>
                  </a:schemeClr>
                </a:solidFill>
              </a:rPr>
              <a:t>What is the distribution of employee ages within the organization?</a:t>
            </a:r>
          </a:p>
          <a:p>
            <a:pPr marL="0" indent="0">
              <a:buNone/>
            </a:pPr>
            <a:r>
              <a:rPr lang="en-US" sz="1100" dirty="0">
                <a:solidFill>
                  <a:schemeClr val="tx1">
                    <a:alpha val="80000"/>
                  </a:schemeClr>
                </a:solidFill>
              </a:rPr>
              <a:t>(To understand the age demographics of the workforce, which can influence various factors like productivity, work-life balance, and engagement)</a:t>
            </a:r>
          </a:p>
          <a:p>
            <a:pPr marL="0" indent="0">
              <a:buNone/>
            </a:pPr>
            <a:endParaRPr lang="en-US" sz="1100" dirty="0">
              <a:solidFill>
                <a:schemeClr val="tx1">
                  <a:alpha val="80000"/>
                </a:schemeClr>
              </a:solidFill>
            </a:endParaRPr>
          </a:p>
          <a:p>
            <a:r>
              <a:rPr lang="en-US" sz="1100" dirty="0">
                <a:solidFill>
                  <a:schemeClr val="tx1">
                    <a:alpha val="80000"/>
                  </a:schemeClr>
                </a:solidFill>
              </a:rPr>
              <a:t>How do employees distribute across different work locations (onsite, remote, hybrid)?</a:t>
            </a:r>
          </a:p>
          <a:p>
            <a:pPr marL="0" indent="0">
              <a:buNone/>
            </a:pPr>
            <a:r>
              <a:rPr lang="en-US" sz="1100" dirty="0">
                <a:solidFill>
                  <a:schemeClr val="tx1">
                    <a:alpha val="80000"/>
                  </a:schemeClr>
                </a:solidFill>
              </a:rPr>
              <a:t>(To evaluate the prevalence of different work arrangements and their potential impact on organizational culture and employee well-being)</a:t>
            </a:r>
          </a:p>
          <a:p>
            <a:pPr marL="0" indent="0">
              <a:buNone/>
            </a:pPr>
            <a:endParaRPr lang="en-US" sz="1100" dirty="0">
              <a:solidFill>
                <a:schemeClr val="tx1">
                  <a:alpha val="80000"/>
                </a:schemeClr>
              </a:solidFill>
            </a:endParaRPr>
          </a:p>
          <a:p>
            <a:r>
              <a:rPr lang="en-US" sz="1100" dirty="0">
                <a:solidFill>
                  <a:schemeClr val="tx1">
                    <a:alpha val="80000"/>
                  </a:schemeClr>
                </a:solidFill>
              </a:rPr>
              <a:t>What are the self-reported work-life balance ratings among employees?</a:t>
            </a:r>
          </a:p>
          <a:p>
            <a:pPr marL="0" indent="0">
              <a:buNone/>
            </a:pPr>
            <a:r>
              <a:rPr lang="en-US" sz="1100" dirty="0">
                <a:solidFill>
                  <a:schemeClr val="tx1">
                    <a:alpha val="80000"/>
                  </a:schemeClr>
                </a:solidFill>
              </a:rPr>
              <a:t>(To assess employees' perceptions of their work-life balance, which can inform initiatives aimed at improving employee satisfaction and retention)</a:t>
            </a:r>
          </a:p>
          <a:p>
            <a:pPr marL="0" indent="0">
              <a:buNone/>
            </a:pPr>
            <a:endParaRPr lang="en-US" sz="1100" dirty="0">
              <a:solidFill>
                <a:schemeClr val="tx1">
                  <a:alpha val="80000"/>
                </a:schemeClr>
              </a:solidFill>
            </a:endParaRPr>
          </a:p>
          <a:p>
            <a:r>
              <a:rPr lang="en-US" sz="1100" dirty="0">
                <a:solidFill>
                  <a:schemeClr val="tx1">
                    <a:alpha val="80000"/>
                  </a:schemeClr>
                </a:solidFill>
              </a:rPr>
              <a:t>What is the relationship between access to mental health resources and job satisfaction among employees in different industries?</a:t>
            </a:r>
          </a:p>
          <a:p>
            <a:pPr marL="0" indent="0">
              <a:buNone/>
            </a:pPr>
            <a:r>
              <a:rPr lang="en-US" sz="1100" dirty="0">
                <a:solidFill>
                  <a:schemeClr val="tx1">
                    <a:alpha val="80000"/>
                  </a:schemeClr>
                </a:solidFill>
              </a:rPr>
              <a:t>(To investigate how industry-specific factors influence mental health resources' effectiveness)</a:t>
            </a:r>
          </a:p>
          <a:p>
            <a:pPr marL="0" indent="0">
              <a:buNone/>
            </a:pPr>
            <a:endParaRPr lang="en-US" sz="1100" dirty="0">
              <a:solidFill>
                <a:schemeClr val="tx1">
                  <a:alpha val="80000"/>
                </a:schemeClr>
              </a:solidFill>
            </a:endParaRPr>
          </a:p>
          <a:p>
            <a:r>
              <a:rPr lang="en-US" sz="1100" dirty="0">
                <a:solidFill>
                  <a:schemeClr val="tx1">
                    <a:alpha val="80000"/>
                  </a:schemeClr>
                </a:solidFill>
              </a:rPr>
              <a:t>Is there a correlation between age and self-reported feelings of social isolation among remote employees?</a:t>
            </a:r>
          </a:p>
          <a:p>
            <a:pPr marL="0" indent="0">
              <a:buNone/>
            </a:pPr>
            <a:r>
              <a:rPr lang="en-US" sz="1100" dirty="0">
                <a:solidFill>
                  <a:schemeClr val="tx1">
                    <a:alpha val="80000"/>
                  </a:schemeClr>
                </a:solidFill>
              </a:rPr>
              <a:t>(To explore demographic factors affecting mental health in a remote work context)</a:t>
            </a:r>
            <a:endParaRPr lang="en-CA" sz="1100" dirty="0">
              <a:solidFill>
                <a:schemeClr val="tx1">
                  <a:alpha val="80000"/>
                </a:schemeClr>
              </a:solidFill>
            </a:endParaRPr>
          </a:p>
        </p:txBody>
      </p:sp>
      <p:sp>
        <p:nvSpPr>
          <p:cNvPr id="5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3" name="Straight Connector 5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365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25CB1-BC5F-215A-8275-5F406789882B}"/>
              </a:ext>
            </a:extLst>
          </p:cNvPr>
          <p:cNvSpPr>
            <a:spLocks noGrp="1"/>
          </p:cNvSpPr>
          <p:nvPr>
            <p:ph type="title"/>
          </p:nvPr>
        </p:nvSpPr>
        <p:spPr>
          <a:xfrm>
            <a:off x="1245072" y="1289765"/>
            <a:ext cx="3651101" cy="4270963"/>
          </a:xfrm>
        </p:spPr>
        <p:txBody>
          <a:bodyPr anchor="ctr">
            <a:normAutofit/>
          </a:bodyPr>
          <a:lstStyle/>
          <a:p>
            <a:pPr algn="ctr"/>
            <a:r>
              <a:rPr lang="en-US" sz="4800">
                <a:solidFill>
                  <a:srgbClr val="FFFFFF"/>
                </a:solidFill>
              </a:rPr>
              <a:t>What is the distribution of employee ages within the organization?</a:t>
            </a:r>
            <a:endParaRPr lang="en-CA" sz="48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F27E253-460D-4CEF-D527-158515595059}"/>
              </a:ext>
            </a:extLst>
          </p:cNvPr>
          <p:cNvSpPr>
            <a:spLocks noGrp="1"/>
          </p:cNvSpPr>
          <p:nvPr>
            <p:ph idx="1"/>
          </p:nvPr>
        </p:nvSpPr>
        <p:spPr>
          <a:xfrm>
            <a:off x="6297233" y="518400"/>
            <a:ext cx="4771607" cy="5837949"/>
          </a:xfrm>
        </p:spPr>
        <p:txBody>
          <a:bodyPr anchor="ctr">
            <a:normAutofit/>
          </a:bodyPr>
          <a:lstStyle/>
          <a:p>
            <a:pPr marL="0" indent="0">
              <a:buNone/>
            </a:pPr>
            <a:r>
              <a:rPr lang="en-US" sz="2000">
                <a:solidFill>
                  <a:schemeClr val="tx1">
                    <a:alpha val="80000"/>
                  </a:schemeClr>
                </a:solidFill>
              </a:rPr>
              <a:t>Results:</a:t>
            </a:r>
          </a:p>
          <a:p>
            <a:r>
              <a:rPr lang="en-US" sz="2000">
                <a:solidFill>
                  <a:schemeClr val="tx1">
                    <a:alpha val="80000"/>
                  </a:schemeClr>
                </a:solidFill>
              </a:rPr>
              <a:t>The age distribution analysis shows that most employees fall between the ages of 30 to 50. There is a smaller representation of employees under 30 and over 50. </a:t>
            </a:r>
          </a:p>
          <a:p>
            <a:pPr marL="0" indent="0">
              <a:buNone/>
            </a:pPr>
            <a:r>
              <a:rPr lang="en-US" sz="2000">
                <a:solidFill>
                  <a:schemeClr val="tx1">
                    <a:alpha val="80000"/>
                  </a:schemeClr>
                </a:solidFill>
              </a:rPr>
              <a:t>Interpretation:</a:t>
            </a:r>
          </a:p>
          <a:p>
            <a:r>
              <a:rPr lang="en-US" sz="2000">
                <a:solidFill>
                  <a:schemeClr val="tx1">
                    <a:alpha val="80000"/>
                  </a:schemeClr>
                </a:solidFill>
              </a:rPr>
              <a:t>This indicates a mid-career workforce predominantly, which suggests stability and experience in the workforce but might also imply a need for succession planning as employees near retirement.</a:t>
            </a:r>
          </a:p>
          <a:p>
            <a:pPr marL="0" indent="0">
              <a:buNone/>
            </a:pPr>
            <a:r>
              <a:rPr lang="en-US" sz="2000">
                <a:solidFill>
                  <a:schemeClr val="tx1">
                    <a:alpha val="80000"/>
                  </a:schemeClr>
                </a:solidFill>
              </a:rPr>
              <a:t>Recommendation:</a:t>
            </a:r>
          </a:p>
          <a:p>
            <a:r>
              <a:rPr lang="en-US" sz="2000">
                <a:solidFill>
                  <a:schemeClr val="tx1">
                    <a:alpha val="80000"/>
                  </a:schemeClr>
                </a:solidFill>
              </a:rPr>
              <a:t>Consider leadership development programs for mid-career employees and initiatives to attract younger talent to ensure workforce sustainability.</a:t>
            </a:r>
            <a:endParaRPr lang="en-CA"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383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B1CC0-CD89-F150-25DB-B0C64B7ABBE7}"/>
              </a:ext>
            </a:extLst>
          </p:cNvPr>
          <p:cNvSpPr>
            <a:spLocks noGrp="1"/>
          </p:cNvSpPr>
          <p:nvPr>
            <p:ph type="title"/>
          </p:nvPr>
        </p:nvSpPr>
        <p:spPr>
          <a:xfrm>
            <a:off x="1245072" y="1289765"/>
            <a:ext cx="3651101" cy="4270963"/>
          </a:xfrm>
        </p:spPr>
        <p:txBody>
          <a:bodyPr anchor="ctr">
            <a:normAutofit/>
          </a:bodyPr>
          <a:lstStyle/>
          <a:p>
            <a:pPr algn="ctr"/>
            <a:r>
              <a:rPr lang="en-US" sz="4300">
                <a:solidFill>
                  <a:srgbClr val="FFFFFF"/>
                </a:solidFill>
              </a:rPr>
              <a:t>How do employees distribute across different work locations (onsite, remote, hybrid)?</a:t>
            </a:r>
            <a:endParaRPr lang="en-C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89AAB7D-EC0D-5A85-6BFD-BBBFDEA73BDD}"/>
              </a:ext>
            </a:extLst>
          </p:cNvPr>
          <p:cNvSpPr>
            <a:spLocks noGrp="1"/>
          </p:cNvSpPr>
          <p:nvPr>
            <p:ph idx="1"/>
          </p:nvPr>
        </p:nvSpPr>
        <p:spPr>
          <a:xfrm>
            <a:off x="6297233" y="518400"/>
            <a:ext cx="4771607" cy="5837949"/>
          </a:xfrm>
        </p:spPr>
        <p:txBody>
          <a:bodyPr anchor="ctr">
            <a:normAutofit/>
          </a:bodyPr>
          <a:lstStyle/>
          <a:p>
            <a:pPr marL="0" indent="0">
              <a:buNone/>
            </a:pPr>
            <a:r>
              <a:rPr lang="en-US" sz="2000">
                <a:solidFill>
                  <a:schemeClr val="tx1">
                    <a:alpha val="80000"/>
                  </a:schemeClr>
                </a:solidFill>
              </a:rPr>
              <a:t>Results:</a:t>
            </a:r>
          </a:p>
          <a:p>
            <a:r>
              <a:rPr lang="en-US" sz="2000">
                <a:solidFill>
                  <a:schemeClr val="tx1">
                    <a:alpha val="80000"/>
                  </a:schemeClr>
                </a:solidFill>
              </a:rPr>
              <a:t>The work arrangement distribution shows approximately equal representation across hybrid, onsite, and remote setups, with slight differences in numbers. </a:t>
            </a:r>
          </a:p>
          <a:p>
            <a:pPr marL="0" indent="0">
              <a:buNone/>
            </a:pPr>
            <a:r>
              <a:rPr lang="en-US" sz="2000">
                <a:solidFill>
                  <a:schemeClr val="tx1">
                    <a:alpha val="80000"/>
                  </a:schemeClr>
                </a:solidFill>
              </a:rPr>
              <a:t>Interpretation:</a:t>
            </a:r>
          </a:p>
          <a:p>
            <a:r>
              <a:rPr lang="en-US" sz="2000">
                <a:solidFill>
                  <a:schemeClr val="tx1">
                    <a:alpha val="80000"/>
                  </a:schemeClr>
                </a:solidFill>
              </a:rPr>
              <a:t>This balance indicates organizational flexibility in work arrangements, likely catering to diverse employee needs.</a:t>
            </a:r>
          </a:p>
          <a:p>
            <a:pPr marL="0" indent="0">
              <a:buNone/>
            </a:pPr>
            <a:r>
              <a:rPr lang="en-US" sz="2000">
                <a:solidFill>
                  <a:schemeClr val="tx1">
                    <a:alpha val="80000"/>
                  </a:schemeClr>
                </a:solidFill>
              </a:rPr>
              <a:t>Recommendation:</a:t>
            </a:r>
          </a:p>
          <a:p>
            <a:r>
              <a:rPr lang="en-US" sz="2000">
                <a:solidFill>
                  <a:schemeClr val="tx1">
                    <a:alpha val="80000"/>
                  </a:schemeClr>
                </a:solidFill>
              </a:rPr>
              <a:t>Maintain and optimize support systems for all work arrangements. For remote employees, ensure access to mental health resources and collaborative tools to reduce isolation.</a:t>
            </a:r>
          </a:p>
          <a:p>
            <a:endParaRPr lang="en-CA"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903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83676-266E-D8A9-D44B-F7C9465ECF2A}"/>
              </a:ext>
            </a:extLst>
          </p:cNvPr>
          <p:cNvSpPr>
            <a:spLocks noGrp="1"/>
          </p:cNvSpPr>
          <p:nvPr>
            <p:ph type="title"/>
          </p:nvPr>
        </p:nvSpPr>
        <p:spPr>
          <a:xfrm>
            <a:off x="1245072" y="1289765"/>
            <a:ext cx="3651101" cy="4270963"/>
          </a:xfrm>
        </p:spPr>
        <p:txBody>
          <a:bodyPr anchor="ctr">
            <a:normAutofit/>
          </a:bodyPr>
          <a:lstStyle/>
          <a:p>
            <a:pPr algn="ctr"/>
            <a:r>
              <a:rPr lang="en-US" sz="3100">
                <a:solidFill>
                  <a:srgbClr val="FFFFFF"/>
                </a:solidFill>
              </a:rPr>
              <a:t>Is there a correlation between age and self-reported feelings of social isolation among remote employees?</a:t>
            </a:r>
            <a:br>
              <a:rPr lang="en-US" sz="3100">
                <a:solidFill>
                  <a:srgbClr val="FFFFFF"/>
                </a:solidFill>
              </a:rPr>
            </a:br>
            <a:endParaRPr lang="en-CA" sz="31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F9633F4-2435-21F0-F47E-D1F1617BB4AA}"/>
              </a:ext>
            </a:extLst>
          </p:cNvPr>
          <p:cNvSpPr>
            <a:spLocks noGrp="1"/>
          </p:cNvSpPr>
          <p:nvPr>
            <p:ph idx="1"/>
          </p:nvPr>
        </p:nvSpPr>
        <p:spPr>
          <a:xfrm>
            <a:off x="6297233" y="518400"/>
            <a:ext cx="4771607" cy="5837949"/>
          </a:xfrm>
        </p:spPr>
        <p:txBody>
          <a:bodyPr anchor="ctr">
            <a:normAutofit/>
          </a:bodyPr>
          <a:lstStyle/>
          <a:p>
            <a:pPr marL="0" indent="0">
              <a:buNone/>
            </a:pPr>
            <a:r>
              <a:rPr lang="en-US" sz="2000">
                <a:solidFill>
                  <a:schemeClr val="tx1">
                    <a:alpha val="80000"/>
                  </a:schemeClr>
                </a:solidFill>
              </a:rPr>
              <a:t>Results:</a:t>
            </a:r>
          </a:p>
          <a:p>
            <a:r>
              <a:rPr lang="en-US" sz="2000">
                <a:solidFill>
                  <a:schemeClr val="tx1">
                    <a:alpha val="80000"/>
                  </a:schemeClr>
                </a:solidFill>
              </a:rPr>
              <a:t>A weak but statistically insignificant correlation was found between age and social isolation among remote employees. Older employees tend to report slightly higher feelings of social isolation.</a:t>
            </a:r>
          </a:p>
          <a:p>
            <a:pPr marL="0" indent="0">
              <a:buNone/>
            </a:pPr>
            <a:r>
              <a:rPr lang="en-US" sz="2000">
                <a:solidFill>
                  <a:schemeClr val="tx1">
                    <a:alpha val="80000"/>
                  </a:schemeClr>
                </a:solidFill>
              </a:rPr>
              <a:t>Interpretation:</a:t>
            </a:r>
          </a:p>
          <a:p>
            <a:r>
              <a:rPr lang="en-US" sz="2000">
                <a:solidFill>
                  <a:schemeClr val="tx1">
                    <a:alpha val="80000"/>
                  </a:schemeClr>
                </a:solidFill>
              </a:rPr>
              <a:t>While the correlation is not strong, older remote employees may feel more isolated due to lesser familiarity with technology or fewer opportunities for social engagement.</a:t>
            </a:r>
          </a:p>
          <a:p>
            <a:pPr marL="0" indent="0">
              <a:buNone/>
            </a:pPr>
            <a:r>
              <a:rPr lang="en-US" sz="2000">
                <a:solidFill>
                  <a:schemeClr val="tx1">
                    <a:alpha val="80000"/>
                  </a:schemeClr>
                </a:solidFill>
              </a:rPr>
              <a:t>Recommendation:</a:t>
            </a:r>
          </a:p>
          <a:p>
            <a:r>
              <a:rPr lang="en-US" sz="2000">
                <a:solidFill>
                  <a:schemeClr val="tx1">
                    <a:alpha val="80000"/>
                  </a:schemeClr>
                </a:solidFill>
              </a:rPr>
              <a:t>Provide targeted social and technological support for older remote employees, such as virtual networking events or technology training sessions.</a:t>
            </a:r>
            <a:endParaRPr lang="en-CA"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98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F6C3A2B-6805-7415-E8BF-A4FD6F82BAB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kern="1200">
                <a:solidFill>
                  <a:srgbClr val="FFFFFF"/>
                </a:solidFill>
                <a:latin typeface="+mj-lt"/>
                <a:ea typeface="+mj-ea"/>
                <a:cs typeface="+mj-cs"/>
              </a:rPr>
              <a:t>Social Isolation Rating Categories: Categorized into 'Low', 'Medium', and 'High'.</a:t>
            </a:r>
          </a:p>
        </p:txBody>
      </p:sp>
      <p:sp>
        <p:nvSpPr>
          <p:cNvPr id="14" name="TextBox 13">
            <a:extLst>
              <a:ext uri="{FF2B5EF4-FFF2-40B4-BE49-F238E27FC236}">
                <a16:creationId xmlns:a16="http://schemas.microsoft.com/office/drawing/2014/main" id="{B59E5B52-3925-5C7A-B8F5-1C82FB594D8A}"/>
              </a:ext>
            </a:extLst>
          </p:cNvPr>
          <p:cNvSpPr txBox="1"/>
          <p:nvPr/>
        </p:nvSpPr>
        <p:spPr>
          <a:xfrm>
            <a:off x="457200" y="5350213"/>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kern="1200">
                <a:solidFill>
                  <a:srgbClr val="FFFFFF"/>
                </a:solidFill>
                <a:latin typeface="+mn-lt"/>
                <a:ea typeface="+mn-ea"/>
                <a:cs typeface="+mn-cs"/>
              </a:rPr>
              <a:t>Coding &amp; Categorization</a:t>
            </a: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3" name="Content Placeholder 12" descr="A screenshot of a computer&#10;&#10;Description automatically generated">
            <a:extLst>
              <a:ext uri="{FF2B5EF4-FFF2-40B4-BE49-F238E27FC236}">
                <a16:creationId xmlns:a16="http://schemas.microsoft.com/office/drawing/2014/main" id="{1EA428D7-721C-7B67-2D7F-4B4AAA9F8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6925" y="1599452"/>
            <a:ext cx="5664133" cy="4717342"/>
          </a:xfrm>
          <a:prstGeom prst="rect">
            <a:avLst/>
          </a:prstGeom>
        </p:spPr>
      </p:pic>
      <p:grpSp>
        <p:nvGrpSpPr>
          <p:cNvPr id="38" name="Group 37">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3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4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542941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86ECE4-41AD-FD89-377E-BA27BC5112FB}"/>
              </a:ext>
            </a:extLst>
          </p:cNvPr>
          <p:cNvSpPr>
            <a:spLocks noGrp="1"/>
          </p:cNvSpPr>
          <p:nvPr>
            <p:ph type="title"/>
          </p:nvPr>
        </p:nvSpPr>
        <p:spPr>
          <a:xfrm>
            <a:off x="1188069" y="381935"/>
            <a:ext cx="4008583" cy="5974414"/>
          </a:xfrm>
        </p:spPr>
        <p:txBody>
          <a:bodyPr anchor="ctr">
            <a:normAutofit/>
          </a:bodyPr>
          <a:lstStyle/>
          <a:p>
            <a:r>
              <a:rPr lang="en-CA"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Data Transformation Tracking Log</a:t>
            </a:r>
            <a:br>
              <a:rPr lang="en-CA"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CA">
              <a:solidFill>
                <a:srgbClr val="FFFFFF"/>
              </a:solidFill>
            </a:endParaRPr>
          </a:p>
        </p:txBody>
      </p:sp>
      <p:grpSp>
        <p:nvGrpSpPr>
          <p:cNvPr id="29" name="Group 28">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AAF9671-7025-A2F8-633B-DAA5D15D98E1}"/>
              </a:ext>
            </a:extLst>
          </p:cNvPr>
          <p:cNvSpPr>
            <a:spLocks noGrp="1"/>
          </p:cNvSpPr>
          <p:nvPr>
            <p:ph idx="1"/>
          </p:nvPr>
        </p:nvSpPr>
        <p:spPr>
          <a:xfrm>
            <a:off x="6297233" y="518400"/>
            <a:ext cx="4771607" cy="5837949"/>
          </a:xfrm>
        </p:spPr>
        <p:txBody>
          <a:bodyPr anchor="ctr">
            <a:normAutofit/>
          </a:bodyPr>
          <a:lstStyle/>
          <a:p>
            <a:pPr marL="0" indent="0">
              <a:spcAft>
                <a:spcPts val="800"/>
              </a:spcAft>
              <a:buNone/>
            </a:pPr>
            <a:r>
              <a:rPr lang="en-CA" sz="1400" b="1"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Label Encoding for Ordinal Data</a:t>
            </a:r>
          </a:p>
          <a:p>
            <a:pPr>
              <a:spcAft>
                <a:spcPts val="800"/>
              </a:spcAft>
            </a:pPr>
            <a:r>
              <a:rPr lang="en-CA" sz="1400" b="1"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Variable: </a:t>
            </a: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Gender</a:t>
            </a:r>
          </a:p>
          <a:p>
            <a:pPr>
              <a:spcAft>
                <a:spcPts val="800"/>
              </a:spcAft>
            </a:pPr>
            <a:r>
              <a:rPr lang="en-CA" sz="1400" b="1"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Transformation: </a:t>
            </a: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Assigned numerical labels to categorical gender data to maintain an ordinal relationship, where different values indicate different responses without suggesting a specific hierarchy in this context.</a:t>
            </a:r>
          </a:p>
          <a:p>
            <a:pPr marL="0" indent="0">
              <a:spcAft>
                <a:spcPts val="800"/>
              </a:spcAft>
              <a:buNone/>
            </a:pP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Male = 0</a:t>
            </a:r>
          </a:p>
          <a:p>
            <a:pPr marL="0" indent="0">
              <a:spcAft>
                <a:spcPts val="800"/>
              </a:spcAft>
              <a:buNone/>
            </a:pP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Female = 1</a:t>
            </a:r>
          </a:p>
          <a:p>
            <a:pPr marL="0" indent="0">
              <a:spcAft>
                <a:spcPts val="800"/>
              </a:spcAft>
              <a:buNone/>
            </a:pP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Non-binary = 2</a:t>
            </a:r>
          </a:p>
          <a:p>
            <a:pPr marL="0" indent="0">
              <a:spcAft>
                <a:spcPts val="800"/>
              </a:spcAft>
              <a:buNone/>
            </a:pP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Prefer not to say = 3</a:t>
            </a:r>
          </a:p>
          <a:p>
            <a:pPr marL="0" indent="0">
              <a:spcAft>
                <a:spcPts val="800"/>
              </a:spcAft>
              <a:buNone/>
            </a:pPr>
            <a:r>
              <a:rPr lang="en-CA" sz="1400" b="1"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Reasoning: </a:t>
            </a: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This encoding simplifies categorical data, allowing it to be used in various statistical models while preserving original response information.</a:t>
            </a:r>
          </a:p>
          <a:p>
            <a:pPr marL="0" indent="0">
              <a:spcAft>
                <a:spcPts val="800"/>
              </a:spcAft>
              <a:buNone/>
            </a:pPr>
            <a:r>
              <a:rPr lang="en-CA" sz="1400" b="1"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Impact on Analysis: </a:t>
            </a: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Allows us to treat Gender as an ordinal variable in tests requiring numerical input.</a:t>
            </a:r>
          </a:p>
          <a:p>
            <a:pPr marL="0" indent="0">
              <a:spcAft>
                <a:spcPts val="800"/>
              </a:spcAft>
              <a:buNone/>
            </a:pPr>
            <a:r>
              <a:rPr lang="en-CA" sz="1400" kern="1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t>
            </a:r>
            <a:endParaRPr lang="en-CA" sz="1400">
              <a:solidFill>
                <a:schemeClr val="tx1">
                  <a:alpha val="80000"/>
                </a:schemeClr>
              </a:solidFill>
            </a:endParaRP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241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27A22-AA02-CBA0-D8D5-01EBFE4DC3B3}"/>
              </a:ext>
            </a:extLst>
          </p:cNvPr>
          <p:cNvSpPr>
            <a:spLocks noGrp="1"/>
          </p:cNvSpPr>
          <p:nvPr>
            <p:ph idx="1"/>
          </p:nvPr>
        </p:nvSpPr>
        <p:spPr>
          <a:xfrm>
            <a:off x="338319" y="960311"/>
            <a:ext cx="11647204" cy="5315983"/>
          </a:xfrm>
        </p:spPr>
        <p:txBody>
          <a:bodyPr anchor="t">
            <a:noAutofit/>
          </a:bodyPr>
          <a:lstStyle/>
          <a:p>
            <a:pPr marL="0" indent="0">
              <a:spcAft>
                <a:spcPts val="800"/>
              </a:spcAft>
              <a:buNone/>
            </a:pPr>
            <a:r>
              <a:rPr lang="en-CA" sz="120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Label Encoding for Ordinal Data</a:t>
            </a:r>
          </a:p>
          <a:p>
            <a:pPr>
              <a:spcAft>
                <a:spcPts val="800"/>
              </a:spcAft>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Variable: </a:t>
            </a:r>
            <a:r>
              <a:rPr lang="en-CA" sz="1050" kern="1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Stress_Level</a:t>
            </a:r>
            <a:endPar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Transformation: </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Converted categorical stress levels into ordinal numerical labels to reflect increasing levels of stress.</a:t>
            </a:r>
          </a:p>
          <a:p>
            <a:pPr marL="0" indent="0">
              <a:spcAft>
                <a:spcPts val="800"/>
              </a:spcAft>
              <a:buNone/>
            </a:pP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Low = 0</a:t>
            </a:r>
          </a:p>
          <a:p>
            <a:pPr marL="0" indent="0">
              <a:spcAft>
                <a:spcPts val="800"/>
              </a:spcAft>
              <a:buNone/>
            </a:pP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Medium = 1</a:t>
            </a:r>
          </a:p>
          <a:p>
            <a:pPr marL="0" indent="0">
              <a:spcAft>
                <a:spcPts val="800"/>
              </a:spcAft>
              <a:buNone/>
            </a:pP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High = 2</a:t>
            </a:r>
          </a:p>
          <a:p>
            <a:pPr marL="0" indent="0">
              <a:spcAft>
                <a:spcPts val="800"/>
              </a:spcAft>
              <a:buNone/>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Reasoning: </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This encoding preserves the order in </a:t>
            </a:r>
            <a:r>
              <a:rPr lang="en-CA" sz="1050" kern="1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Stress_Level</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allowing the variable to be analyzed as ordinal data, suitable for statistical tests that account for a ranking structure.</a:t>
            </a:r>
          </a:p>
          <a:p>
            <a:pPr marL="0" indent="0">
              <a:spcAft>
                <a:spcPts val="800"/>
              </a:spcAft>
              <a:buNone/>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Impact on Analysis: </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Encoding this variable supports direct comparisons between levels of stress and enables use in analyses that consider ordinal relationships, such as ordinal logistic regression or ordered hypothesis testing.</a:t>
            </a:r>
          </a:p>
          <a:p>
            <a:pPr marL="0" indent="0">
              <a:spcAft>
                <a:spcPts val="800"/>
              </a:spcAft>
              <a:buNone/>
            </a:pPr>
            <a:r>
              <a:rPr lang="en-CA" sz="120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Binary Encoding for Yes/No Questions</a:t>
            </a:r>
          </a:p>
          <a:p>
            <a:pPr>
              <a:spcAft>
                <a:spcPts val="800"/>
              </a:spcAft>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Variable: </a:t>
            </a:r>
            <a:r>
              <a:rPr lang="en-CA" sz="1050" kern="1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Access_to_Mental_Health_Resources</a:t>
            </a:r>
            <a:endPar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Transformation: </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Replaced binary responses with numerical values to indicate the presence or absence of access.</a:t>
            </a:r>
          </a:p>
          <a:p>
            <a:pPr marL="0" indent="0">
              <a:spcAft>
                <a:spcPts val="800"/>
              </a:spcAft>
              <a:buNone/>
            </a:pP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Yes = 1</a:t>
            </a:r>
          </a:p>
          <a:p>
            <a:pPr marL="0" indent="0">
              <a:spcAft>
                <a:spcPts val="800"/>
              </a:spcAft>
              <a:buNone/>
            </a:pP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No = 0</a:t>
            </a:r>
          </a:p>
          <a:p>
            <a:pPr marL="0" indent="0">
              <a:spcAft>
                <a:spcPts val="800"/>
              </a:spcAft>
              <a:buNone/>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Reasoning: </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Binary encoding transforms </a:t>
            </a:r>
            <a:r>
              <a:rPr lang="en-CA" sz="1050" kern="1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Access_to_Mental_Health_Resources</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into a format easily usable in quantitative analyses, such as logistic regression or chi-square tests, while keeping the true/false nature of the responses.</a:t>
            </a:r>
          </a:p>
          <a:p>
            <a:pPr marL="0" indent="0">
              <a:spcAft>
                <a:spcPts val="800"/>
              </a:spcAft>
              <a:buNone/>
            </a:pPr>
            <a:r>
              <a:rPr lang="en-CA" sz="1050" b="1"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Impact on Analysis: </a:t>
            </a:r>
            <a:r>
              <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Simplifies analysis of resource access by converting it to a binary numerical variable, making it suitable for statistical tests and visualizations that require numeric input.</a:t>
            </a:r>
          </a:p>
          <a:p>
            <a:pPr marL="0" indent="0">
              <a:spcAft>
                <a:spcPts val="800"/>
              </a:spcAft>
              <a:buNone/>
            </a:pPr>
            <a:endParaRPr lang="en-CA" sz="105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endParaRPr lang="en-CA" sz="1050" dirty="0">
              <a:solidFill>
                <a:schemeClr val="tx1">
                  <a:alpha val="80000"/>
                </a:schemeClr>
              </a:solidFill>
            </a:endParaRPr>
          </a:p>
        </p:txBody>
      </p:sp>
      <p:grpSp>
        <p:nvGrpSpPr>
          <p:cNvPr id="37" name="Group 36">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1974428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1543-A0DB-9E1C-9704-33EC314F9DAD}"/>
              </a:ext>
            </a:extLst>
          </p:cNvPr>
          <p:cNvSpPr>
            <a:spLocks noGrp="1"/>
          </p:cNvSpPr>
          <p:nvPr>
            <p:ph type="title"/>
          </p:nvPr>
        </p:nvSpPr>
        <p:spPr>
          <a:xfrm>
            <a:off x="838200" y="556995"/>
            <a:ext cx="10515600" cy="1133693"/>
          </a:xfrm>
        </p:spPr>
        <p:txBody>
          <a:bodyPr>
            <a:normAutofit/>
          </a:bodyPr>
          <a:lstStyle/>
          <a:p>
            <a:r>
              <a:rPr lang="en-US" sz="5200"/>
              <a:t>Tracking</a:t>
            </a:r>
            <a:endParaRPr lang="en-CA" sz="5200"/>
          </a:p>
        </p:txBody>
      </p:sp>
      <p:graphicFrame>
        <p:nvGraphicFramePr>
          <p:cNvPr id="7" name="Content Placeholder 2">
            <a:extLst>
              <a:ext uri="{FF2B5EF4-FFF2-40B4-BE49-F238E27FC236}">
                <a16:creationId xmlns:a16="http://schemas.microsoft.com/office/drawing/2014/main" id="{E1D01E5F-F314-4EF1-7E5C-CD4C7FAD0303}"/>
              </a:ext>
            </a:extLst>
          </p:cNvPr>
          <p:cNvGraphicFramePr>
            <a:graphicFrameLocks noGrp="1"/>
          </p:cNvGraphicFramePr>
          <p:nvPr>
            <p:ph idx="1"/>
            <p:extLst>
              <p:ext uri="{D42A27DB-BD31-4B8C-83A1-F6EECF244321}">
                <p14:modId xmlns:p14="http://schemas.microsoft.com/office/powerpoint/2010/main" val="42561372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821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42"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6" name="Freeform: Shape 4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533AC87-FE69-D525-EF3D-EAE451E1177F}"/>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Assumptions</a:t>
            </a:r>
            <a:br>
              <a:rPr lang="en-US" sz="4800">
                <a:solidFill>
                  <a:schemeClr val="bg1"/>
                </a:solidFill>
              </a:rPr>
            </a:br>
            <a:endParaRPr lang="en-CA" sz="4800">
              <a:solidFill>
                <a:schemeClr val="bg1"/>
              </a:solidFill>
            </a:endParaRPr>
          </a:p>
        </p:txBody>
      </p:sp>
      <p:graphicFrame>
        <p:nvGraphicFramePr>
          <p:cNvPr id="33" name="Content Placeholder 2">
            <a:extLst>
              <a:ext uri="{FF2B5EF4-FFF2-40B4-BE49-F238E27FC236}">
                <a16:creationId xmlns:a16="http://schemas.microsoft.com/office/drawing/2014/main" id="{560193E8-D79F-2D37-819B-ED6939D49682}"/>
              </a:ext>
            </a:extLst>
          </p:cNvPr>
          <p:cNvGraphicFramePr>
            <a:graphicFrameLocks noGrp="1"/>
          </p:cNvGraphicFramePr>
          <p:nvPr>
            <p:ph idx="1"/>
            <p:extLst>
              <p:ext uri="{D42A27DB-BD31-4B8C-83A1-F6EECF244321}">
                <p14:modId xmlns:p14="http://schemas.microsoft.com/office/powerpoint/2010/main" val="2175977482"/>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996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7B3B204-A15B-26B6-659A-8A1385A0E19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Thankyou!</a:t>
            </a:r>
            <a:br>
              <a:rPr lang="en-US" sz="5600" kern="1200">
                <a:solidFill>
                  <a:srgbClr val="FFFFFF"/>
                </a:solidFill>
                <a:latin typeface="+mj-lt"/>
                <a:ea typeface="+mj-ea"/>
                <a:cs typeface="+mj-cs"/>
              </a:rPr>
            </a:br>
            <a:endParaRPr lang="en-US" sz="5600" kern="1200">
              <a:solidFill>
                <a:srgbClr val="FFFFFF"/>
              </a:solidFill>
              <a:latin typeface="+mj-lt"/>
              <a:ea typeface="+mj-ea"/>
              <a:cs typeface="+mj-cs"/>
            </a:endParaRPr>
          </a:p>
        </p:txBody>
      </p:sp>
      <p:sp>
        <p:nvSpPr>
          <p:cNvPr id="4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5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5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5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5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5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60" name="Straight Connector 5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63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C3A2B-6805-7415-E8BF-A4FD6F82BAB7}"/>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600" kern="1200">
                <a:solidFill>
                  <a:schemeClr val="tx1"/>
                </a:solidFill>
                <a:latin typeface="+mj-lt"/>
                <a:ea typeface="+mj-ea"/>
                <a:cs typeface="+mj-cs"/>
              </a:rPr>
              <a:t>Coding &amp; Categorization</a:t>
            </a:r>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547A8935-39B5-C00D-95CB-FD2BE7884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43" y="1425202"/>
            <a:ext cx="5221625" cy="4007597"/>
          </a:xfrm>
          <a:prstGeom prst="rect">
            <a:avLst/>
          </a:prstGeom>
        </p:spPr>
      </p:pic>
      <p:sp>
        <p:nvSpPr>
          <p:cNvPr id="7" name="TextBox 6">
            <a:extLst>
              <a:ext uri="{FF2B5EF4-FFF2-40B4-BE49-F238E27FC236}">
                <a16:creationId xmlns:a16="http://schemas.microsoft.com/office/drawing/2014/main" id="{2D3AD03E-0B59-61E1-52EC-3ADE2562D4E6}"/>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1">
                    <a:alpha val="80000"/>
                  </a:schemeClr>
                </a:solidFill>
              </a:rPr>
              <a:t>Company Support for Remote Work Categories: Grouped by supportive levels from 1 (low) to 5 (high).</a:t>
            </a: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92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C3240-C242-32D1-E162-1814A4A0F464}"/>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600" kern="1200">
                <a:solidFill>
                  <a:schemeClr val="tx1"/>
                </a:solidFill>
                <a:latin typeface="+mj-lt"/>
                <a:ea typeface="+mj-ea"/>
                <a:cs typeface="+mj-cs"/>
              </a:rPr>
              <a:t>Outlier Analysis</a:t>
            </a:r>
          </a:p>
        </p:txBody>
      </p:sp>
      <p:sp>
        <p:nvSpPr>
          <p:cNvPr id="56" name="Rectangle 5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able with numbers and letters&#10;&#10;Description automatically generated">
            <a:extLst>
              <a:ext uri="{FF2B5EF4-FFF2-40B4-BE49-F238E27FC236}">
                <a16:creationId xmlns:a16="http://schemas.microsoft.com/office/drawing/2014/main" id="{701E9703-D881-283D-6E29-B276C9EEFF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8713" b="3"/>
          <a:stretch/>
        </p:blipFill>
        <p:spPr>
          <a:xfrm>
            <a:off x="279143" y="898115"/>
            <a:ext cx="5221625" cy="5061771"/>
          </a:xfrm>
          <a:prstGeom prst="rect">
            <a:avLst/>
          </a:prstGeom>
        </p:spPr>
      </p:pic>
      <p:sp>
        <p:nvSpPr>
          <p:cNvPr id="6" name="TextBox 5">
            <a:extLst>
              <a:ext uri="{FF2B5EF4-FFF2-40B4-BE49-F238E27FC236}">
                <a16:creationId xmlns:a16="http://schemas.microsoft.com/office/drawing/2014/main" id="{5C0545D7-7AE3-1979-21F4-2686A99D1BEC}"/>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a:solidFill>
                  <a:schemeClr val="tx1">
                    <a:alpha val="80000"/>
                  </a:schemeClr>
                </a:solidFill>
              </a:rPr>
              <a:t>Age: </a:t>
            </a:r>
          </a:p>
          <a:p>
            <a:pPr indent="-228600">
              <a:lnSpc>
                <a:spcPct val="90000"/>
              </a:lnSpc>
              <a:spcAft>
                <a:spcPts val="600"/>
              </a:spcAft>
              <a:buFont typeface="Arial" panose="020B0604020202020204" pitchFamily="34" charset="0"/>
              <a:buChar char="•"/>
            </a:pPr>
            <a:r>
              <a:rPr lang="en-US" sz="2000">
                <a:solidFill>
                  <a:schemeClr val="tx1">
                    <a:alpha val="80000"/>
                  </a:schemeClr>
                </a:solidFill>
              </a:rPr>
              <a:t>No outliers found</a:t>
            </a:r>
          </a:p>
          <a:p>
            <a:pPr indent="-228600">
              <a:lnSpc>
                <a:spcPct val="90000"/>
              </a:lnSpc>
              <a:spcAft>
                <a:spcPts val="600"/>
              </a:spcAft>
              <a:buFont typeface="Arial" panose="020B0604020202020204" pitchFamily="34" charset="0"/>
              <a:buChar char="•"/>
            </a:pPr>
            <a:r>
              <a:rPr lang="en-US" sz="2000">
                <a:solidFill>
                  <a:schemeClr val="tx1">
                    <a:alpha val="80000"/>
                  </a:schemeClr>
                </a:solidFill>
              </a:rPr>
              <a:t>Limits were set between 1 and 81</a:t>
            </a: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a:p>
            <a:pPr indent="-228600">
              <a:lnSpc>
                <a:spcPct val="90000"/>
              </a:lnSpc>
              <a:spcAft>
                <a:spcPts val="600"/>
              </a:spcAft>
              <a:buFont typeface="Arial" panose="020B0604020202020204" pitchFamily="34" charset="0"/>
              <a:buChar char="•"/>
            </a:pPr>
            <a:r>
              <a:rPr lang="en-US" sz="2000" b="1">
                <a:solidFill>
                  <a:schemeClr val="tx1">
                    <a:alpha val="80000"/>
                  </a:schemeClr>
                </a:solidFill>
              </a:rPr>
              <a:t>Years of Experience: </a:t>
            </a:r>
          </a:p>
          <a:p>
            <a:pPr indent="-228600">
              <a:lnSpc>
                <a:spcPct val="90000"/>
              </a:lnSpc>
              <a:spcAft>
                <a:spcPts val="600"/>
              </a:spcAft>
              <a:buFont typeface="Arial" panose="020B0604020202020204" pitchFamily="34" charset="0"/>
              <a:buChar char="•"/>
            </a:pPr>
            <a:r>
              <a:rPr lang="en-US" sz="2000">
                <a:solidFill>
                  <a:schemeClr val="tx1">
                    <a:alpha val="80000"/>
                  </a:schemeClr>
                </a:solidFill>
              </a:rPr>
              <a:t>No outliers found</a:t>
            </a:r>
          </a:p>
          <a:p>
            <a:pPr indent="-228600">
              <a:lnSpc>
                <a:spcPct val="90000"/>
              </a:lnSpc>
              <a:spcAft>
                <a:spcPts val="600"/>
              </a:spcAft>
              <a:buFont typeface="Arial" panose="020B0604020202020204" pitchFamily="34" charset="0"/>
              <a:buChar char="•"/>
            </a:pPr>
            <a:r>
              <a:rPr lang="en-US" sz="2000">
                <a:solidFill>
                  <a:schemeClr val="tx1">
                    <a:alpha val="80000"/>
                  </a:schemeClr>
                </a:solidFill>
              </a:rPr>
              <a:t>Limits were set between -16.5 and 51.5</a:t>
            </a:r>
          </a:p>
          <a:p>
            <a:pPr indent="-228600">
              <a:lnSpc>
                <a:spcPct val="90000"/>
              </a:lnSpc>
              <a:spcAft>
                <a:spcPts val="600"/>
              </a:spcAft>
              <a:buFont typeface="Arial" panose="020B0604020202020204" pitchFamily="34" charset="0"/>
              <a:buChar char="•"/>
            </a:pPr>
            <a:r>
              <a:rPr lang="en-US" sz="2000">
                <a:solidFill>
                  <a:schemeClr val="tx1">
                    <a:alpha val="80000"/>
                  </a:schemeClr>
                </a:solidFill>
              </a:rPr>
              <a:t>=IF(F3&gt;51.5,"Outlier","") formula was used to check the outlier</a:t>
            </a:r>
          </a:p>
        </p:txBody>
      </p:sp>
      <p:cxnSp>
        <p:nvCxnSpPr>
          <p:cNvPr id="58" name="Straight Connector 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8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C6FD-6D16-D89C-30C0-153F8803171B}"/>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Univariate Descriptive Statistics</a:t>
            </a:r>
          </a:p>
        </p:txBody>
      </p:sp>
      <p:sp>
        <p:nvSpPr>
          <p:cNvPr id="26" name="Rectangle 25">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data&#10;&#10;Description automatically generated">
            <a:extLst>
              <a:ext uri="{FF2B5EF4-FFF2-40B4-BE49-F238E27FC236}">
                <a16:creationId xmlns:a16="http://schemas.microsoft.com/office/drawing/2014/main" id="{6427095F-C5C2-5A5E-A318-A5A9A5D74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141" y="554383"/>
            <a:ext cx="10488660" cy="3277707"/>
          </a:xfrm>
          <a:prstGeom prst="rect">
            <a:avLst/>
          </a:prstGeom>
        </p:spPr>
      </p:pic>
      <p:cxnSp>
        <p:nvCxnSpPr>
          <p:cNvPr id="28" name="Straight Connector 27">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75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76BCEE1-BC74-082F-25A9-D0849A500262}"/>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Univariate statistics Visualizations</a:t>
            </a:r>
          </a:p>
        </p:txBody>
      </p:sp>
      <p:sp>
        <p:nvSpPr>
          <p:cNvPr id="2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3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50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1235</TotalTime>
  <Words>3711</Words>
  <Application>Microsoft Office PowerPoint</Application>
  <PresentationFormat>Widescreen</PresentationFormat>
  <Paragraphs>313</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Aptos</vt:lpstr>
      <vt:lpstr>Aptos Display</vt:lpstr>
      <vt:lpstr>Aptos Narrow</vt:lpstr>
      <vt:lpstr>Arial</vt:lpstr>
      <vt:lpstr>Calibri</vt:lpstr>
      <vt:lpstr>Office Theme</vt:lpstr>
      <vt:lpstr>Dataset Exploration Project Part-4  BDAT 1005-23F-Mathematics for Data Analytics</vt:lpstr>
      <vt:lpstr> Impact of Remote Work on Mental Well-Being</vt:lpstr>
      <vt:lpstr>Data file: Impact_of_Remote_Work_on_Mental_Health.csv</vt:lpstr>
      <vt:lpstr>Data Dictionary</vt:lpstr>
      <vt:lpstr>Social Isolation Rating Categories: Categorized into 'Low', 'Medium', and 'High'.</vt:lpstr>
      <vt:lpstr>Coding &amp; Categorization</vt:lpstr>
      <vt:lpstr>Outlier Analysis</vt:lpstr>
      <vt:lpstr>Univariate Descriptive Statistics</vt:lpstr>
      <vt:lpstr>Univariate statistics Visualizations</vt:lpstr>
      <vt:lpstr>Histogram Showing Employee Distribution by Job Role </vt:lpstr>
      <vt:lpstr>Clustered Bar Indicating Work Location Distribution </vt:lpstr>
      <vt:lpstr>Box &amp; Whisker Plot Showing Distribution of Years of Experience of Employees</vt:lpstr>
      <vt:lpstr>Pie Chart Showing Employee Gender Breakdown</vt:lpstr>
      <vt:lpstr>Bar Graph Indicating Social Isolation Rating Distribution </vt:lpstr>
      <vt:lpstr>Histogram Showing Age Distribution of Employees </vt:lpstr>
      <vt:lpstr>Box &amp; Whisker Plot Showing Work Life Balance Rating Distribution </vt:lpstr>
      <vt:lpstr>Clustered Bar Indicating Company Support for Remote Work Ratings </vt:lpstr>
      <vt:lpstr>Line Graph Indicating Mental Health Access Across Various Industries</vt:lpstr>
      <vt:lpstr>Hypothesis Testing</vt:lpstr>
      <vt:lpstr>Chi-Square Test For Gender and Stress Level</vt:lpstr>
      <vt:lpstr>Contingency Table</vt:lpstr>
      <vt:lpstr> Conclusion</vt:lpstr>
      <vt:lpstr>Clustered Column Showing Chi-Square Contributions by Gender and Stress Level </vt:lpstr>
      <vt:lpstr>OR and RR for Stress Level and Access To Mental Health Resources</vt:lpstr>
      <vt:lpstr>Odds Ratio (OR) Interpretation:  Stress Level 0: An OR of 0.7935 means that people with access to mental health resources are less likely to report no stress compared to those without access. Stress Level 1: An OR of 0.8598 means that people with access to resources are less likely to report medium stress compared to those without access. Stress Level 2: An OR of 1.1313 means that people with access to resources are more likely to report high stress compared to those without access.  Risk Ratio (RR) Interpretation:  Stress Level 0: An RR of 0.9294 indicates that the risk of reporting no stress is slightly lower for people with access to resources. Stress Level 1: An RR of 0.9674 indicates that the risk of reporting medium stress is similar for both groups. Stress Level 2: An RR of 1.1097 indicates that the risk of reporting high stress is higher for those with access to resources. </vt:lpstr>
      <vt:lpstr>Univariate Analysis</vt:lpstr>
      <vt:lpstr>Clustered Column Showing Odds Ratio and Risk Ratio for Stress Levels </vt:lpstr>
      <vt:lpstr>ANOVA of Stress Level and Access to Mental Health Resources</vt:lpstr>
      <vt:lpstr> Groups: Column 1: Stress Level (Encoded), which has a sum of 7428, an average of 1.4856, and a variance of 1.2548. Column 2: Access to Mental Health Resources (Encoded), which has a sum of 5041, an average of 1.0082, and a variance of 0.6663.  Interpretation: Null Hypothesis (H₀): There is no significant difference between the groups (i.e., there is no relationship between Stress Level and Access to Mental Health Resources).  Alternative Hypothesis (H₁): There is a significant difference between the groups (i.e., Stress Level and Access to Mental Health Resources are related).  Since the p-value is extremely small (2.4954E-127), we reject the null hypothesis. Since the p-value is very small, we can confidently say that Access to Mental Health Resources affects the Stress Level.</vt:lpstr>
      <vt:lpstr>Box Plot Comparison of Stress Level and Access to Mental Health Resources </vt:lpstr>
      <vt:lpstr>Two Sample t-test for Gender and Stress Level</vt:lpstr>
      <vt:lpstr>t- Test Results</vt:lpstr>
      <vt:lpstr>Clustered Bar Showing Comparison of Mean and Standard Deviation for Gender and Stress Level </vt:lpstr>
      <vt:lpstr>ANOVA of Hours Worked Per Week and Work Life Balance Rating</vt:lpstr>
      <vt:lpstr>PowerPoint Presentation</vt:lpstr>
      <vt:lpstr>Box Plot Showing Comparison of Hours Worked Per Week and Work-Life Balance Rating </vt:lpstr>
      <vt:lpstr>Inferential Techniques</vt:lpstr>
      <vt:lpstr>Regression Analysis (Predictive Technique)</vt:lpstr>
      <vt:lpstr>PowerPoint Presentation</vt:lpstr>
      <vt:lpstr>Conclusion &amp; Insights</vt:lpstr>
      <vt:lpstr>Visualization </vt:lpstr>
      <vt:lpstr>PowerPoint Presentation</vt:lpstr>
      <vt:lpstr>ANOVA – Single Factor for Work Location and Stress Level</vt:lpstr>
      <vt:lpstr>Evaluation</vt:lpstr>
      <vt:lpstr>Visualization</vt:lpstr>
      <vt:lpstr>FINER Research Questions</vt:lpstr>
      <vt:lpstr>What is the distribution of employee ages within the organization?</vt:lpstr>
      <vt:lpstr>How do employees distribute across different work locations (onsite, remote, hybrid)?</vt:lpstr>
      <vt:lpstr>Is there a correlation between age and self-reported feelings of social isolation among remote employees? </vt:lpstr>
      <vt:lpstr>Data Transformation Tracking Log </vt:lpstr>
      <vt:lpstr>PowerPoint Presentation</vt:lpstr>
      <vt:lpstr>Tracking</vt:lpstr>
      <vt:lpstr>Assumptions </vt:lpstr>
      <vt:lpstr>Thankyou! </vt:lpstr>
    </vt:vector>
  </TitlesOfParts>
  <Company>George Brown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Sambad Rupakheti</dc:creator>
  <cp:lastModifiedBy>Sambad Rupakheti</cp:lastModifiedBy>
  <cp:revision>55</cp:revision>
  <dcterms:created xsi:type="dcterms:W3CDTF">2024-09-27T19:16:39Z</dcterms:created>
  <dcterms:modified xsi:type="dcterms:W3CDTF">2024-12-06T03:01:59Z</dcterms:modified>
</cp:coreProperties>
</file>