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9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 Jyrkkä" userId="0182d398-07c2-4430-a729-36d10ccea248" providerId="ADAL" clId="{58D8D1A4-359C-46A4-81DB-C7696E5E4406}"/>
    <pc:docChg chg="custSel addSld delSld modSld">
      <pc:chgData name="Kari Jyrkkä" userId="0182d398-07c2-4430-a729-36d10ccea248" providerId="ADAL" clId="{58D8D1A4-359C-46A4-81DB-C7696E5E4406}" dt="2022-06-08T07:02:25.548" v="2170" actId="20577"/>
      <pc:docMkLst>
        <pc:docMk/>
      </pc:docMkLst>
      <pc:sldChg chg="modSp mod">
        <pc:chgData name="Kari Jyrkkä" userId="0182d398-07c2-4430-a729-36d10ccea248" providerId="ADAL" clId="{58D8D1A4-359C-46A4-81DB-C7696E5E4406}" dt="2022-06-08T07:02:25.548" v="2170" actId="20577"/>
        <pc:sldMkLst>
          <pc:docMk/>
          <pc:sldMk cId="2766281965" sldId="256"/>
        </pc:sldMkLst>
        <pc:spChg chg="mod">
          <ac:chgData name="Kari Jyrkkä" userId="0182d398-07c2-4430-a729-36d10ccea248" providerId="ADAL" clId="{58D8D1A4-359C-46A4-81DB-C7696E5E4406}" dt="2022-06-08T07:02:25.548" v="2170" actId="20577"/>
          <ac:spMkLst>
            <pc:docMk/>
            <pc:sldMk cId="2766281965" sldId="256"/>
            <ac:spMk id="2" creationId="{00000000-0000-0000-0000-000000000000}"/>
          </ac:spMkLst>
        </pc:spChg>
      </pc:sldChg>
      <pc:sldChg chg="modSp new mod">
        <pc:chgData name="Kari Jyrkkä" userId="0182d398-07c2-4430-a729-36d10ccea248" providerId="ADAL" clId="{58D8D1A4-359C-46A4-81DB-C7696E5E4406}" dt="2022-06-08T06:57:47.381" v="1517" actId="20577"/>
        <pc:sldMkLst>
          <pc:docMk/>
          <pc:sldMk cId="1123440400" sldId="257"/>
        </pc:sldMkLst>
        <pc:spChg chg="mod">
          <ac:chgData name="Kari Jyrkkä" userId="0182d398-07c2-4430-a729-36d10ccea248" providerId="ADAL" clId="{58D8D1A4-359C-46A4-81DB-C7696E5E4406}" dt="2022-06-08T06:47:36.129" v="9" actId="20577"/>
          <ac:spMkLst>
            <pc:docMk/>
            <pc:sldMk cId="1123440400" sldId="257"/>
            <ac:spMk id="2" creationId="{C8A3C928-8081-4B60-9F33-F27276919582}"/>
          </ac:spMkLst>
        </pc:spChg>
        <pc:spChg chg="mod">
          <ac:chgData name="Kari Jyrkkä" userId="0182d398-07c2-4430-a729-36d10ccea248" providerId="ADAL" clId="{58D8D1A4-359C-46A4-81DB-C7696E5E4406}" dt="2022-06-08T06:57:47.381" v="1517" actId="20577"/>
          <ac:spMkLst>
            <pc:docMk/>
            <pc:sldMk cId="1123440400" sldId="257"/>
            <ac:spMk id="3" creationId="{EB4A1D25-2A70-4DA1-9E23-92D305FAAC8B}"/>
          </ac:spMkLst>
        </pc:spChg>
      </pc:sldChg>
      <pc:sldChg chg="modSp new mod">
        <pc:chgData name="Kari Jyrkkä" userId="0182d398-07c2-4430-a729-36d10ccea248" providerId="ADAL" clId="{58D8D1A4-359C-46A4-81DB-C7696E5E4406}" dt="2022-06-08T07:01:54.530" v="2129" actId="113"/>
        <pc:sldMkLst>
          <pc:docMk/>
          <pc:sldMk cId="1512280283" sldId="258"/>
        </pc:sldMkLst>
        <pc:spChg chg="mod">
          <ac:chgData name="Kari Jyrkkä" userId="0182d398-07c2-4430-a729-36d10ccea248" providerId="ADAL" clId="{58D8D1A4-359C-46A4-81DB-C7696E5E4406}" dt="2022-06-08T06:57:56.866" v="1533" actId="20577"/>
          <ac:spMkLst>
            <pc:docMk/>
            <pc:sldMk cId="1512280283" sldId="258"/>
            <ac:spMk id="2" creationId="{5C94422C-612B-42B1-8436-490958421358}"/>
          </ac:spMkLst>
        </pc:spChg>
        <pc:spChg chg="mod">
          <ac:chgData name="Kari Jyrkkä" userId="0182d398-07c2-4430-a729-36d10ccea248" providerId="ADAL" clId="{58D8D1A4-359C-46A4-81DB-C7696E5E4406}" dt="2022-06-08T07:01:54.530" v="2129" actId="113"/>
          <ac:spMkLst>
            <pc:docMk/>
            <pc:sldMk cId="1512280283" sldId="258"/>
            <ac:spMk id="3" creationId="{B3E66E7D-AF8C-4205-8820-58B9B97C48A8}"/>
          </ac:spMkLst>
        </pc:spChg>
      </pc:sldChg>
      <pc:sldChg chg="del">
        <pc:chgData name="Kari Jyrkkä" userId="0182d398-07c2-4430-a729-36d10ccea248" providerId="ADAL" clId="{58D8D1A4-359C-46A4-81DB-C7696E5E4406}" dt="2022-06-08T06:47:19.020" v="0" actId="47"/>
        <pc:sldMkLst>
          <pc:docMk/>
          <pc:sldMk cId="832412219" sldId="269"/>
        </pc:sldMkLst>
      </pc:sldChg>
      <pc:sldChg chg="del">
        <pc:chgData name="Kari Jyrkkä" userId="0182d398-07c2-4430-a729-36d10ccea248" providerId="ADAL" clId="{58D8D1A4-359C-46A4-81DB-C7696E5E4406}" dt="2022-06-08T06:47:19.020" v="0" actId="47"/>
        <pc:sldMkLst>
          <pc:docMk/>
          <pc:sldMk cId="2159601828" sldId="270"/>
        </pc:sldMkLst>
      </pc:sldChg>
      <pc:sldChg chg="del">
        <pc:chgData name="Kari Jyrkkä" userId="0182d398-07c2-4430-a729-36d10ccea248" providerId="ADAL" clId="{58D8D1A4-359C-46A4-81DB-C7696E5E4406}" dt="2022-06-08T06:47:19.020" v="0" actId="47"/>
        <pc:sldMkLst>
          <pc:docMk/>
          <pc:sldMk cId="2244358385" sldId="271"/>
        </pc:sldMkLst>
      </pc:sldChg>
      <pc:sldChg chg="del">
        <pc:chgData name="Kari Jyrkkä" userId="0182d398-07c2-4430-a729-36d10ccea248" providerId="ADAL" clId="{58D8D1A4-359C-46A4-81DB-C7696E5E4406}" dt="2022-06-08T06:47:19.020" v="0" actId="47"/>
        <pc:sldMkLst>
          <pc:docMk/>
          <pc:sldMk cId="2331337555" sldId="272"/>
        </pc:sldMkLst>
      </pc:sldChg>
      <pc:sldChg chg="del">
        <pc:chgData name="Kari Jyrkkä" userId="0182d398-07c2-4430-a729-36d10ccea248" providerId="ADAL" clId="{58D8D1A4-359C-46A4-81DB-C7696E5E4406}" dt="2022-06-08T06:47:19.020" v="0" actId="47"/>
        <pc:sldMkLst>
          <pc:docMk/>
          <pc:sldMk cId="2815154237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D:\Google Drive\OAMK\Kuvia\www_sivut_ja_sahkoiset_esitykset_suomeksi_varillinen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71" y="95783"/>
            <a:ext cx="1207407" cy="5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16" y="274638"/>
            <a:ext cx="8672660" cy="96693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43" y="1291905"/>
            <a:ext cx="8634953" cy="48342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D:\Google Drive\OAMK\Kuvia\www_sivut_ja_sahkoiset_esitykset_suomeksi_varillinen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71" y="95783"/>
            <a:ext cx="1207407" cy="5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2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4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5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9D7C-DB1D-4A6D-B280-3E795513477C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Olio-ohjelmointi ja oliopohjainen suunnittelu </a:t>
            </a:r>
            <a:br>
              <a:rPr lang="fi-FI" dirty="0"/>
            </a:br>
            <a:br>
              <a:rPr lang="fi-FI"/>
            </a:br>
            <a:r>
              <a:rPr lang="fi-FI"/>
              <a:t>Viikkotehtävä 1: Arvauspeli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C928-8081-4B60-9F33-F2727691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Tehtävä (1/2) 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1D25-2A70-4DA1-9E23-92D305FA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i-FI" dirty="0"/>
              <a:t>Laadi ohjelma, joka pyytää pelaajaa </a:t>
            </a:r>
            <a:r>
              <a:rPr lang="fi-FI"/>
              <a:t>arvaamaan tietokoneen arpoman satunnaisen luvun väliltä 1-20. </a:t>
            </a:r>
            <a:r>
              <a:rPr lang="fi-FI" dirty="0"/>
              <a:t>Pelaajaa autetaan kertomalla onko hänen arvauksensa pienempi tai suurempi tai </a:t>
            </a:r>
            <a:r>
              <a:rPr lang="fi-FI" dirty="0" err="1"/>
              <a:t>yhtäsuuri</a:t>
            </a:r>
            <a:r>
              <a:rPr lang="fi-FI" dirty="0"/>
              <a:t> kuin etsittävä luku. Kun arvaus on </a:t>
            </a:r>
            <a:r>
              <a:rPr lang="fi-FI" dirty="0" err="1"/>
              <a:t>yhtäsuuri</a:t>
            </a:r>
            <a:r>
              <a:rPr lang="fi-FI" dirty="0"/>
              <a:t> kuin luku, peli päättyy.</a:t>
            </a:r>
          </a:p>
          <a:p>
            <a:pPr marL="0" indent="0">
              <a:buNone/>
            </a:pPr>
            <a:r>
              <a:rPr lang="fi-FI"/>
              <a:t>1) Ensin kirjoita ohjelma </a:t>
            </a:r>
            <a:r>
              <a:rPr lang="fi-FI" dirty="0"/>
              <a:t>main-funktion </a:t>
            </a:r>
            <a:r>
              <a:rPr lang="fi-FI"/>
              <a:t>sisälle pääohjelmaksi. Ohjelman </a:t>
            </a:r>
            <a:r>
              <a:rPr lang="fi-FI" dirty="0"/>
              <a:t>runko voisi olla jotain seuraavan kaltaista:</a:t>
            </a:r>
          </a:p>
          <a:p>
            <a:pPr marL="857250" lvl="1" indent="-457200">
              <a:buAutoNum type="arabicParenR"/>
            </a:pPr>
            <a:r>
              <a:rPr lang="fi-FI" dirty="0"/>
              <a:t>Arvotaan satunnainen luku</a:t>
            </a:r>
          </a:p>
          <a:p>
            <a:pPr marL="857250" lvl="1" indent="-457200">
              <a:buAutoNum type="arabicParenR"/>
            </a:pPr>
            <a:r>
              <a:rPr lang="fi-FI" dirty="0"/>
              <a:t>Kysytään pelaajalta arvaus</a:t>
            </a:r>
          </a:p>
          <a:p>
            <a:pPr marL="857250" lvl="1" indent="-457200">
              <a:buAutoNum type="arabicParenR"/>
            </a:pPr>
            <a:r>
              <a:rPr lang="fi-FI" dirty="0"/>
              <a:t>Tarkistetaan onko arvaus pienempi, suurempi tai </a:t>
            </a:r>
            <a:r>
              <a:rPr lang="fi-FI" dirty="0" err="1"/>
              <a:t>yhtäsuuri</a:t>
            </a:r>
            <a:r>
              <a:rPr lang="fi-FI" dirty="0"/>
              <a:t> kuin luku</a:t>
            </a:r>
          </a:p>
          <a:p>
            <a:pPr marL="857250" lvl="1" indent="-457200">
              <a:buAutoNum type="arabicParenR"/>
            </a:pPr>
            <a:r>
              <a:rPr lang="fi-FI" dirty="0"/>
              <a:t>Kerrotaan tarkistuksen tulos tyyliin ”luku on pienempi/suurempi” tai ”oikea vastaus”</a:t>
            </a:r>
          </a:p>
          <a:p>
            <a:pPr marL="857250" lvl="1" indent="-457200">
              <a:buAutoNum type="arabicParenR"/>
            </a:pPr>
            <a:r>
              <a:rPr lang="fi-FI" dirty="0"/>
              <a:t>Jos pelaajan vastaus ei ollut oikein, niin palataan kohtaan </a:t>
            </a:r>
            <a:r>
              <a:rPr lang="fi-FI"/>
              <a:t>2.</a:t>
            </a:r>
          </a:p>
          <a:p>
            <a:pPr marL="0" indent="0">
              <a:buNone/>
            </a:pPr>
            <a:r>
              <a:rPr lang="fi-FI"/>
              <a:t>Testaa tässä vaiheessa ohjelman toimivuus, ennen tehtävän jatkamista seuraavalla sivulla.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344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422C-612B-42B1-8436-49095842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Tehtävä (2/2)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6E7D-AF8C-4205-8820-58B9B97C4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/>
              <a:t>2) Siirrä tehtävän ohjelma oman funktionsa </a:t>
            </a:r>
            <a:r>
              <a:rPr lang="fi-FI" dirty="0"/>
              <a:t>sisälle niin, että sitä kutsutaan </a:t>
            </a:r>
            <a:r>
              <a:rPr lang="fi-FI"/>
              <a:t>main-funktiosta. Lisää funktioon arvausten lukumäärän laskenta. Käytä funktion nimenä ja prototyyppinä </a:t>
            </a:r>
            <a:r>
              <a:rPr lang="fi-FI" b="1"/>
              <a:t>int game();</a:t>
            </a:r>
            <a:r>
              <a:rPr lang="fi-FI"/>
              <a:t>, joka palauttaa arvausten määrän pääohjelmaan. </a:t>
            </a:r>
            <a:endParaRPr lang="fi-FI" b="1"/>
          </a:p>
          <a:p>
            <a:pPr marL="0" indent="0">
              <a:buNone/>
            </a:pPr>
            <a:r>
              <a:rPr lang="fi-FI"/>
              <a:t>3)</a:t>
            </a:r>
            <a:r>
              <a:rPr lang="fi-FI" dirty="0"/>
              <a:t> </a:t>
            </a:r>
            <a:r>
              <a:rPr lang="fi-FI"/>
              <a:t>Muuta </a:t>
            </a:r>
            <a:r>
              <a:rPr lang="fi-FI" dirty="0"/>
              <a:t>toteuttamaasi funktiota siten, että funktiolle annetaan parametriksi korkein </a:t>
            </a:r>
            <a:r>
              <a:rPr lang="fi-FI"/>
              <a:t>etsittävä luku (maxnum), </a:t>
            </a:r>
            <a:r>
              <a:rPr lang="fi-FI" dirty="0"/>
              <a:t>josta funktio arpoo satunnaisluvun. Esimerkiksi, jos tämä luku on 40, niin funktio arpoo luvun väliltä 1-40</a:t>
            </a:r>
            <a:r>
              <a:rPr lang="fi-FI"/>
              <a:t>. Pelin </a:t>
            </a:r>
            <a:r>
              <a:rPr lang="fi-FI" dirty="0"/>
              <a:t>loputtua tulosta arvausten määrä ruudulle main funktiosta paluuarvoa hyödyntäen. Käytä funktion nimenä ja prototyyppinä: </a:t>
            </a:r>
            <a:r>
              <a:rPr lang="fi-FI" b="1" dirty="0" err="1"/>
              <a:t>int</a:t>
            </a:r>
            <a:r>
              <a:rPr lang="fi-FI" b="1" dirty="0"/>
              <a:t> </a:t>
            </a:r>
            <a:r>
              <a:rPr lang="fi-FI" b="1" dirty="0" err="1"/>
              <a:t>game</a:t>
            </a:r>
            <a:r>
              <a:rPr lang="fi-FI" b="1" dirty="0"/>
              <a:t>(</a:t>
            </a:r>
            <a:r>
              <a:rPr lang="fi-FI" b="1" dirty="0" err="1"/>
              <a:t>int</a:t>
            </a:r>
            <a:r>
              <a:rPr lang="fi-FI" b="1" dirty="0"/>
              <a:t> </a:t>
            </a:r>
            <a:r>
              <a:rPr lang="fi-FI" b="1" dirty="0" err="1"/>
              <a:t>maxnum</a:t>
            </a:r>
            <a:r>
              <a:rPr lang="fi-FI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1228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1EF7-65F1-7831-BE26-DFE29BE7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Vinkkejä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A7E3-D2A0-50D8-0074-72991A77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/>
              <a:t>-Tarvittavia muuttujia on siis vähintään 3, etsittävä luku ja pelaajan arvaus sekä arvausten lukumäärä. </a:t>
            </a:r>
          </a:p>
          <a:p>
            <a:pPr marL="0" indent="0">
              <a:buNone/>
            </a:pPr>
            <a:r>
              <a:rPr lang="fi-FI"/>
              <a:t>-Satunnaislukugeneraattori löytyy standardikirjastoista cstdlib ja ctime. Nämä pitää siis #include-käskyillä tuoda ohjelmaan. Generaattorista tarvitaan funktiot srand(), joka alustaa satunnaislukugeneraattorin ja rand(), joka arpoo luvun. </a:t>
            </a:r>
          </a:p>
          <a:p>
            <a:pPr marL="0" indent="0">
              <a:buNone/>
            </a:pPr>
            <a:r>
              <a:rPr lang="fi-FI"/>
              <a:t>- Generaattorissa arvotun luvun voi rajoittaa halutulle välille esim modulo-operaation=jakojäännös (%) avulla (10%3 = 1)</a:t>
            </a:r>
          </a:p>
          <a:p>
            <a:pPr marL="0" indent="0">
              <a:buNone/>
            </a:pPr>
            <a:r>
              <a:rPr lang="fi-FI"/>
              <a:t>- Kannattanee aloittaa tehtävä satunnaislukugeneraattorin toiminnan opettelulla ja todistaa itselleen, että generoitu ja esim modulo operaattorilla rajoitettu luku on välillä 1-20.</a:t>
            </a:r>
          </a:p>
          <a:p>
            <a:pPr marL="0" indent="0">
              <a:buNone/>
            </a:pPr>
            <a:r>
              <a:rPr lang="fi-FI"/>
              <a:t>- Ohjelmaa kirjoitettaessa ja testattaessa on syytä tulostaa cout:lla tietoa ruudulle, josta näkee miten ohjelman logiikka toimii. </a:t>
            </a:r>
          </a:p>
          <a:p>
            <a:pPr marL="0" indent="0">
              <a:buNone/>
            </a:pPr>
            <a:endParaRPr lang="fi-FI"/>
          </a:p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457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337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Olio-ohjelmointi ja oliopohjainen suunnittelu   Viikkotehtävä 1: Arvauspeli</vt:lpstr>
      <vt:lpstr>Tehtävä (1/2) </vt:lpstr>
      <vt:lpstr>Tehtävä (2/2)</vt:lpstr>
      <vt:lpstr>Vinkkejä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Olio-ohjelmointi ja oliopohjainen suunnittelu (TVT21SPO)  Qt Creatorin asennus</dc:title>
  <dc:creator>Teemu</dc:creator>
  <cp:lastModifiedBy>Teemu Leppänen</cp:lastModifiedBy>
  <cp:revision>105</cp:revision>
  <cp:lastPrinted>2022-01-11T07:00:13Z</cp:lastPrinted>
  <dcterms:created xsi:type="dcterms:W3CDTF">2022-01-07T10:18:50Z</dcterms:created>
  <dcterms:modified xsi:type="dcterms:W3CDTF">2024-12-10T12:31:29Z</dcterms:modified>
</cp:coreProperties>
</file>