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8" r:id="rId5"/>
    <p:sldId id="272" r:id="rId6"/>
    <p:sldId id="277" r:id="rId7"/>
    <p:sldId id="276" r:id="rId8"/>
  </p:sldIdLst>
  <p:sldSz cx="9144000" cy="6858000" type="screen4x3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28C2F-7D56-4EBD-88EA-4BCAB2CB77DE}" v="3" dt="2025-01-27T07:15:35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48" y="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emu Leppänen" userId="0e3ad5f6-0c19-4ade-9181-31c1a2589ca5" providerId="ADAL" clId="{45928C2F-7D56-4EBD-88EA-4BCAB2CB77DE}"/>
    <pc:docChg chg="custSel modSld">
      <pc:chgData name="Teemu Leppänen" userId="0e3ad5f6-0c19-4ade-9181-31c1a2589ca5" providerId="ADAL" clId="{45928C2F-7D56-4EBD-88EA-4BCAB2CB77DE}" dt="2025-01-27T07:25:13.881" v="153" actId="20577"/>
      <pc:docMkLst>
        <pc:docMk/>
      </pc:docMkLst>
      <pc:sldChg chg="modSp mod">
        <pc:chgData name="Teemu Leppänen" userId="0e3ad5f6-0c19-4ade-9181-31c1a2589ca5" providerId="ADAL" clId="{45928C2F-7D56-4EBD-88EA-4BCAB2CB77DE}" dt="2025-01-27T07:24:26.110" v="149" actId="790"/>
        <pc:sldMkLst>
          <pc:docMk/>
          <pc:sldMk cId="2766281965" sldId="256"/>
        </pc:sldMkLst>
        <pc:spChg chg="mod">
          <ac:chgData name="Teemu Leppänen" userId="0e3ad5f6-0c19-4ade-9181-31c1a2589ca5" providerId="ADAL" clId="{45928C2F-7D56-4EBD-88EA-4BCAB2CB77DE}" dt="2025-01-27T07:24:26.110" v="149" actId="790"/>
          <ac:spMkLst>
            <pc:docMk/>
            <pc:sldMk cId="2766281965" sldId="256"/>
            <ac:spMk id="2" creationId="{00000000-0000-0000-0000-000000000000}"/>
          </ac:spMkLst>
        </pc:spChg>
      </pc:sldChg>
      <pc:sldChg chg="addSp delSp modSp mod">
        <pc:chgData name="Teemu Leppänen" userId="0e3ad5f6-0c19-4ade-9181-31c1a2589ca5" providerId="ADAL" clId="{45928C2F-7D56-4EBD-88EA-4BCAB2CB77DE}" dt="2025-01-27T07:25:13.881" v="153" actId="20577"/>
        <pc:sldMkLst>
          <pc:docMk/>
          <pc:sldMk cId="832412219" sldId="269"/>
        </pc:sldMkLst>
        <pc:spChg chg="mod">
          <ac:chgData name="Teemu Leppänen" userId="0e3ad5f6-0c19-4ade-9181-31c1a2589ca5" providerId="ADAL" clId="{45928C2F-7D56-4EBD-88EA-4BCAB2CB77DE}" dt="2025-01-27T07:25:13.881" v="153" actId="20577"/>
          <ac:spMkLst>
            <pc:docMk/>
            <pc:sldMk cId="832412219" sldId="269"/>
            <ac:spMk id="2" creationId="{499043FA-FFA6-40CE-962D-CA47FADCE2ED}"/>
          </ac:spMkLst>
        </pc:spChg>
        <pc:spChg chg="mod">
          <ac:chgData name="Teemu Leppänen" userId="0e3ad5f6-0c19-4ade-9181-31c1a2589ca5" providerId="ADAL" clId="{45928C2F-7D56-4EBD-88EA-4BCAB2CB77DE}" dt="2025-01-27T07:24:26.110" v="149" actId="790"/>
          <ac:spMkLst>
            <pc:docMk/>
            <pc:sldMk cId="832412219" sldId="269"/>
            <ac:spMk id="3" creationId="{FEA9E2AF-E026-47F3-82AA-AAF6881415E6}"/>
          </ac:spMkLst>
        </pc:spChg>
        <pc:picChg chg="del">
          <ac:chgData name="Teemu Leppänen" userId="0e3ad5f6-0c19-4ade-9181-31c1a2589ca5" providerId="ADAL" clId="{45928C2F-7D56-4EBD-88EA-4BCAB2CB77DE}" dt="2025-01-27T07:14:34.896" v="110" actId="478"/>
          <ac:picMkLst>
            <pc:docMk/>
            <pc:sldMk cId="832412219" sldId="269"/>
            <ac:picMk id="5" creationId="{A793D0D9-BE88-185C-2104-F683B44B92B2}"/>
          </ac:picMkLst>
        </pc:picChg>
        <pc:picChg chg="add mod">
          <ac:chgData name="Teemu Leppänen" userId="0e3ad5f6-0c19-4ade-9181-31c1a2589ca5" providerId="ADAL" clId="{45928C2F-7D56-4EBD-88EA-4BCAB2CB77DE}" dt="2025-01-27T07:24:39.572" v="151" actId="1076"/>
          <ac:picMkLst>
            <pc:docMk/>
            <pc:sldMk cId="832412219" sldId="269"/>
            <ac:picMk id="6" creationId="{2EC86F86-6AA7-B224-32E7-E2D716DEC1B0}"/>
          </ac:picMkLst>
        </pc:picChg>
      </pc:sldChg>
      <pc:sldChg chg="addSp delSp modSp mod">
        <pc:chgData name="Teemu Leppänen" userId="0e3ad5f6-0c19-4ade-9181-31c1a2589ca5" providerId="ADAL" clId="{45928C2F-7D56-4EBD-88EA-4BCAB2CB77DE}" dt="2025-01-27T07:24:48.832" v="152" actId="14100"/>
        <pc:sldMkLst>
          <pc:docMk/>
          <pc:sldMk cId="2244358385" sldId="271"/>
        </pc:sldMkLst>
        <pc:spChg chg="mod">
          <ac:chgData name="Teemu Leppänen" userId="0e3ad5f6-0c19-4ade-9181-31c1a2589ca5" providerId="ADAL" clId="{45928C2F-7D56-4EBD-88EA-4BCAB2CB77DE}" dt="2025-01-27T07:24:26.110" v="149" actId="790"/>
          <ac:spMkLst>
            <pc:docMk/>
            <pc:sldMk cId="2244358385" sldId="271"/>
            <ac:spMk id="2" creationId="{CB56199A-F2D9-4B6F-9326-A64A3BCF7E10}"/>
          </ac:spMkLst>
        </pc:spChg>
        <pc:spChg chg="mod">
          <ac:chgData name="Teemu Leppänen" userId="0e3ad5f6-0c19-4ade-9181-31c1a2589ca5" providerId="ADAL" clId="{45928C2F-7D56-4EBD-88EA-4BCAB2CB77DE}" dt="2025-01-27T07:24:26.110" v="149" actId="790"/>
          <ac:spMkLst>
            <pc:docMk/>
            <pc:sldMk cId="2244358385" sldId="271"/>
            <ac:spMk id="3" creationId="{052011B4-E4FB-4891-9975-E36039802A85}"/>
          </ac:spMkLst>
        </pc:spChg>
        <pc:picChg chg="del">
          <ac:chgData name="Teemu Leppänen" userId="0e3ad5f6-0c19-4ade-9181-31c1a2589ca5" providerId="ADAL" clId="{45928C2F-7D56-4EBD-88EA-4BCAB2CB77DE}" dt="2025-01-27T07:15:20.775" v="137" actId="478"/>
          <ac:picMkLst>
            <pc:docMk/>
            <pc:sldMk cId="2244358385" sldId="271"/>
            <ac:picMk id="5" creationId="{F5E6B543-2F8A-4B9D-7325-275030F7BF72}"/>
          </ac:picMkLst>
        </pc:picChg>
        <pc:picChg chg="add mod">
          <ac:chgData name="Teemu Leppänen" userId="0e3ad5f6-0c19-4ade-9181-31c1a2589ca5" providerId="ADAL" clId="{45928C2F-7D56-4EBD-88EA-4BCAB2CB77DE}" dt="2025-01-27T07:24:48.832" v="152" actId="14100"/>
          <ac:picMkLst>
            <pc:docMk/>
            <pc:sldMk cId="2244358385" sldId="271"/>
            <ac:picMk id="6" creationId="{C7E43CFB-5C3B-6D9A-8616-FEE868C12043}"/>
          </ac:picMkLst>
        </pc:picChg>
      </pc:sldChg>
      <pc:sldChg chg="modSp mod">
        <pc:chgData name="Teemu Leppänen" userId="0e3ad5f6-0c19-4ade-9181-31c1a2589ca5" providerId="ADAL" clId="{45928C2F-7D56-4EBD-88EA-4BCAB2CB77DE}" dt="2025-01-27T07:24:26.110" v="149" actId="790"/>
        <pc:sldMkLst>
          <pc:docMk/>
          <pc:sldMk cId="2627180831" sldId="272"/>
        </pc:sldMkLst>
        <pc:spChg chg="mod">
          <ac:chgData name="Teemu Leppänen" userId="0e3ad5f6-0c19-4ade-9181-31c1a2589ca5" providerId="ADAL" clId="{45928C2F-7D56-4EBD-88EA-4BCAB2CB77DE}" dt="2025-01-27T07:24:26.110" v="149" actId="790"/>
          <ac:spMkLst>
            <pc:docMk/>
            <pc:sldMk cId="2627180831" sldId="272"/>
            <ac:spMk id="2" creationId="{2395EDC3-85C3-CEC8-12B1-4A3EDE778A3E}"/>
          </ac:spMkLst>
        </pc:spChg>
        <pc:spChg chg="mod">
          <ac:chgData name="Teemu Leppänen" userId="0e3ad5f6-0c19-4ade-9181-31c1a2589ca5" providerId="ADAL" clId="{45928C2F-7D56-4EBD-88EA-4BCAB2CB77DE}" dt="2025-01-27T07:24:26.110" v="149" actId="790"/>
          <ac:spMkLst>
            <pc:docMk/>
            <pc:sldMk cId="2627180831" sldId="272"/>
            <ac:spMk id="3" creationId="{FA7F400A-BDD4-4FDC-97D7-8B65F43719C7}"/>
          </ac:spMkLst>
        </pc:spChg>
      </pc:sldChg>
      <pc:sldChg chg="modSp mod">
        <pc:chgData name="Teemu Leppänen" userId="0e3ad5f6-0c19-4ade-9181-31c1a2589ca5" providerId="ADAL" clId="{45928C2F-7D56-4EBD-88EA-4BCAB2CB77DE}" dt="2025-01-27T07:24:26.110" v="149" actId="790"/>
        <pc:sldMkLst>
          <pc:docMk/>
          <pc:sldMk cId="178274090" sldId="276"/>
        </pc:sldMkLst>
        <pc:spChg chg="mod">
          <ac:chgData name="Teemu Leppänen" userId="0e3ad5f6-0c19-4ade-9181-31c1a2589ca5" providerId="ADAL" clId="{45928C2F-7D56-4EBD-88EA-4BCAB2CB77DE}" dt="2025-01-27T07:24:26.110" v="149" actId="790"/>
          <ac:spMkLst>
            <pc:docMk/>
            <pc:sldMk cId="178274090" sldId="276"/>
            <ac:spMk id="2" creationId="{216744A5-FF3F-CFD5-DC00-CB4D888CEA35}"/>
          </ac:spMkLst>
        </pc:spChg>
        <pc:spChg chg="mod">
          <ac:chgData name="Teemu Leppänen" userId="0e3ad5f6-0c19-4ade-9181-31c1a2589ca5" providerId="ADAL" clId="{45928C2F-7D56-4EBD-88EA-4BCAB2CB77DE}" dt="2025-01-27T07:24:26.110" v="149" actId="790"/>
          <ac:spMkLst>
            <pc:docMk/>
            <pc:sldMk cId="178274090" sldId="276"/>
            <ac:spMk id="3" creationId="{538A02B1-B62D-9468-14EF-8AEA1E499678}"/>
          </ac:spMkLst>
        </pc:spChg>
      </pc:sldChg>
      <pc:sldChg chg="modSp mod">
        <pc:chgData name="Teemu Leppänen" userId="0e3ad5f6-0c19-4ade-9181-31c1a2589ca5" providerId="ADAL" clId="{45928C2F-7D56-4EBD-88EA-4BCAB2CB77DE}" dt="2025-01-27T07:24:26.110" v="149" actId="790"/>
        <pc:sldMkLst>
          <pc:docMk/>
          <pc:sldMk cId="3350565065" sldId="277"/>
        </pc:sldMkLst>
        <pc:spChg chg="mod">
          <ac:chgData name="Teemu Leppänen" userId="0e3ad5f6-0c19-4ade-9181-31c1a2589ca5" providerId="ADAL" clId="{45928C2F-7D56-4EBD-88EA-4BCAB2CB77DE}" dt="2025-01-27T07:24:26.110" v="149" actId="790"/>
          <ac:spMkLst>
            <pc:docMk/>
            <pc:sldMk cId="3350565065" sldId="277"/>
            <ac:spMk id="2" creationId="{0B1012C2-9602-5021-2243-5041E7FFE766}"/>
          </ac:spMkLst>
        </pc:spChg>
        <pc:spChg chg="mod">
          <ac:chgData name="Teemu Leppänen" userId="0e3ad5f6-0c19-4ade-9181-31c1a2589ca5" providerId="ADAL" clId="{45928C2F-7D56-4EBD-88EA-4BCAB2CB77DE}" dt="2025-01-27T07:24:26.110" v="149" actId="790"/>
          <ac:spMkLst>
            <pc:docMk/>
            <pc:sldMk cId="3350565065" sldId="277"/>
            <ac:spMk id="3" creationId="{F6EBA7D6-4AC9-3BDC-B10C-5942D3BED24C}"/>
          </ac:spMkLst>
        </pc:spChg>
      </pc:sldChg>
      <pc:sldChg chg="addSp delSp modSp mod">
        <pc:chgData name="Teemu Leppänen" userId="0e3ad5f6-0c19-4ade-9181-31c1a2589ca5" providerId="ADAL" clId="{45928C2F-7D56-4EBD-88EA-4BCAB2CB77DE}" dt="2025-01-27T07:24:26.110" v="149" actId="790"/>
        <pc:sldMkLst>
          <pc:docMk/>
          <pc:sldMk cId="1403208468" sldId="278"/>
        </pc:sldMkLst>
        <pc:spChg chg="mod">
          <ac:chgData name="Teemu Leppänen" userId="0e3ad5f6-0c19-4ade-9181-31c1a2589ca5" providerId="ADAL" clId="{45928C2F-7D56-4EBD-88EA-4BCAB2CB77DE}" dt="2025-01-27T07:24:26.110" v="149" actId="790"/>
          <ac:spMkLst>
            <pc:docMk/>
            <pc:sldMk cId="1403208468" sldId="278"/>
            <ac:spMk id="2" creationId="{3AA883A4-84D6-12BB-B2CD-6509E828406B}"/>
          </ac:spMkLst>
        </pc:spChg>
        <pc:spChg chg="mod">
          <ac:chgData name="Teemu Leppänen" userId="0e3ad5f6-0c19-4ade-9181-31c1a2589ca5" providerId="ADAL" clId="{45928C2F-7D56-4EBD-88EA-4BCAB2CB77DE}" dt="2025-01-27T07:24:26.110" v="149" actId="790"/>
          <ac:spMkLst>
            <pc:docMk/>
            <pc:sldMk cId="1403208468" sldId="278"/>
            <ac:spMk id="3" creationId="{876DEF9A-166C-4CCB-2AF0-B26D0D9F4905}"/>
          </ac:spMkLst>
        </pc:spChg>
        <pc:picChg chg="del">
          <ac:chgData name="Teemu Leppänen" userId="0e3ad5f6-0c19-4ade-9181-31c1a2589ca5" providerId="ADAL" clId="{45928C2F-7D56-4EBD-88EA-4BCAB2CB77DE}" dt="2025-01-27T07:15:33.578" v="143" actId="478"/>
          <ac:picMkLst>
            <pc:docMk/>
            <pc:sldMk cId="1403208468" sldId="278"/>
            <ac:picMk id="5" creationId="{C385D353-1316-8410-53A3-B16B188AAC9C}"/>
          </ac:picMkLst>
        </pc:picChg>
        <pc:picChg chg="add mod">
          <ac:chgData name="Teemu Leppänen" userId="0e3ad5f6-0c19-4ade-9181-31c1a2589ca5" providerId="ADAL" clId="{45928C2F-7D56-4EBD-88EA-4BCAB2CB77DE}" dt="2025-01-27T07:15:38.620" v="148" actId="14100"/>
          <ac:picMkLst>
            <pc:docMk/>
            <pc:sldMk cId="1403208468" sldId="278"/>
            <ac:picMk id="6" creationId="{678538EC-2A0B-3368-3B65-6094A29A8C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D:\Google Drive\OAMK\Kuvia\www_sivut_ja_sahkoiset_esitykset_suomeksi_varillinen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71" y="95783"/>
            <a:ext cx="1207407" cy="5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16" y="274638"/>
            <a:ext cx="8672660" cy="96693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43" y="1291905"/>
            <a:ext cx="8634953" cy="48342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D:\Google Drive\OAMK\Kuvia\www_sivut_ja_sahkoiset_esitykset_suomeksi_varillinen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71" y="95783"/>
            <a:ext cx="1207407" cy="5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2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4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5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9D7C-DB1D-4A6D-B280-3E795513477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4279"/>
            <a:ext cx="7772400" cy="1470025"/>
          </a:xfrm>
        </p:spPr>
        <p:txBody>
          <a:bodyPr>
            <a:noAutofit/>
          </a:bodyPr>
          <a:lstStyle/>
          <a:p>
            <a:r>
              <a:rPr lang="fi-FI" sz="3600" noProof="0"/>
              <a:t>Olio-ohjelmointi ja oliopohjainen suunnittelu </a:t>
            </a:r>
            <a:br>
              <a:rPr lang="fi-FI" sz="3600" noProof="0"/>
            </a:br>
            <a:br>
              <a:rPr lang="fi-FI" sz="3600" noProof="0"/>
            </a:br>
            <a:r>
              <a:rPr lang="fi-FI" sz="3600" noProof="0"/>
              <a:t>Viikkotehtävä 4: Pankkitilit</a:t>
            </a:r>
          </a:p>
        </p:txBody>
      </p:sp>
    </p:spTree>
    <p:extLst>
      <p:ext uri="{BB962C8B-B14F-4D97-AF65-F5344CB8AC3E}">
        <p14:creationId xmlns:p14="http://schemas.microsoft.com/office/powerpoint/2010/main" val="27662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43FA-FFA6-40CE-962D-CA47FADC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Pankkitilit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9E2AF-E026-47F3-82AA-AAF688141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1533949"/>
            <a:ext cx="8361576" cy="2382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noProof="0"/>
              <a:t>Tehtävässä harjoitellaan yhdistelmäolioiden (composite class/object) laatimista ja käyttöä. </a:t>
            </a:r>
          </a:p>
          <a:p>
            <a:pPr marL="0" indent="0">
              <a:buNone/>
            </a:pPr>
            <a:br>
              <a:rPr lang="fi-FI" sz="2000" noProof="0"/>
            </a:br>
            <a:r>
              <a:rPr lang="fi-FI" sz="2000" noProof="0"/>
              <a:t>Luokkakaaviossa alla nähdään että Asiakas-olio sisältää sekä Pankkitili- että Luottotili-oliot. Huomataan myös, että Luottotili-luokka perii Pankkitili-luokan. </a:t>
            </a:r>
          </a:p>
        </p:txBody>
      </p:sp>
      <p:pic>
        <p:nvPicPr>
          <p:cNvPr id="6" name="Picture 5" descr="A diagram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2EC86F86-6AA7-B224-32E7-E2D716DEC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58" y="3272506"/>
            <a:ext cx="4477684" cy="31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1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99A-F2D9-4B6F-9326-A64A3BCF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Tehtävä osa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011B4-E4FB-4891-9975-E3603980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291905"/>
            <a:ext cx="8634953" cy="53868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sz="2000" noProof="0"/>
              <a:t>Toteutusta on helpoin lähteä tekemään Pankkitili-luokasta. Jäsenfunktioissa deposit() tekee talletuksen tilille ja withdraw() noston tililtä. </a:t>
            </a:r>
            <a:br>
              <a:rPr lang="fi-FI" sz="2000" noProof="0"/>
            </a:br>
            <a:r>
              <a:rPr lang="fi-FI" sz="2000" noProof="0"/>
              <a:t>Hox! Nämä funktiot ovat virtuaalisia!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000" noProof="0"/>
              <a:t>Negatiivisia nostoja / talletuksia ei voi tehdä. Esim</a:t>
            </a:r>
            <a:br>
              <a:rPr lang="fi-FI" sz="2000" noProof="0"/>
            </a:br>
            <a:r>
              <a:rPr lang="fi-FI" sz="2000" noProof="0"/>
              <a:t>noston parametriksi ei voi antaa summaa -123.45.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000" noProof="0"/>
              <a:t>Pankkitilin saldo ei saa mennä negatiiviseksi, eli</a:t>
            </a:r>
            <a:br>
              <a:rPr lang="fi-FI" sz="2000" noProof="0"/>
            </a:br>
            <a:r>
              <a:rPr lang="fi-FI" sz="2000" noProof="0"/>
              <a:t>enempää ei voi nostaa kun mitä saldo on.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000" noProof="0"/>
              <a:t>Nämä jäsenfunktiot palauttavat true/false sen</a:t>
            </a:r>
            <a:br>
              <a:rPr lang="fi-FI" sz="2000" noProof="0"/>
            </a:br>
            <a:r>
              <a:rPr lang="fi-FI" sz="2000" noProof="0"/>
              <a:t>mukaan onnistuiko talletus/nosto.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000" noProof="0"/>
              <a:t>Luokassa on myös getteri saldolle (getBalance()).</a:t>
            </a:r>
          </a:p>
          <a:p>
            <a:pPr marL="0" indent="0">
              <a:buNone/>
            </a:pPr>
            <a:endParaRPr lang="fi-FI" sz="2000" noProof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C7E43CFB-5C3B-6D9A-8616-FEE868C1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463" y="2192866"/>
            <a:ext cx="2740733" cy="43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8C289-5CB3-E15D-032A-C956EAA87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83A4-84D6-12BB-B2CD-6509E828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Tehtävä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EF9A-166C-4CCB-2AF0-B26D0D9F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291905"/>
            <a:ext cx="8634953" cy="53868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fi-FI" sz="2000" noProof="0"/>
              <a:t>Huomataan, että Luottotili-luokka perii Pankkitilin. Tarvitsee siis tehdä </a:t>
            </a:r>
            <a:br>
              <a:rPr lang="fi-FI" sz="2000" noProof="0"/>
            </a:br>
            <a:r>
              <a:rPr lang="fi-FI" sz="2000" noProof="0"/>
              <a:t>omat toteutukset luottotililtä nostolle/luottovelan maksulle, perittyihin virtuaalifunktioihin. </a:t>
            </a:r>
            <a:br>
              <a:rPr lang="fi-FI" sz="2000" noProof="0"/>
            </a:br>
            <a:r>
              <a:rPr lang="fi-FI" sz="2000" noProof="0"/>
              <a:t>Hox! Muistakaa avainsana </a:t>
            </a:r>
            <a:r>
              <a:rPr lang="fi-FI" sz="2000" i="1" noProof="0"/>
              <a:t>override.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i-FI" sz="2000" noProof="0"/>
              <a:t>Konstruktorissa on nyt parametrit tilinomistajan nimi</a:t>
            </a:r>
            <a:br>
              <a:rPr lang="fi-FI" sz="2000" noProof="0"/>
            </a:br>
            <a:r>
              <a:rPr lang="fi-FI" sz="2000" noProof="0"/>
              <a:t>ja henkilökohtainen luottoraja.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i-FI" sz="2000" noProof="0"/>
              <a:t>Negatiivisia nostoja / velanmaksuja ei voi tehdä. Esim</a:t>
            </a:r>
            <a:br>
              <a:rPr lang="fi-FI" sz="2000" noProof="0"/>
            </a:br>
            <a:r>
              <a:rPr lang="fi-FI" sz="2000" noProof="0"/>
              <a:t>velanmaksun parametriksi ei voi antaa summaa -123.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i-FI" sz="2000" noProof="0"/>
              <a:t>Luottotilin saldo saa mennä negatiiviseksi, mutta ei</a:t>
            </a:r>
            <a:br>
              <a:rPr lang="fi-FI" sz="2000" noProof="0"/>
            </a:br>
            <a:r>
              <a:rPr lang="fi-FI" sz="2000" noProof="0"/>
              <a:t>alle luottorajan.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i-FI" sz="2000" noProof="0"/>
              <a:t>Funbktiot palauttavat jälleen true/false sen mukaan </a:t>
            </a:r>
            <a:br>
              <a:rPr lang="fi-FI" sz="2000" noProof="0"/>
            </a:br>
            <a:r>
              <a:rPr lang="fi-FI" sz="2000" noProof="0"/>
              <a:t>onnistuiko operaatio.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fi-FI" sz="2000" noProof="0"/>
              <a:t>Luottotilin saldo ei saa olla yli 0. Eli kaikki nostettu</a:t>
            </a:r>
            <a:br>
              <a:rPr lang="fi-FI" sz="2000" noProof="0"/>
            </a:br>
            <a:r>
              <a:rPr lang="fi-FI" sz="2000" noProof="0"/>
              <a:t>on velkaa. </a:t>
            </a:r>
            <a:br>
              <a:rPr lang="fi-FI" sz="2000" noProof="0"/>
            </a:br>
            <a:endParaRPr lang="fi-FI" sz="2000" noProof="0"/>
          </a:p>
          <a:p>
            <a:pPr marL="0" indent="0">
              <a:buNone/>
            </a:pPr>
            <a:endParaRPr lang="fi-FI" sz="2000" noProof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678538EC-2A0B-3368-3B65-6094A29A8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41" y="2289094"/>
            <a:ext cx="2417055" cy="387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0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391AE-31A7-A7BE-A085-7AA94237F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400A-BDD4-4FDC-97D7-8B65F4371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291905"/>
            <a:ext cx="8634953" cy="54441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fi-FI" noProof="0"/>
              <a:t>Seuraavaksi laaditaan Asiakas-luokka. Huomataan yksityiset jäsenet luokista Pankkitili ja Luottotili. Konstruktorissa double-parametri on asiakkaan henkilökohtainen luottoraja.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fi-FI" noProof="0"/>
              <a:t>Jäsenfunktio showSaldo() tulostaa molempin tilien saldot ruudulle.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fi-FI" noProof="0"/>
              <a:t>Jäsenfunktiot talletus() ja nosto() tekevät nämä</a:t>
            </a:r>
            <a:br>
              <a:rPr lang="fi-FI" noProof="0"/>
            </a:br>
            <a:r>
              <a:rPr lang="fi-FI" noProof="0"/>
              <a:t>operaatiot pankkitilille (ts. kutsutaan </a:t>
            </a:r>
            <a:br>
              <a:rPr lang="fi-FI" noProof="0"/>
            </a:br>
            <a:r>
              <a:rPr lang="fi-FI" noProof="0"/>
              <a:t>jäsenolion vastaavaa funktiota).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fi-FI" noProof="0"/>
              <a:t>Jäsenfunktiot luotonMaksu() ja luotonNosto()</a:t>
            </a:r>
            <a:br>
              <a:rPr lang="fi-FI" noProof="0"/>
            </a:br>
            <a:r>
              <a:rPr lang="fi-FI" noProof="0"/>
              <a:t>tekevät operaatiot luottotilille (ts. kutsutaan </a:t>
            </a:r>
            <a:br>
              <a:rPr lang="fi-FI" noProof="0"/>
            </a:br>
            <a:r>
              <a:rPr lang="fi-FI" noProof="0"/>
              <a:t>jäsenolion vastaavaa funktiota).</a:t>
            </a:r>
          </a:p>
          <a:p>
            <a:pPr marL="457200" indent="-457200">
              <a:buFont typeface="+mj-lt"/>
              <a:buAutoNum type="arabicPeriod" startAt="12"/>
            </a:pPr>
            <a:endParaRPr lang="fi-FI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5EDC3-85C3-CEC8-12B1-4A3EDE77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Tehtävä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3FBBAC-7B24-77F1-C8B9-DE687BAB9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2" y="3206750"/>
            <a:ext cx="2196875" cy="23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8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05C93-1A9A-F382-7D6B-7E9DF588F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12C2-9602-5021-2243-5041E7FF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Tehtävä osa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A7D6-4AC9-3BDC-B10C-5942D3BE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291905"/>
            <a:ext cx="8634953" cy="49882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i-FI" sz="2000" noProof="0"/>
              <a:t>Tehtävän toisessa osassa harjoitellaan viittauksien käyttöä. 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000" noProof="0"/>
              <a:t>Huomataan alla luokkakaaviosta uusi jäsenfunktio tiliSiirto, jossa on </a:t>
            </a:r>
            <a:br>
              <a:rPr lang="fi-FI" sz="2000" noProof="0"/>
            </a:br>
            <a:r>
              <a:rPr lang="fi-FI" sz="2000" noProof="0"/>
              <a:t>parametrinä ensin siirrettävä summa ja sitten </a:t>
            </a:r>
            <a:r>
              <a:rPr lang="fi-FI" sz="2000" b="1" noProof="0"/>
              <a:t>viittaus</a:t>
            </a:r>
            <a:r>
              <a:rPr lang="fi-FI" sz="2000" noProof="0"/>
              <a:t> Asiakas-luokan </a:t>
            </a:r>
            <a:br>
              <a:rPr lang="fi-FI" sz="2000" noProof="0"/>
            </a:br>
            <a:r>
              <a:rPr lang="fi-FI" sz="2000" noProof="0"/>
              <a:t>olioon, kenelle summa siirretään.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000" noProof="0"/>
              <a:t>Siirron voi tehdä pankkitililtä toiselle, ei luottotililtä</a:t>
            </a:r>
            <a:br>
              <a:rPr lang="fi-FI" sz="2000" noProof="0"/>
            </a:br>
            <a:r>
              <a:rPr lang="fi-FI" sz="2000" noProof="0"/>
              <a:t>luottotilille. 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000" noProof="0"/>
              <a:t>Nyt operaatiossa täytyy ensin nostaa rahat tililtä </a:t>
            </a:r>
            <a:br>
              <a:rPr lang="fi-FI" sz="2000" noProof="0"/>
            </a:br>
            <a:r>
              <a:rPr lang="fi-FI" sz="2000" noProof="0"/>
              <a:t>ja sen jälkeen tallettaa nostetut rahat parametrinä</a:t>
            </a:r>
            <a:br>
              <a:rPr lang="fi-FI" sz="2000" noProof="0"/>
            </a:br>
            <a:r>
              <a:rPr lang="fi-FI" sz="2000" noProof="0"/>
              <a:t>annetun asiakkaan tilille. 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000" noProof="0"/>
              <a:t>Tietysti tässä pätee samat säännöt kuin aiemmin:</a:t>
            </a:r>
            <a:br>
              <a:rPr lang="fi-FI" sz="2000" noProof="0"/>
            </a:br>
            <a:r>
              <a:rPr lang="fi-FI" sz="2000" noProof="0"/>
              <a:t>tilillä pitää olla tarpeeksi rahaa, negat siirtoa ei</a:t>
            </a:r>
            <a:br>
              <a:rPr lang="fi-FI" sz="2000" noProof="0"/>
            </a:br>
            <a:r>
              <a:rPr lang="fi-FI" sz="2000" noProof="0"/>
              <a:t>voi tehdä, jne. </a:t>
            </a:r>
          </a:p>
          <a:p>
            <a:pPr marL="0" indent="0">
              <a:buNone/>
            </a:pPr>
            <a:endParaRPr lang="fi-FI" sz="2000" noProof="0"/>
          </a:p>
          <a:p>
            <a:pPr marL="0" indent="0">
              <a:buNone/>
            </a:pPr>
            <a:r>
              <a:rPr lang="fi-FI" sz="2000" noProof="0"/>
              <a:t>Tässä siis pitää luoda kaksi Asiakas-olioita, jotka </a:t>
            </a:r>
            <a:br>
              <a:rPr lang="fi-FI" sz="2000" noProof="0"/>
            </a:br>
            <a:r>
              <a:rPr lang="fi-FI" sz="2000" noProof="0"/>
              <a:t>molemmat elävät omaa elämäänsä. Yhteistyötä </a:t>
            </a:r>
            <a:br>
              <a:rPr lang="fi-FI" sz="2000" noProof="0"/>
            </a:br>
            <a:r>
              <a:rPr lang="fi-FI" sz="2000" noProof="0"/>
              <a:t>voidaan silti tehdä luokkien jäsenissä viittauksen avulla. </a:t>
            </a:r>
            <a:br>
              <a:rPr lang="fi-FI" sz="2000" noProof="0"/>
            </a:br>
            <a:r>
              <a:rPr lang="fi-FI" sz="2000" noProof="0"/>
              <a:t>Esimerkkitulostus seuraavalla kalvolla..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A1A47E0-8332-772B-3093-18429E94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41" y="2635249"/>
            <a:ext cx="2612155" cy="2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6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0188F-DB0B-805E-BDF2-514CCF518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44A5-FF3F-CFD5-DC00-CB4D888C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Tehtävät 1 &amp;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02B1-B62D-9468-14EF-8AEA1E499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291905"/>
            <a:ext cx="8634953" cy="4567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noProof="0"/>
              <a:t>Esimerkkitulostus ohjelmasta. </a:t>
            </a:r>
          </a:p>
          <a:p>
            <a:pPr marL="0" indent="0">
              <a:buNone/>
            </a:pPr>
            <a:endParaRPr lang="fi-FI" noProof="0"/>
          </a:p>
          <a:p>
            <a:pPr marL="0" indent="0">
              <a:buNone/>
            </a:pPr>
            <a:endParaRPr lang="fi-FI" noProof="0"/>
          </a:p>
          <a:p>
            <a:pPr marL="0" indent="0">
              <a:buNone/>
            </a:pPr>
            <a:r>
              <a:rPr lang="fi-FI" sz="2400" noProof="0"/>
              <a:t>Koodeja ei tarvitse palauttaa </a:t>
            </a:r>
            <a:br>
              <a:rPr lang="fi-FI" sz="2400" noProof="0"/>
            </a:br>
            <a:r>
              <a:rPr lang="fi-FI" sz="2400" noProof="0"/>
              <a:t>erikseen, riittää että palauttaa </a:t>
            </a:r>
            <a:br>
              <a:rPr lang="fi-FI" sz="2400" noProof="0"/>
            </a:br>
            <a:r>
              <a:rPr lang="fi-FI" sz="2400" noProof="0"/>
              <a:t>osan 2. koodit, joissa on mukana</a:t>
            </a:r>
            <a:br>
              <a:rPr lang="fi-FI" sz="2400" noProof="0"/>
            </a:br>
            <a:r>
              <a:rPr lang="fi-FI" sz="2400" noProof="0"/>
              <a:t>myös osa 1 koodit.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E2C8340-C028-CDD2-7133-397E4609A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73" y="1405706"/>
            <a:ext cx="3785423" cy="445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454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Olio-ohjelmointi ja oliopohjainen suunnittelu   Viikkotehtävä 4: Pankkitilit</vt:lpstr>
      <vt:lpstr>Pankkitilit</vt:lpstr>
      <vt:lpstr>Tehtävä osa 1.</vt:lpstr>
      <vt:lpstr>Tehtävä</vt:lpstr>
      <vt:lpstr>Tehtävä</vt:lpstr>
      <vt:lpstr>Tehtävä osa 2.</vt:lpstr>
      <vt:lpstr>Tehtävät 1 &amp;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Olio-ohjelmointi ja oliopohjainen suunnittelu (TVT21SPO)  Qt Creatorin asennus</dc:title>
  <dc:creator>Teemu</dc:creator>
  <cp:lastModifiedBy>Teemu Leppänen</cp:lastModifiedBy>
  <cp:revision>129</cp:revision>
  <cp:lastPrinted>2024-12-16T13:23:53Z</cp:lastPrinted>
  <dcterms:created xsi:type="dcterms:W3CDTF">2022-01-07T10:18:50Z</dcterms:created>
  <dcterms:modified xsi:type="dcterms:W3CDTF">2025-01-27T07:25:17Z</dcterms:modified>
</cp:coreProperties>
</file>