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69C1C8-0256-438B-9C29-C12BAF68FAC7}" v="10" dt="2023-01-11T07:19:26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2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234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i Jyrkkä" userId="0182d398-07c2-4430-a729-36d10ccea248" providerId="ADAL" clId="{9269C1C8-0256-438B-9C29-C12BAF68FAC7}"/>
    <pc:docChg chg="custSel addSld delSld modSld">
      <pc:chgData name="Kari Jyrkkä" userId="0182d398-07c2-4430-a729-36d10ccea248" providerId="ADAL" clId="{9269C1C8-0256-438B-9C29-C12BAF68FAC7}" dt="2023-01-11T07:19:26.971" v="1089" actId="1076"/>
      <pc:docMkLst>
        <pc:docMk/>
      </pc:docMkLst>
      <pc:sldChg chg="modSp mod">
        <pc:chgData name="Kari Jyrkkä" userId="0182d398-07c2-4430-a729-36d10ccea248" providerId="ADAL" clId="{9269C1C8-0256-438B-9C29-C12BAF68FAC7}" dt="2023-01-11T07:08:56.786" v="62" actId="20577"/>
        <pc:sldMkLst>
          <pc:docMk/>
          <pc:sldMk cId="2766281965" sldId="256"/>
        </pc:sldMkLst>
        <pc:spChg chg="mod">
          <ac:chgData name="Kari Jyrkkä" userId="0182d398-07c2-4430-a729-36d10ccea248" providerId="ADAL" clId="{9269C1C8-0256-438B-9C29-C12BAF68FAC7}" dt="2023-01-11T07:08:56.786" v="62" actId="20577"/>
          <ac:spMkLst>
            <pc:docMk/>
            <pc:sldMk cId="2766281965" sldId="256"/>
            <ac:spMk id="2" creationId="{00000000-0000-0000-0000-000000000000}"/>
          </ac:spMkLst>
        </pc:spChg>
      </pc:sldChg>
      <pc:sldChg chg="del">
        <pc:chgData name="Kari Jyrkkä" userId="0182d398-07c2-4430-a729-36d10ccea248" providerId="ADAL" clId="{9269C1C8-0256-438B-9C29-C12BAF68FAC7}" dt="2023-01-11T07:17:50.737" v="1084" actId="47"/>
        <pc:sldMkLst>
          <pc:docMk/>
          <pc:sldMk cId="1775442261" sldId="259"/>
        </pc:sldMkLst>
      </pc:sldChg>
      <pc:sldChg chg="del">
        <pc:chgData name="Kari Jyrkkä" userId="0182d398-07c2-4430-a729-36d10ccea248" providerId="ADAL" clId="{9269C1C8-0256-438B-9C29-C12BAF68FAC7}" dt="2023-01-11T07:17:50.737" v="1084" actId="47"/>
        <pc:sldMkLst>
          <pc:docMk/>
          <pc:sldMk cId="3990866465" sldId="260"/>
        </pc:sldMkLst>
      </pc:sldChg>
      <pc:sldChg chg="del">
        <pc:chgData name="Kari Jyrkkä" userId="0182d398-07c2-4430-a729-36d10ccea248" providerId="ADAL" clId="{9269C1C8-0256-438B-9C29-C12BAF68FAC7}" dt="2023-01-11T07:17:50.737" v="1084" actId="47"/>
        <pc:sldMkLst>
          <pc:docMk/>
          <pc:sldMk cId="1111923823" sldId="261"/>
        </pc:sldMkLst>
      </pc:sldChg>
      <pc:sldChg chg="addSp delSp modSp new mod modClrScheme chgLayout">
        <pc:chgData name="Kari Jyrkkä" userId="0182d398-07c2-4430-a729-36d10ccea248" providerId="ADAL" clId="{9269C1C8-0256-438B-9C29-C12BAF68FAC7}" dt="2023-01-11T07:18:17.172" v="1085" actId="113"/>
        <pc:sldMkLst>
          <pc:docMk/>
          <pc:sldMk cId="2219484142" sldId="262"/>
        </pc:sldMkLst>
        <pc:spChg chg="del mod ord">
          <ac:chgData name="Kari Jyrkkä" userId="0182d398-07c2-4430-a729-36d10ccea248" providerId="ADAL" clId="{9269C1C8-0256-438B-9C29-C12BAF68FAC7}" dt="2023-01-11T07:09:13.017" v="64" actId="700"/>
          <ac:spMkLst>
            <pc:docMk/>
            <pc:sldMk cId="2219484142" sldId="262"/>
            <ac:spMk id="2" creationId="{03C0B018-664B-3949-3719-D77105C7009F}"/>
          </ac:spMkLst>
        </pc:spChg>
        <pc:spChg chg="del">
          <ac:chgData name="Kari Jyrkkä" userId="0182d398-07c2-4430-a729-36d10ccea248" providerId="ADAL" clId="{9269C1C8-0256-438B-9C29-C12BAF68FAC7}" dt="2023-01-11T07:09:13.017" v="64" actId="700"/>
          <ac:spMkLst>
            <pc:docMk/>
            <pc:sldMk cId="2219484142" sldId="262"/>
            <ac:spMk id="3" creationId="{A0B17DE1-DC5B-E896-8134-3D64BC1D013D}"/>
          </ac:spMkLst>
        </pc:spChg>
        <pc:spChg chg="add del mod ord">
          <ac:chgData name="Kari Jyrkkä" userId="0182d398-07c2-4430-a729-36d10ccea248" providerId="ADAL" clId="{9269C1C8-0256-438B-9C29-C12BAF68FAC7}" dt="2023-01-11T07:12:57.151" v="337" actId="700"/>
          <ac:spMkLst>
            <pc:docMk/>
            <pc:sldMk cId="2219484142" sldId="262"/>
            <ac:spMk id="4" creationId="{677A1B18-CD59-C0B6-4222-77E3BAE33DA7}"/>
          </ac:spMkLst>
        </pc:spChg>
        <pc:spChg chg="add mod ord">
          <ac:chgData name="Kari Jyrkkä" userId="0182d398-07c2-4430-a729-36d10ccea248" providerId="ADAL" clId="{9269C1C8-0256-438B-9C29-C12BAF68FAC7}" dt="2023-01-11T07:13:10.763" v="359" actId="5793"/>
          <ac:spMkLst>
            <pc:docMk/>
            <pc:sldMk cId="2219484142" sldId="262"/>
            <ac:spMk id="7" creationId="{42EAE051-63E6-78BA-4853-103233C75BFF}"/>
          </ac:spMkLst>
        </pc:spChg>
        <pc:spChg chg="add mod ord">
          <ac:chgData name="Kari Jyrkkä" userId="0182d398-07c2-4430-a729-36d10ccea248" providerId="ADAL" clId="{9269C1C8-0256-438B-9C29-C12BAF68FAC7}" dt="2023-01-11T07:18:17.172" v="1085" actId="113"/>
          <ac:spMkLst>
            <pc:docMk/>
            <pc:sldMk cId="2219484142" sldId="262"/>
            <ac:spMk id="8" creationId="{7130644A-6F7E-9D2F-9592-D73D0A2F2C02}"/>
          </ac:spMkLst>
        </pc:spChg>
        <pc:picChg chg="add mod">
          <ac:chgData name="Kari Jyrkkä" userId="0182d398-07c2-4430-a729-36d10ccea248" providerId="ADAL" clId="{9269C1C8-0256-438B-9C29-C12BAF68FAC7}" dt="2023-01-11T07:13:05.798" v="340" actId="1076"/>
          <ac:picMkLst>
            <pc:docMk/>
            <pc:sldMk cId="2219484142" sldId="262"/>
            <ac:picMk id="6" creationId="{BD022B67-A712-FC05-3F29-F452A7D72948}"/>
          </ac:picMkLst>
        </pc:picChg>
        <pc:picChg chg="add del mod">
          <ac:chgData name="Kari Jyrkkä" userId="0182d398-07c2-4430-a729-36d10ccea248" providerId="ADAL" clId="{9269C1C8-0256-438B-9C29-C12BAF68FAC7}" dt="2023-01-11T07:12:44.410" v="335" actId="478"/>
          <ac:picMkLst>
            <pc:docMk/>
            <pc:sldMk cId="2219484142" sldId="262"/>
            <ac:picMk id="1026" creationId="{0EFBF016-038C-5336-C45F-C7567687B94D}"/>
          </ac:picMkLst>
        </pc:picChg>
      </pc:sldChg>
      <pc:sldChg chg="addSp modSp new mod">
        <pc:chgData name="Kari Jyrkkä" userId="0182d398-07c2-4430-a729-36d10ccea248" providerId="ADAL" clId="{9269C1C8-0256-438B-9C29-C12BAF68FAC7}" dt="2023-01-11T07:19:26.971" v="1089" actId="1076"/>
        <pc:sldMkLst>
          <pc:docMk/>
          <pc:sldMk cId="222943320" sldId="263"/>
        </pc:sldMkLst>
        <pc:spChg chg="mod">
          <ac:chgData name="Kari Jyrkkä" userId="0182d398-07c2-4430-a729-36d10ccea248" providerId="ADAL" clId="{9269C1C8-0256-438B-9C29-C12BAF68FAC7}" dt="2023-01-11T07:10:10.040" v="79" actId="20577"/>
          <ac:spMkLst>
            <pc:docMk/>
            <pc:sldMk cId="222943320" sldId="263"/>
            <ac:spMk id="2" creationId="{AD609963-2492-252C-924A-A7D8C73C807D}"/>
          </ac:spMkLst>
        </pc:spChg>
        <pc:spChg chg="mod">
          <ac:chgData name="Kari Jyrkkä" userId="0182d398-07c2-4430-a729-36d10ccea248" providerId="ADAL" clId="{9269C1C8-0256-438B-9C29-C12BAF68FAC7}" dt="2023-01-11T07:12:39.652" v="334" actId="5793"/>
          <ac:spMkLst>
            <pc:docMk/>
            <pc:sldMk cId="222943320" sldId="263"/>
            <ac:spMk id="3" creationId="{09F43B64-3ED4-045A-55F7-1C926D7D3318}"/>
          </ac:spMkLst>
        </pc:spChg>
        <pc:picChg chg="add mod">
          <ac:chgData name="Kari Jyrkkä" userId="0182d398-07c2-4430-a729-36d10ccea248" providerId="ADAL" clId="{9269C1C8-0256-438B-9C29-C12BAF68FAC7}" dt="2023-01-11T07:19:26.971" v="1089" actId="1076"/>
          <ac:picMkLst>
            <pc:docMk/>
            <pc:sldMk cId="222943320" sldId="263"/>
            <ac:picMk id="4" creationId="{32176B30-0981-A2B3-6DBE-2772D86BB11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12-Dec-24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D:\Google Drive\OAMK\Kuvia\www_sivut_ja_sahkoiset_esitykset_suomeksi_varillinen-06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771" y="95783"/>
            <a:ext cx="1207407" cy="56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1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12-Dec-24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12-Dec-24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5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816" y="274638"/>
            <a:ext cx="8672660" cy="96693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243" y="1291905"/>
            <a:ext cx="8634953" cy="483425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12-Dec-24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D:\Google Drive\OAMK\Kuvia\www_sivut_ja_sahkoiset_esitykset_suomeksi_varillinen-06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771" y="95783"/>
            <a:ext cx="1207407" cy="56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52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12-Dec-24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7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12-Dec-24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6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12-Dec-24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4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12-Dec-24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12-Dec-24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12-Dec-24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6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12-Dec-24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5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09D7C-DB1D-4A6D-B280-3E795513477C}" type="datetimeFigureOut">
              <a:rPr lang="en-US" smtClean="0"/>
              <a:t>12-Dec-24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1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Olio-ohjelmointi ja oliopohjainen suunnittelu </a:t>
            </a:r>
            <a:br>
              <a:rPr lang="fi-FI" dirty="0"/>
            </a:br>
            <a:br>
              <a:rPr lang="fi-FI"/>
            </a:br>
            <a:r>
              <a:rPr lang="fi-FI"/>
              <a:t>Viikkotehtävä 2: </a:t>
            </a:r>
            <a:br>
              <a:rPr lang="fi-FI"/>
            </a:br>
            <a:r>
              <a:rPr lang="fi-FI"/>
              <a:t>Arvauspeli oliopohjaisesti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28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09963-2492-252C-924A-A7D8C73C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Tehtävä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43B64-3ED4-045A-55F7-1C926D7D3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43" y="1291904"/>
            <a:ext cx="8634953" cy="40869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i-FI" dirty="0"/>
              <a:t>Toteuta viikkotehtävän </a:t>
            </a:r>
            <a:r>
              <a:rPr lang="fi-FI"/>
              <a:t>1 mukainen arvauspeli nyt oliopohjaisesti. </a:t>
            </a:r>
          </a:p>
          <a:p>
            <a:pPr marL="457200" indent="-457200">
              <a:buFont typeface="+mj-lt"/>
              <a:buAutoNum type="arabicPeriod"/>
            </a:pPr>
            <a:r>
              <a:rPr lang="fi-FI"/>
              <a:t>Toteuta </a:t>
            </a:r>
            <a:r>
              <a:rPr lang="fi-FI" dirty="0"/>
              <a:t>alla </a:t>
            </a:r>
            <a:r>
              <a:rPr lang="fi-FI"/>
              <a:t>olevan luokkakaavion mukainen luokka Game</a:t>
            </a:r>
          </a:p>
          <a:p>
            <a:pPr marL="857250" lvl="1" indent="-457200"/>
            <a:r>
              <a:rPr lang="fi-FI"/>
              <a:t>Konstruktorissa parametrinä annetaan maksimiarvo, </a:t>
            </a:r>
            <a:r>
              <a:rPr lang="fi-FI" dirty="0"/>
              <a:t>mille välille 1-maxNumber peli arpoo arvattavan </a:t>
            </a:r>
            <a:r>
              <a:rPr lang="fi-FI"/>
              <a:t>luvun.</a:t>
            </a:r>
          </a:p>
          <a:p>
            <a:pPr marL="857250" lvl="1" indent="-457200"/>
            <a:r>
              <a:rPr lang="fi-FI"/>
              <a:t>Play()-jäsenfunktioon toteutetaan peli</a:t>
            </a:r>
          </a:p>
          <a:p>
            <a:pPr marL="857250" lvl="1" indent="-457200"/>
            <a:r>
              <a:rPr lang="fi-FI"/>
              <a:t>printGameResult()-jäsenfunktiosta kutsutaan </a:t>
            </a:r>
            <a:br>
              <a:rPr lang="fi-FI"/>
            </a:br>
            <a:r>
              <a:rPr lang="fi-FI"/>
              <a:t>kun peli on päättynyt. Se tulostaa oikean </a:t>
            </a:r>
            <a:br>
              <a:rPr lang="fi-FI"/>
            </a:br>
            <a:r>
              <a:rPr lang="fi-FI"/>
              <a:t>vastauksen ja kuinka monta arvausta siihen </a:t>
            </a:r>
            <a:br>
              <a:rPr lang="fi-FI"/>
            </a:br>
            <a:r>
              <a:rPr lang="fi-FI"/>
              <a:t>tarvittiin.</a:t>
            </a:r>
          </a:p>
          <a:p>
            <a:pPr marL="857250" lvl="1" indent="-457200"/>
            <a:r>
              <a:rPr lang="fi-FI"/>
              <a:t>Luokan toteutuksessa täytyy olla molemmat </a:t>
            </a:r>
            <a:br>
              <a:rPr lang="fi-FI"/>
            </a:br>
            <a:r>
              <a:rPr lang="fi-FI"/>
              <a:t>otsikkotiedosto </a:t>
            </a:r>
            <a:r>
              <a:rPr lang="fi-FI" b="1"/>
              <a:t>Game.h</a:t>
            </a:r>
            <a:r>
              <a:rPr lang="fi-FI"/>
              <a:t> ja luokan toteutus </a:t>
            </a:r>
            <a:br>
              <a:rPr lang="fi-FI"/>
            </a:br>
            <a:r>
              <a:rPr lang="fi-FI" b="1"/>
              <a:t>Game.cpp</a:t>
            </a:r>
          </a:p>
          <a:p>
            <a:pPr marL="857250" lvl="1" indent="-457200"/>
            <a:endParaRPr lang="fi-FI"/>
          </a:p>
          <a:p>
            <a:pPr marL="457200" indent="-457200">
              <a:buFont typeface="+mj-lt"/>
              <a:buAutoNum type="arabicPeriod"/>
            </a:pP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176B30-0981-A2B3-6DBE-2772D86BB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589" y="3075953"/>
            <a:ext cx="2842607" cy="350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4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EAE051-63E6-78BA-4853-103233C7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Tehtävät jatkuu…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30644A-6F7E-9D2F-9592-D73D0A2F2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43" y="1291905"/>
            <a:ext cx="8634953" cy="23279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fi-FI"/>
              <a:t>Lisää peliin debug-tietoa, tulostamalla kontruktorista ja jäsenfunktioista mitä niissä tapahtuu. Esimerkki alla kuvassa. 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fi-FI"/>
              <a:t>Lopuksi vielä toteuta ohjelmaan </a:t>
            </a:r>
            <a:r>
              <a:rPr lang="fi-FI" b="1"/>
              <a:t>main.cpp</a:t>
            </a:r>
            <a:r>
              <a:rPr lang="fi-FI"/>
              <a:t>-kooditiedosto, missä main()-funktiossa luodaan Game-olio ja ajetaan peli. </a:t>
            </a:r>
            <a:endParaRPr lang="fi-FI" dirty="0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6371463-6924-B19B-4160-8C1B0752E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592" y="3043810"/>
            <a:ext cx="6561119" cy="359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84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123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Olio-ohjelmointi ja oliopohjainen suunnittelu   Viikkotehtävä 2:  Arvauspeli oliopohjaisesti</vt:lpstr>
      <vt:lpstr>Tehtävä</vt:lpstr>
      <vt:lpstr>Tehtävät jatkuu…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Olio-ohjelmointi ja oliopohjainen suunnittelu (TVT21SPO)  Qt Creatorin asennus</dc:title>
  <dc:creator>Teemu</dc:creator>
  <cp:lastModifiedBy>Teemu Leppänen</cp:lastModifiedBy>
  <cp:revision>106</cp:revision>
  <cp:lastPrinted>2022-01-11T07:00:13Z</cp:lastPrinted>
  <dcterms:created xsi:type="dcterms:W3CDTF">2022-01-07T10:18:50Z</dcterms:created>
  <dcterms:modified xsi:type="dcterms:W3CDTF">2024-12-12T08:49:30Z</dcterms:modified>
</cp:coreProperties>
</file>