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  <p:embeddedFontLst>
    <p:embeddedFont>
      <p:font typeface="Arial" panose="00000000000000000000" pitchFamily="34" charset="1"/>
      <p:regular r:id="rId9"/>
      <p:bold r:id="rId8"/>
    </p:embeddedFont>
    <p:embeddedFont>
      <p:font typeface="Calibri" panose="00000000000000000000" pitchFamily="34" charset="1"/>
      <p:regular r:id="rId10"/>
    </p:embeddedFont>
    <p:embeddedFont>
      <p:font typeface="Courier New" panose="00000000000000000000" pitchFamily="49" charset="1"/>
      <p:regular r:id="rId12"/>
    </p:embeddedFont>
    <p:embeddedFont>
      <p:font typeface="Lucida Sans Unicode" panose="00000000000000000000" pitchFamily="34" charset="1"/>
      <p:regular r:id="rId11"/>
    </p:embeddedFont>
    <p:embeddedFont>
      <p:font typeface="Times New Roman" panose="00000000000000000000" pitchFamily="18" charset="1"/>
      <p:regular r:id="rId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1.fntdata"/><Relationship Id="rId8" Type="http://schemas.openxmlformats.org/officeDocument/2006/relationships/font" Target="fonts/font2.fntdata"/><Relationship Id="rId9" Type="http://schemas.openxmlformats.org/officeDocument/2006/relationships/font" Target="fonts/font3.fntdata"/><Relationship Id="rId10" Type="http://schemas.openxmlformats.org/officeDocument/2006/relationships/font" Target="fonts/font4.fntdata"/><Relationship Id="rId11" Type="http://schemas.openxmlformats.org/officeDocument/2006/relationships/font" Target="fonts/font5.fntdata"/><Relationship Id="rId12" Type="http://schemas.openxmlformats.org/officeDocument/2006/relationships/font" Target="fonts/font6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7110"/>
            <a:ext cx="7556500" cy="9780270"/>
          </a:xfrm>
          <a:custGeom>
            <a:avLst/>
            <a:gdLst/>
            <a:ahLst/>
            <a:cxnLst/>
            <a:rect l="l" t="t" r="r" b="b"/>
            <a:pathLst>
              <a:path w="7556500" h="9780270">
                <a:moveTo>
                  <a:pt x="0" y="9780143"/>
                </a:moveTo>
                <a:lnTo>
                  <a:pt x="7556296" y="9780143"/>
                </a:lnTo>
                <a:lnTo>
                  <a:pt x="7556296" y="0"/>
                </a:lnTo>
                <a:lnTo>
                  <a:pt x="0" y="0"/>
                </a:lnTo>
                <a:lnTo>
                  <a:pt x="0" y="9780143"/>
                </a:lnTo>
                <a:close/>
              </a:path>
            </a:pathLst>
          </a:custGeom>
          <a:solidFill>
            <a:srgbClr val="4F4C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216"/>
            <a:ext cx="7556500" cy="902969"/>
          </a:xfrm>
          <a:custGeom>
            <a:avLst/>
            <a:gdLst/>
            <a:ahLst/>
            <a:cxnLst/>
            <a:rect l="l" t="t" r="r" b="b"/>
            <a:pathLst>
              <a:path w="7556500" h="902969">
                <a:moveTo>
                  <a:pt x="7556296" y="902893"/>
                </a:moveTo>
                <a:lnTo>
                  <a:pt x="0" y="902893"/>
                </a:lnTo>
                <a:lnTo>
                  <a:pt x="0" y="0"/>
                </a:lnTo>
                <a:lnTo>
                  <a:pt x="7556296" y="0"/>
                </a:lnTo>
                <a:lnTo>
                  <a:pt x="7556296" y="902893"/>
                </a:lnTo>
                <a:close/>
              </a:path>
            </a:pathLst>
          </a:custGeom>
          <a:solidFill>
            <a:srgbClr val="FF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jp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jpg"/><Relationship Id="rId34" Type="http://schemas.openxmlformats.org/officeDocument/2006/relationships/image" Target="../media/image33.png"/><Relationship Id="rId35" Type="http://schemas.openxmlformats.org/officeDocument/2006/relationships/image" Target="../media/image3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38446" y="87411"/>
            <a:ext cx="326517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35" b="1">
                <a:solidFill>
                  <a:srgbClr val="E44B36"/>
                </a:solidFill>
                <a:latin typeface="Arial"/>
                <a:cs typeface="Arial"/>
              </a:rPr>
              <a:t>TAMU</a:t>
            </a:r>
            <a:r>
              <a:rPr dirty="0" sz="1500" spc="-5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4B36"/>
                </a:solidFill>
                <a:latin typeface="Arial"/>
                <a:cs typeface="Arial"/>
              </a:rPr>
              <a:t>ECEN</a:t>
            </a:r>
            <a:r>
              <a:rPr dirty="0" sz="1500" spc="-5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E44B36"/>
                </a:solidFill>
                <a:latin typeface="Arial"/>
                <a:cs typeface="Arial"/>
              </a:rPr>
              <a:t>CAPSTONE</a:t>
            </a:r>
            <a:r>
              <a:rPr dirty="0" sz="1500" spc="-50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E44B36"/>
                </a:solidFill>
                <a:latin typeface="Arial"/>
                <a:cs typeface="Arial"/>
              </a:rPr>
              <a:t>MANAGER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5949" y="336836"/>
            <a:ext cx="4838065" cy="184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092200" algn="l"/>
                <a:tab pos="2773045" algn="l"/>
                <a:tab pos="3877945" algn="l"/>
              </a:tabLst>
            </a:pP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Souryendu</a:t>
            </a:r>
            <a:r>
              <a:rPr dirty="0" sz="1000" spc="16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AE634B"/>
                </a:solidFill>
                <a:latin typeface="Arial"/>
                <a:cs typeface="Arial"/>
              </a:rPr>
              <a:t>Das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	Vaidhyesh</a:t>
            </a:r>
            <a:r>
              <a:rPr dirty="0" sz="1000" spc="3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Padma</a:t>
            </a:r>
            <a:r>
              <a:rPr dirty="0" sz="1000" spc="4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AE634B"/>
                </a:solidFill>
                <a:latin typeface="Arial"/>
                <a:cs typeface="Arial"/>
              </a:rPr>
              <a:t>Sundar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	Swarnabha</a:t>
            </a:r>
            <a:r>
              <a:rPr dirty="0" sz="1000" spc="16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AE634B"/>
                </a:solidFill>
                <a:latin typeface="Arial"/>
                <a:cs typeface="Arial"/>
              </a:rPr>
              <a:t>Roy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	Sambandh</a:t>
            </a:r>
            <a:r>
              <a:rPr dirty="0" sz="1000" spc="15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AE634B"/>
                </a:solidFill>
                <a:latin typeface="Arial"/>
                <a:cs typeface="Arial"/>
              </a:rPr>
              <a:t>Dhal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54639" y="426202"/>
            <a:ext cx="3049270" cy="49085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1647825" algn="l"/>
              </a:tabLst>
            </a:pP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Satya</a:t>
            </a:r>
            <a:r>
              <a:rPr dirty="0" sz="1000" spc="10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Sreenadh</a:t>
            </a:r>
            <a:r>
              <a:rPr dirty="0" sz="1000" spc="10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AE634B"/>
                </a:solidFill>
                <a:latin typeface="Arial"/>
                <a:cs typeface="Arial"/>
              </a:rPr>
              <a:t>Meesala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	Aditya</a:t>
            </a:r>
            <a:r>
              <a:rPr dirty="0" sz="1000" spc="7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Tathagarthi</a:t>
            </a:r>
            <a:r>
              <a:rPr dirty="0" sz="1000" spc="7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AE634B"/>
                </a:solidFill>
                <a:latin typeface="Arial"/>
                <a:cs typeface="Arial"/>
              </a:rPr>
              <a:t>Arun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CSCE</a:t>
            </a:r>
            <a:r>
              <a:rPr dirty="0" sz="1000" spc="8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606</a:t>
            </a:r>
            <a:r>
              <a:rPr dirty="0" sz="1000" spc="85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AE634B"/>
                </a:solidFill>
                <a:latin typeface="Arial"/>
                <a:cs typeface="Arial"/>
              </a:rPr>
              <a:t>Software</a:t>
            </a:r>
            <a:r>
              <a:rPr dirty="0" sz="1000" spc="90">
                <a:solidFill>
                  <a:srgbClr val="AE634B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AE634B"/>
                </a:solidFill>
                <a:latin typeface="Arial"/>
                <a:cs typeface="Arial"/>
              </a:rPr>
              <a:t>Engineering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128274"/>
            <a:ext cx="7556500" cy="785495"/>
            <a:chOff x="0" y="128274"/>
            <a:chExt cx="7556500" cy="78549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8457" y="128274"/>
              <a:ext cx="673809" cy="6738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907110"/>
              <a:ext cx="7556500" cy="6350"/>
            </a:xfrm>
            <a:custGeom>
              <a:avLst/>
              <a:gdLst/>
              <a:ahLst/>
              <a:cxnLst/>
              <a:rect l="l" t="t" r="r" b="b"/>
              <a:pathLst>
                <a:path w="7556500" h="6350">
                  <a:moveTo>
                    <a:pt x="7556296" y="6299"/>
                  </a:moveTo>
                  <a:lnTo>
                    <a:pt x="0" y="6299"/>
                  </a:lnTo>
                  <a:lnTo>
                    <a:pt x="0" y="0"/>
                  </a:lnTo>
                  <a:lnTo>
                    <a:pt x="7556296" y="0"/>
                  </a:lnTo>
                  <a:lnTo>
                    <a:pt x="7556296" y="6299"/>
                  </a:lnTo>
                  <a:close/>
                </a:path>
              </a:pathLst>
            </a:custGeom>
            <a:solidFill>
              <a:srgbClr val="D9DA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89839" y="969810"/>
            <a:ext cx="7402195" cy="227965"/>
            <a:chOff x="89839" y="969810"/>
            <a:chExt cx="7402195" cy="22796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9" y="1168946"/>
              <a:ext cx="7401966" cy="285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9208" y="975601"/>
              <a:ext cx="12598" cy="19651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479208" y="984999"/>
              <a:ext cx="0" cy="192405"/>
            </a:xfrm>
            <a:custGeom>
              <a:avLst/>
              <a:gdLst/>
              <a:ahLst/>
              <a:cxnLst/>
              <a:rect l="l" t="t" r="r" b="b"/>
              <a:pathLst>
                <a:path w="0" h="192405">
                  <a:moveTo>
                    <a:pt x="0" y="1918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79208" y="98182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79208" y="97864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79208" y="97547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79208" y="97076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7190" y="962660"/>
            <a:ext cx="7401559" cy="219075"/>
          </a:xfrm>
          <a:prstGeom prst="rect">
            <a:avLst/>
          </a:prstGeom>
          <a:solidFill>
            <a:srgbClr val="6D6B6A"/>
          </a:solidFill>
        </p:spPr>
        <p:txBody>
          <a:bodyPr wrap="square" lIns="0" tIns="2984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35"/>
              </a:spcBef>
            </a:pPr>
            <a:r>
              <a:rPr dirty="0" sz="1000" spc="-10" b="1">
                <a:solidFill>
                  <a:srgbClr val="E44B36"/>
                </a:solidFill>
                <a:latin typeface="Arial"/>
                <a:cs typeface="Arial"/>
              </a:rPr>
              <a:t>Introduction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9839" y="1197419"/>
            <a:ext cx="7402195" cy="960755"/>
            <a:chOff x="89839" y="1197419"/>
            <a:chExt cx="7402195" cy="96075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39" y="2129180"/>
              <a:ext cx="7401966" cy="285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9208" y="1202257"/>
              <a:ext cx="12598" cy="93009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479208" y="1211656"/>
              <a:ext cx="0" cy="925830"/>
            </a:xfrm>
            <a:custGeom>
              <a:avLst/>
              <a:gdLst/>
              <a:ahLst/>
              <a:cxnLst/>
              <a:rect l="l" t="t" r="r" b="b"/>
              <a:pathLst>
                <a:path w="0" h="925830">
                  <a:moveTo>
                    <a:pt x="0" y="9254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79208" y="120848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79208" y="120530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79208" y="120213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79208" y="119741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7190" y="1193800"/>
            <a:ext cx="7401559" cy="952500"/>
          </a:xfrm>
          <a:prstGeom prst="rect">
            <a:avLst/>
          </a:prstGeom>
          <a:solidFill>
            <a:srgbClr val="C3C3BF"/>
          </a:solidFill>
        </p:spPr>
        <p:txBody>
          <a:bodyPr wrap="square" lIns="0" tIns="77470" rIns="0" bIns="0" rtlCol="0" vert="horz">
            <a:spAutoFit/>
          </a:bodyPr>
          <a:lstStyle/>
          <a:p>
            <a:pPr algn="just" marL="12065" marR="3810">
              <a:lnSpc>
                <a:spcPct val="102400"/>
              </a:lnSpc>
              <a:spcBef>
                <a:spcPts val="610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website is exclusively designed for ECEN students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 serves as a management site for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ECEN Senior Capstone design.</a:t>
            </a:r>
            <a:r>
              <a:rPr dirty="0" sz="850" spc="7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It has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sections for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students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upload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their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resumes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personal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information.</a:t>
            </a:r>
            <a:r>
              <a:rPr dirty="0" sz="850" spc="40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It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also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has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section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Sponsors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upload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projects.</a:t>
            </a:r>
            <a:r>
              <a:rPr dirty="0" sz="850" spc="40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idea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is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implement</a:t>
            </a:r>
            <a:r>
              <a:rPr dirty="0" sz="850" spc="1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machine</a:t>
            </a:r>
            <a:r>
              <a:rPr dirty="0" sz="850" spc="1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learning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model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get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recommendation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that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can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be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allocated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teams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based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their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resume,</a:t>
            </a:r>
            <a:r>
              <a:rPr dirty="0" sz="850" spc="10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GPA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</a:t>
            </a:r>
            <a:r>
              <a:rPr dirty="0" sz="850">
                <a:solidFill>
                  <a:srgbClr val="231F1F"/>
                </a:solidFill>
                <a:latin typeface="Calibri"/>
                <a:cs typeface="Calibri"/>
              </a:rPr>
              <a:t>ﬁ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le.</a:t>
            </a:r>
            <a:r>
              <a:rPr dirty="0" sz="850" spc="3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website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also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has</a:t>
            </a:r>
            <a:r>
              <a:rPr dirty="0" sz="850" spc="9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8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separate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management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component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which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enlists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parts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that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can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be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issued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their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supports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admin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view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different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functionalities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inventory.</a:t>
            </a:r>
            <a:r>
              <a:rPr dirty="0" sz="850" spc="1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novel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part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is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TAMU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two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factor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authentication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which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allows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only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authenticated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users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use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features</a:t>
            </a:r>
            <a:r>
              <a:rPr dirty="0" sz="850" spc="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231F1F"/>
                </a:solidFill>
                <a:latin typeface="Arial"/>
                <a:cs typeface="Arial"/>
              </a:rPr>
              <a:t>the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website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mentioned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above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based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their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roles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9839" y="2204580"/>
            <a:ext cx="7402195" cy="255270"/>
            <a:chOff x="89839" y="2204580"/>
            <a:chExt cx="7402195" cy="255270"/>
          </a:xfrm>
        </p:grpSpPr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39" y="2431059"/>
              <a:ext cx="7401966" cy="2852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9208" y="2210371"/>
              <a:ext cx="12598" cy="22386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479208" y="221982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w="0" h="219710">
                  <a:moveTo>
                    <a:pt x="0" y="2191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79208" y="221664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479208" y="221347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479208" y="22102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479208" y="220553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190" y="2197100"/>
            <a:ext cx="7401559" cy="247015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048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40"/>
              </a:spcBef>
            </a:pPr>
            <a:r>
              <a:rPr dirty="0" sz="1000" b="1">
                <a:solidFill>
                  <a:srgbClr val="E44B36"/>
                </a:solidFill>
                <a:latin typeface="Arial"/>
                <a:cs typeface="Arial"/>
              </a:rPr>
              <a:t>Machine</a:t>
            </a:r>
            <a:r>
              <a:rPr dirty="0" sz="1000" spc="12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E44B36"/>
                </a:solidFill>
                <a:latin typeface="Arial"/>
                <a:cs typeface="Arial"/>
              </a:rPr>
              <a:t>Learning</a:t>
            </a:r>
            <a:r>
              <a:rPr dirty="0" sz="1000" spc="12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E44B36"/>
                </a:solidFill>
                <a:latin typeface="Arial"/>
                <a:cs typeface="Arial"/>
              </a:rPr>
              <a:t>Description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9839" y="2459532"/>
            <a:ext cx="7402195" cy="765175"/>
            <a:chOff x="89839" y="2459532"/>
            <a:chExt cx="7402195" cy="765175"/>
          </a:xfrm>
        </p:grpSpPr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39" y="3196132"/>
              <a:ext cx="7401966" cy="2852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9208" y="2464371"/>
              <a:ext cx="12598" cy="73488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479208" y="2473820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w="0" h="730250">
                  <a:moveTo>
                    <a:pt x="0" y="730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479208" y="247064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479208" y="246747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79208" y="246429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479208" y="245953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7190" y="2459583"/>
            <a:ext cx="7401559" cy="753745"/>
          </a:xfrm>
          <a:prstGeom prst="rect">
            <a:avLst/>
          </a:prstGeom>
          <a:solidFill>
            <a:srgbClr val="C3C3BF"/>
          </a:solidFill>
        </p:spPr>
        <p:txBody>
          <a:bodyPr wrap="square" lIns="0" tIns="74295" rIns="0" bIns="0" rtlCol="0" vert="horz">
            <a:spAutoFit/>
          </a:bodyPr>
          <a:lstStyle/>
          <a:p>
            <a:pPr marL="205740" marR="1691639">
              <a:lnSpc>
                <a:spcPct val="109700"/>
              </a:lnSpc>
              <a:spcBef>
                <a:spcPts val="585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ML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model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takes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into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account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resume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returns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list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5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based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skills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231F1F"/>
                </a:solidFill>
                <a:latin typeface="Arial"/>
                <a:cs typeface="Arial"/>
              </a:rPr>
              <a:t>GPA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returns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list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that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common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members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31F1F"/>
                </a:solidFill>
                <a:latin typeface="Arial"/>
                <a:cs typeface="Arial"/>
              </a:rPr>
              <a:t>team</a:t>
            </a:r>
            <a:endParaRPr sz="850">
              <a:latin typeface="Arial"/>
              <a:cs typeface="Arial"/>
            </a:endParaRPr>
          </a:p>
          <a:p>
            <a:pPr marL="205740" marR="1228090">
              <a:lnSpc>
                <a:spcPct val="109700"/>
              </a:lnSpc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It</a:t>
            </a:r>
            <a:r>
              <a:rPr dirty="0" sz="850">
                <a:solidFill>
                  <a:srgbClr val="231F1F"/>
                </a:solidFill>
                <a:latin typeface="Calibri"/>
                <a:cs typeface="Calibri"/>
              </a:rPr>
              <a:t>ﬁ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lters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based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student’s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31F1F"/>
                </a:solidFill>
                <a:latin typeface="Arial"/>
                <a:cs typeface="Arial"/>
              </a:rPr>
              <a:t>GPA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allocates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challenging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projects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best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teams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with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highest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average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5">
                <a:solidFill>
                  <a:srgbClr val="231F1F"/>
                </a:solidFill>
                <a:latin typeface="Arial"/>
                <a:cs typeface="Arial"/>
              </a:rPr>
              <a:t>GPA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algorithm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uses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cosine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similarity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check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similarity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between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resume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projects.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58254" y="3404133"/>
            <a:ext cx="3566160" cy="203200"/>
            <a:chOff x="158254" y="3404133"/>
            <a:chExt cx="3566160" cy="203200"/>
          </a:xfrm>
        </p:grpSpPr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254" y="3578224"/>
              <a:ext cx="3566121" cy="2852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1727" y="3409924"/>
              <a:ext cx="12649" cy="171475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711727" y="3419373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w="0" h="167004">
                  <a:moveTo>
                    <a:pt x="0" y="1667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711727" y="341619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711727" y="341302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711727" y="340984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711727" y="3405085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45605" y="3397250"/>
            <a:ext cx="3565525" cy="196850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2384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54"/>
              </a:spcBef>
            </a:pP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Website</a:t>
            </a:r>
            <a:r>
              <a:rPr dirty="0" sz="850" spc="-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spc="-20" b="1">
                <a:solidFill>
                  <a:srgbClr val="E44B36"/>
                </a:solidFill>
                <a:latin typeface="Arial"/>
                <a:cs typeface="Arial"/>
              </a:rPr>
              <a:t>Flow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45605" y="3605695"/>
            <a:ext cx="3578860" cy="3829050"/>
            <a:chOff x="145605" y="3605695"/>
            <a:chExt cx="3578860" cy="3829050"/>
          </a:xfrm>
        </p:grpSpPr>
        <p:pic>
          <p:nvPicPr>
            <p:cNvPr id="54" name="object 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254" y="7405839"/>
              <a:ext cx="3566121" cy="2852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1727" y="3611537"/>
              <a:ext cx="12649" cy="379746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45605" y="3609873"/>
              <a:ext cx="3566160" cy="3811904"/>
            </a:xfrm>
            <a:custGeom>
              <a:avLst/>
              <a:gdLst/>
              <a:ahLst/>
              <a:cxnLst/>
              <a:rect l="l" t="t" r="r" b="b"/>
              <a:pathLst>
                <a:path w="3566160" h="3811904">
                  <a:moveTo>
                    <a:pt x="3560406" y="3811790"/>
                  </a:moveTo>
                  <a:lnTo>
                    <a:pt x="5702" y="3811790"/>
                  </a:lnTo>
                  <a:lnTo>
                    <a:pt x="0" y="3806088"/>
                  </a:lnTo>
                  <a:lnTo>
                    <a:pt x="0" y="3799141"/>
                  </a:lnTo>
                  <a:lnTo>
                    <a:pt x="0" y="0"/>
                  </a:lnTo>
                  <a:lnTo>
                    <a:pt x="3566121" y="0"/>
                  </a:lnTo>
                  <a:lnTo>
                    <a:pt x="3566121" y="3806088"/>
                  </a:lnTo>
                  <a:lnTo>
                    <a:pt x="3560406" y="3811790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711727" y="3620935"/>
              <a:ext cx="0" cy="3792854"/>
            </a:xfrm>
            <a:custGeom>
              <a:avLst/>
              <a:gdLst/>
              <a:ahLst/>
              <a:cxnLst/>
              <a:rect l="l" t="t" r="r" b="b"/>
              <a:pathLst>
                <a:path w="0" h="3792854">
                  <a:moveTo>
                    <a:pt x="0" y="37928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711727" y="36177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711727" y="361458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711727" y="361141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711727" y="3606647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572" y="3697254"/>
              <a:ext cx="3163101" cy="3029802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292858" y="3728767"/>
            <a:ext cx="50038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WELCOME</a:t>
            </a: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50">
                <a:solidFill>
                  <a:srgbClr val="231F1F"/>
                </a:solidFill>
                <a:latin typeface="Arial"/>
                <a:cs typeface="Arial"/>
              </a:rPr>
              <a:t>&amp;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SPONSOR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PROJECT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SUBMISSION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013891" y="5408183"/>
            <a:ext cx="1390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25">
                <a:latin typeface="Arial"/>
                <a:cs typeface="Arial"/>
              </a:rPr>
              <a:t>Yes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08408" y="5843821"/>
            <a:ext cx="11430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25">
                <a:latin typeface="Arial"/>
                <a:cs typeface="Arial"/>
              </a:rPr>
              <a:t>No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364379" y="5395556"/>
            <a:ext cx="357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is</a:t>
            </a:r>
            <a:r>
              <a:rPr dirty="0" sz="60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Admin?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70631" y="6140560"/>
            <a:ext cx="744855" cy="29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endParaRPr sz="600">
              <a:latin typeface="Arial"/>
              <a:cs typeface="Arial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Request</a:t>
            </a:r>
            <a:r>
              <a:rPr dirty="0" sz="60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60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Check</a:t>
            </a:r>
            <a:r>
              <a:rPr dirty="0" sz="600" spc="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Requests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307078" y="5319793"/>
            <a:ext cx="743585" cy="29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ts val="710"/>
              </a:lnSpc>
              <a:spcBef>
                <a:spcPts val="95"/>
              </a:spcBef>
            </a:pP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endParaRPr sz="600">
              <a:latin typeface="Arial"/>
              <a:cs typeface="Arial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Full</a:t>
            </a:r>
            <a:r>
              <a:rPr dirty="0" sz="60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r>
              <a:rPr dirty="0" sz="60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Access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231F1F"/>
                </a:solidFill>
                <a:latin typeface="Arial"/>
                <a:cs typeface="Arial"/>
              </a:rPr>
              <a:t>CRUD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90361" y="4650552"/>
            <a:ext cx="7048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Sign</a:t>
            </a:r>
            <a:r>
              <a:rPr dirty="0" sz="60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In</a:t>
            </a:r>
            <a:r>
              <a:rPr dirty="0" sz="60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231F1F"/>
                </a:solidFill>
                <a:latin typeface="Arial"/>
                <a:cs typeface="Arial"/>
              </a:rPr>
              <a:t>TAMU</a:t>
            </a:r>
            <a:r>
              <a:rPr dirty="0" sz="60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NetID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2464636" y="5319793"/>
            <a:ext cx="829310" cy="2933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635">
              <a:lnSpc>
                <a:spcPts val="700"/>
              </a:lnSpc>
              <a:spcBef>
                <a:spcPts val="135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Get</a:t>
            </a:r>
            <a:r>
              <a:rPr dirty="0" sz="600" spc="-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Project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231F1F"/>
                </a:solidFill>
                <a:latin typeface="Arial"/>
                <a:cs typeface="Arial"/>
              </a:rPr>
              <a:t>Recommendations</a:t>
            </a:r>
            <a:r>
              <a:rPr dirty="0" sz="60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231F1F"/>
                </a:solidFill>
                <a:latin typeface="Arial"/>
                <a:cs typeface="Arial"/>
              </a:rPr>
              <a:t>from</a:t>
            </a:r>
            <a:r>
              <a:rPr dirty="0" sz="600" spc="2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231F1F"/>
                </a:solidFill>
                <a:latin typeface="Arial"/>
                <a:cs typeface="Arial"/>
              </a:rPr>
              <a:t>ML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164553" y="3896118"/>
            <a:ext cx="3479165" cy="3216910"/>
            <a:chOff x="164553" y="3896118"/>
            <a:chExt cx="3479165" cy="3216910"/>
          </a:xfrm>
        </p:grpSpPr>
        <p:sp>
          <p:nvSpPr>
            <p:cNvPr id="72" name="object 72" descr=""/>
            <p:cNvSpPr/>
            <p:nvPr/>
          </p:nvSpPr>
          <p:spPr>
            <a:xfrm>
              <a:off x="925360" y="3921417"/>
              <a:ext cx="2715260" cy="2999105"/>
            </a:xfrm>
            <a:custGeom>
              <a:avLst/>
              <a:gdLst/>
              <a:ahLst/>
              <a:cxnLst/>
              <a:rect l="l" t="t" r="r" b="b"/>
              <a:pathLst>
                <a:path w="2715260" h="2999104">
                  <a:moveTo>
                    <a:pt x="0" y="2998939"/>
                  </a:moveTo>
                  <a:lnTo>
                    <a:pt x="2714879" y="2998939"/>
                  </a:lnTo>
                  <a:lnTo>
                    <a:pt x="2714879" y="0"/>
                  </a:lnTo>
                  <a:lnTo>
                    <a:pt x="2376246" y="0"/>
                  </a:lnTo>
                </a:path>
              </a:pathLst>
            </a:custGeom>
            <a:ln w="6313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268459" y="3899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208" y="44208"/>
                  </a:moveTo>
                  <a:lnTo>
                    <a:pt x="0" y="22123"/>
                  </a:lnTo>
                  <a:lnTo>
                    <a:pt x="44208" y="0"/>
                  </a:lnTo>
                  <a:lnTo>
                    <a:pt x="33147" y="22123"/>
                  </a:lnTo>
                  <a:lnTo>
                    <a:pt x="44208" y="44208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268459" y="3899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23"/>
                  </a:moveTo>
                  <a:lnTo>
                    <a:pt x="44208" y="0"/>
                  </a:lnTo>
                  <a:lnTo>
                    <a:pt x="33147" y="22123"/>
                  </a:lnTo>
                  <a:lnTo>
                    <a:pt x="44208" y="44208"/>
                  </a:lnTo>
                  <a:lnTo>
                    <a:pt x="0" y="22123"/>
                  </a:lnTo>
                  <a:close/>
                </a:path>
              </a:pathLst>
            </a:custGeom>
            <a:ln w="6313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67728" y="6730949"/>
              <a:ext cx="758190" cy="379095"/>
            </a:xfrm>
            <a:custGeom>
              <a:avLst/>
              <a:gdLst/>
              <a:ahLst/>
              <a:cxnLst/>
              <a:rect l="l" t="t" r="r" b="b"/>
              <a:pathLst>
                <a:path w="758190" h="379095">
                  <a:moveTo>
                    <a:pt x="704557" y="378815"/>
                  </a:moveTo>
                  <a:lnTo>
                    <a:pt x="53136" y="378815"/>
                  </a:lnTo>
                  <a:lnTo>
                    <a:pt x="49415" y="378472"/>
                  </a:lnTo>
                  <a:lnTo>
                    <a:pt x="14033" y="359524"/>
                  </a:lnTo>
                  <a:lnTo>
                    <a:pt x="4368" y="343738"/>
                  </a:lnTo>
                  <a:lnTo>
                    <a:pt x="2933" y="340271"/>
                  </a:lnTo>
                  <a:lnTo>
                    <a:pt x="1841" y="336753"/>
                  </a:lnTo>
                  <a:lnTo>
                    <a:pt x="1092" y="333082"/>
                  </a:lnTo>
                  <a:lnTo>
                    <a:pt x="393" y="329412"/>
                  </a:lnTo>
                  <a:lnTo>
                    <a:pt x="0" y="325742"/>
                  </a:lnTo>
                  <a:lnTo>
                    <a:pt x="0" y="53086"/>
                  </a:lnTo>
                  <a:lnTo>
                    <a:pt x="4368" y="35077"/>
                  </a:lnTo>
                  <a:lnTo>
                    <a:pt x="5753" y="31648"/>
                  </a:lnTo>
                  <a:lnTo>
                    <a:pt x="16675" y="16675"/>
                  </a:lnTo>
                  <a:lnTo>
                    <a:pt x="19303" y="13995"/>
                  </a:lnTo>
                  <a:lnTo>
                    <a:pt x="53136" y="0"/>
                  </a:lnTo>
                  <a:lnTo>
                    <a:pt x="704557" y="0"/>
                  </a:lnTo>
                  <a:lnTo>
                    <a:pt x="732383" y="9575"/>
                  </a:lnTo>
                  <a:lnTo>
                    <a:pt x="735507" y="11658"/>
                  </a:lnTo>
                  <a:lnTo>
                    <a:pt x="738390" y="13995"/>
                  </a:lnTo>
                  <a:lnTo>
                    <a:pt x="741019" y="16675"/>
                  </a:lnTo>
                  <a:lnTo>
                    <a:pt x="743648" y="19303"/>
                  </a:lnTo>
                  <a:lnTo>
                    <a:pt x="756539" y="45745"/>
                  </a:lnTo>
                  <a:lnTo>
                    <a:pt x="757288" y="49415"/>
                  </a:lnTo>
                  <a:lnTo>
                    <a:pt x="757631" y="53086"/>
                  </a:lnTo>
                  <a:lnTo>
                    <a:pt x="757631" y="325742"/>
                  </a:lnTo>
                  <a:lnTo>
                    <a:pt x="757288" y="329412"/>
                  </a:lnTo>
                  <a:lnTo>
                    <a:pt x="756539" y="333082"/>
                  </a:lnTo>
                  <a:lnTo>
                    <a:pt x="755853" y="336753"/>
                  </a:lnTo>
                  <a:lnTo>
                    <a:pt x="732383" y="369239"/>
                  </a:lnTo>
                  <a:lnTo>
                    <a:pt x="729310" y="371322"/>
                  </a:lnTo>
                  <a:lnTo>
                    <a:pt x="726033" y="373062"/>
                  </a:lnTo>
                  <a:lnTo>
                    <a:pt x="719137" y="375945"/>
                  </a:lnTo>
                  <a:lnTo>
                    <a:pt x="715568" y="376986"/>
                  </a:lnTo>
                  <a:lnTo>
                    <a:pt x="708279" y="378472"/>
                  </a:lnTo>
                  <a:lnTo>
                    <a:pt x="704557" y="378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67728" y="6730949"/>
              <a:ext cx="758190" cy="379095"/>
            </a:xfrm>
            <a:custGeom>
              <a:avLst/>
              <a:gdLst/>
              <a:ahLst/>
              <a:cxnLst/>
              <a:rect l="l" t="t" r="r" b="b"/>
              <a:pathLst>
                <a:path w="758190" h="379095">
                  <a:moveTo>
                    <a:pt x="56857" y="0"/>
                  </a:moveTo>
                  <a:lnTo>
                    <a:pt x="700836" y="0"/>
                  </a:lnTo>
                  <a:lnTo>
                    <a:pt x="704557" y="0"/>
                  </a:lnTo>
                  <a:lnTo>
                    <a:pt x="708279" y="342"/>
                  </a:lnTo>
                  <a:lnTo>
                    <a:pt x="711898" y="1092"/>
                  </a:lnTo>
                  <a:lnTo>
                    <a:pt x="715568" y="1841"/>
                  </a:lnTo>
                  <a:lnTo>
                    <a:pt x="719137" y="2882"/>
                  </a:lnTo>
                  <a:lnTo>
                    <a:pt x="722566" y="4318"/>
                  </a:lnTo>
                  <a:lnTo>
                    <a:pt x="726033" y="5753"/>
                  </a:lnTo>
                  <a:lnTo>
                    <a:pt x="729310" y="7493"/>
                  </a:lnTo>
                  <a:lnTo>
                    <a:pt x="732383" y="9575"/>
                  </a:lnTo>
                  <a:lnTo>
                    <a:pt x="735507" y="11658"/>
                  </a:lnTo>
                  <a:lnTo>
                    <a:pt x="738390" y="13995"/>
                  </a:lnTo>
                  <a:lnTo>
                    <a:pt x="741019" y="16675"/>
                  </a:lnTo>
                  <a:lnTo>
                    <a:pt x="743648" y="19303"/>
                  </a:lnTo>
                  <a:lnTo>
                    <a:pt x="745972" y="22174"/>
                  </a:lnTo>
                  <a:lnTo>
                    <a:pt x="756539" y="45745"/>
                  </a:lnTo>
                  <a:lnTo>
                    <a:pt x="757288" y="49415"/>
                  </a:lnTo>
                  <a:lnTo>
                    <a:pt x="757631" y="53086"/>
                  </a:lnTo>
                  <a:lnTo>
                    <a:pt x="757631" y="56807"/>
                  </a:lnTo>
                  <a:lnTo>
                    <a:pt x="757631" y="322021"/>
                  </a:lnTo>
                  <a:lnTo>
                    <a:pt x="757631" y="325742"/>
                  </a:lnTo>
                  <a:lnTo>
                    <a:pt x="757288" y="329412"/>
                  </a:lnTo>
                  <a:lnTo>
                    <a:pt x="756539" y="333082"/>
                  </a:lnTo>
                  <a:lnTo>
                    <a:pt x="755853" y="336753"/>
                  </a:lnTo>
                  <a:lnTo>
                    <a:pt x="748055" y="353568"/>
                  </a:lnTo>
                  <a:lnTo>
                    <a:pt x="745972" y="356692"/>
                  </a:lnTo>
                  <a:lnTo>
                    <a:pt x="732383" y="369239"/>
                  </a:lnTo>
                  <a:lnTo>
                    <a:pt x="729310" y="371322"/>
                  </a:lnTo>
                  <a:lnTo>
                    <a:pt x="726033" y="373062"/>
                  </a:lnTo>
                  <a:lnTo>
                    <a:pt x="722566" y="374497"/>
                  </a:lnTo>
                  <a:lnTo>
                    <a:pt x="719137" y="375945"/>
                  </a:lnTo>
                  <a:lnTo>
                    <a:pt x="715568" y="376986"/>
                  </a:lnTo>
                  <a:lnTo>
                    <a:pt x="711898" y="377723"/>
                  </a:lnTo>
                  <a:lnTo>
                    <a:pt x="708279" y="378472"/>
                  </a:lnTo>
                  <a:lnTo>
                    <a:pt x="704557" y="378815"/>
                  </a:lnTo>
                  <a:lnTo>
                    <a:pt x="700836" y="378815"/>
                  </a:lnTo>
                  <a:lnTo>
                    <a:pt x="56857" y="378815"/>
                  </a:lnTo>
                  <a:lnTo>
                    <a:pt x="53136" y="378815"/>
                  </a:lnTo>
                  <a:lnTo>
                    <a:pt x="49415" y="378472"/>
                  </a:lnTo>
                  <a:lnTo>
                    <a:pt x="45745" y="377723"/>
                  </a:lnTo>
                  <a:lnTo>
                    <a:pt x="42075" y="376986"/>
                  </a:lnTo>
                  <a:lnTo>
                    <a:pt x="9575" y="353568"/>
                  </a:lnTo>
                  <a:lnTo>
                    <a:pt x="4368" y="343738"/>
                  </a:lnTo>
                  <a:lnTo>
                    <a:pt x="2933" y="340271"/>
                  </a:lnTo>
                  <a:lnTo>
                    <a:pt x="1841" y="336753"/>
                  </a:lnTo>
                  <a:lnTo>
                    <a:pt x="1092" y="333082"/>
                  </a:lnTo>
                  <a:lnTo>
                    <a:pt x="393" y="329412"/>
                  </a:lnTo>
                  <a:lnTo>
                    <a:pt x="0" y="325742"/>
                  </a:lnTo>
                  <a:lnTo>
                    <a:pt x="0" y="322021"/>
                  </a:lnTo>
                  <a:lnTo>
                    <a:pt x="0" y="56807"/>
                  </a:lnTo>
                  <a:lnTo>
                    <a:pt x="0" y="53086"/>
                  </a:lnTo>
                  <a:lnTo>
                    <a:pt x="393" y="49415"/>
                  </a:lnTo>
                  <a:lnTo>
                    <a:pt x="1092" y="45745"/>
                  </a:lnTo>
                  <a:lnTo>
                    <a:pt x="1841" y="42075"/>
                  </a:lnTo>
                  <a:lnTo>
                    <a:pt x="2933" y="38544"/>
                  </a:lnTo>
                  <a:lnTo>
                    <a:pt x="4368" y="35077"/>
                  </a:lnTo>
                  <a:lnTo>
                    <a:pt x="5753" y="31648"/>
                  </a:lnTo>
                  <a:lnTo>
                    <a:pt x="16675" y="16675"/>
                  </a:lnTo>
                  <a:lnTo>
                    <a:pt x="19303" y="13995"/>
                  </a:lnTo>
                  <a:lnTo>
                    <a:pt x="45745" y="1092"/>
                  </a:lnTo>
                  <a:lnTo>
                    <a:pt x="49415" y="342"/>
                  </a:lnTo>
                  <a:lnTo>
                    <a:pt x="53136" y="0"/>
                  </a:lnTo>
                  <a:lnTo>
                    <a:pt x="56857" y="0"/>
                  </a:lnTo>
                  <a:close/>
                </a:path>
              </a:pathLst>
            </a:custGeom>
            <a:ln w="6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315942" y="6860310"/>
            <a:ext cx="4540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Form</a:t>
            </a:r>
            <a:r>
              <a:rPr dirty="0" sz="600" spc="-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dirty="0" sz="600" spc="-20">
                <a:solidFill>
                  <a:srgbClr val="231F1F"/>
                </a:solidFill>
                <a:latin typeface="Arial"/>
                <a:cs typeface="Arial"/>
              </a:rPr>
              <a:t> team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929302" y="3728852"/>
            <a:ext cx="2335530" cy="385445"/>
            <a:chOff x="929302" y="3728852"/>
            <a:chExt cx="2335530" cy="385445"/>
          </a:xfrm>
        </p:grpSpPr>
        <p:sp>
          <p:nvSpPr>
            <p:cNvPr id="79" name="object 79" descr=""/>
            <p:cNvSpPr/>
            <p:nvPr/>
          </p:nvSpPr>
          <p:spPr>
            <a:xfrm>
              <a:off x="965593" y="3921417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5" h="0">
                  <a:moveTo>
                    <a:pt x="1538185" y="0"/>
                  </a:moveTo>
                  <a:lnTo>
                    <a:pt x="0" y="0"/>
                  </a:lnTo>
                </a:path>
              </a:pathLst>
            </a:custGeom>
            <a:ln w="6313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32459" y="3899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44208"/>
                  </a:moveTo>
                  <a:lnTo>
                    <a:pt x="0" y="22123"/>
                  </a:lnTo>
                  <a:lnTo>
                    <a:pt x="44196" y="0"/>
                  </a:lnTo>
                  <a:lnTo>
                    <a:pt x="33134" y="22123"/>
                  </a:lnTo>
                  <a:lnTo>
                    <a:pt x="44196" y="44208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32459" y="3899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0" y="22123"/>
                  </a:moveTo>
                  <a:lnTo>
                    <a:pt x="44196" y="0"/>
                  </a:lnTo>
                  <a:lnTo>
                    <a:pt x="33134" y="22123"/>
                  </a:lnTo>
                  <a:lnTo>
                    <a:pt x="44196" y="44208"/>
                  </a:lnTo>
                  <a:lnTo>
                    <a:pt x="0" y="22123"/>
                  </a:lnTo>
                  <a:close/>
                </a:path>
              </a:pathLst>
            </a:custGeom>
            <a:ln w="6313">
              <a:solidFill>
                <a:srgbClr val="231F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503779" y="3732009"/>
              <a:ext cx="758190" cy="379095"/>
            </a:xfrm>
            <a:custGeom>
              <a:avLst/>
              <a:gdLst/>
              <a:ahLst/>
              <a:cxnLst/>
              <a:rect l="l" t="t" r="r" b="b"/>
              <a:pathLst>
                <a:path w="758189" h="379095">
                  <a:moveTo>
                    <a:pt x="704557" y="378828"/>
                  </a:moveTo>
                  <a:lnTo>
                    <a:pt x="53086" y="378828"/>
                  </a:lnTo>
                  <a:lnTo>
                    <a:pt x="49364" y="378421"/>
                  </a:lnTo>
                  <a:lnTo>
                    <a:pt x="45745" y="377736"/>
                  </a:lnTo>
                  <a:lnTo>
                    <a:pt x="42075" y="376986"/>
                  </a:lnTo>
                  <a:lnTo>
                    <a:pt x="38506" y="375894"/>
                  </a:lnTo>
                  <a:lnTo>
                    <a:pt x="35077" y="374459"/>
                  </a:lnTo>
                  <a:lnTo>
                    <a:pt x="31610" y="373062"/>
                  </a:lnTo>
                  <a:lnTo>
                    <a:pt x="4318" y="343750"/>
                  </a:lnTo>
                  <a:lnTo>
                    <a:pt x="1092" y="333082"/>
                  </a:lnTo>
                  <a:lnTo>
                    <a:pt x="355" y="329412"/>
                  </a:lnTo>
                  <a:lnTo>
                    <a:pt x="0" y="325691"/>
                  </a:lnTo>
                  <a:lnTo>
                    <a:pt x="0" y="53086"/>
                  </a:lnTo>
                  <a:lnTo>
                    <a:pt x="355" y="49364"/>
                  </a:lnTo>
                  <a:lnTo>
                    <a:pt x="1092" y="45745"/>
                  </a:lnTo>
                  <a:lnTo>
                    <a:pt x="1790" y="42075"/>
                  </a:lnTo>
                  <a:lnTo>
                    <a:pt x="2882" y="38506"/>
                  </a:lnTo>
                  <a:lnTo>
                    <a:pt x="5765" y="31610"/>
                  </a:lnTo>
                  <a:lnTo>
                    <a:pt x="7493" y="28333"/>
                  </a:lnTo>
                  <a:lnTo>
                    <a:pt x="9575" y="25260"/>
                  </a:lnTo>
                  <a:lnTo>
                    <a:pt x="11658" y="22136"/>
                  </a:lnTo>
                  <a:lnTo>
                    <a:pt x="13995" y="19253"/>
                  </a:lnTo>
                  <a:lnTo>
                    <a:pt x="19253" y="13995"/>
                  </a:lnTo>
                  <a:lnTo>
                    <a:pt x="22136" y="11607"/>
                  </a:lnTo>
                  <a:lnTo>
                    <a:pt x="25260" y="9575"/>
                  </a:lnTo>
                  <a:lnTo>
                    <a:pt x="28333" y="7493"/>
                  </a:lnTo>
                  <a:lnTo>
                    <a:pt x="31610" y="5753"/>
                  </a:lnTo>
                  <a:lnTo>
                    <a:pt x="38506" y="2882"/>
                  </a:lnTo>
                  <a:lnTo>
                    <a:pt x="42075" y="1790"/>
                  </a:lnTo>
                  <a:lnTo>
                    <a:pt x="45745" y="1092"/>
                  </a:lnTo>
                  <a:lnTo>
                    <a:pt x="49364" y="355"/>
                  </a:lnTo>
                  <a:lnTo>
                    <a:pt x="53086" y="0"/>
                  </a:lnTo>
                  <a:lnTo>
                    <a:pt x="704557" y="0"/>
                  </a:lnTo>
                  <a:lnTo>
                    <a:pt x="708228" y="355"/>
                  </a:lnTo>
                  <a:lnTo>
                    <a:pt x="711898" y="1092"/>
                  </a:lnTo>
                  <a:lnTo>
                    <a:pt x="715568" y="1790"/>
                  </a:lnTo>
                  <a:lnTo>
                    <a:pt x="750100" y="28333"/>
                  </a:lnTo>
                  <a:lnTo>
                    <a:pt x="757643" y="53086"/>
                  </a:lnTo>
                  <a:lnTo>
                    <a:pt x="757643" y="325691"/>
                  </a:lnTo>
                  <a:lnTo>
                    <a:pt x="738339" y="364782"/>
                  </a:lnTo>
                  <a:lnTo>
                    <a:pt x="708228" y="378421"/>
                  </a:lnTo>
                  <a:lnTo>
                    <a:pt x="704557" y="378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503779" y="3732009"/>
              <a:ext cx="758190" cy="379095"/>
            </a:xfrm>
            <a:custGeom>
              <a:avLst/>
              <a:gdLst/>
              <a:ahLst/>
              <a:cxnLst/>
              <a:rect l="l" t="t" r="r" b="b"/>
              <a:pathLst>
                <a:path w="758189" h="379095">
                  <a:moveTo>
                    <a:pt x="56807" y="0"/>
                  </a:moveTo>
                  <a:lnTo>
                    <a:pt x="700786" y="0"/>
                  </a:lnTo>
                  <a:lnTo>
                    <a:pt x="704557" y="0"/>
                  </a:lnTo>
                  <a:lnTo>
                    <a:pt x="708228" y="355"/>
                  </a:lnTo>
                  <a:lnTo>
                    <a:pt x="711898" y="1092"/>
                  </a:lnTo>
                  <a:lnTo>
                    <a:pt x="715568" y="1790"/>
                  </a:lnTo>
                  <a:lnTo>
                    <a:pt x="719099" y="2882"/>
                  </a:lnTo>
                  <a:lnTo>
                    <a:pt x="722566" y="4318"/>
                  </a:lnTo>
                  <a:lnTo>
                    <a:pt x="725982" y="5753"/>
                  </a:lnTo>
                  <a:lnTo>
                    <a:pt x="729259" y="7493"/>
                  </a:lnTo>
                  <a:lnTo>
                    <a:pt x="732383" y="9575"/>
                  </a:lnTo>
                  <a:lnTo>
                    <a:pt x="735469" y="11607"/>
                  </a:lnTo>
                  <a:lnTo>
                    <a:pt x="738339" y="13995"/>
                  </a:lnTo>
                  <a:lnTo>
                    <a:pt x="740968" y="16624"/>
                  </a:lnTo>
                  <a:lnTo>
                    <a:pt x="743597" y="19253"/>
                  </a:lnTo>
                  <a:lnTo>
                    <a:pt x="757643" y="53086"/>
                  </a:lnTo>
                  <a:lnTo>
                    <a:pt x="757643" y="56807"/>
                  </a:lnTo>
                  <a:lnTo>
                    <a:pt x="757643" y="321970"/>
                  </a:lnTo>
                  <a:lnTo>
                    <a:pt x="757643" y="325691"/>
                  </a:lnTo>
                  <a:lnTo>
                    <a:pt x="757237" y="329412"/>
                  </a:lnTo>
                  <a:lnTo>
                    <a:pt x="740968" y="362153"/>
                  </a:lnTo>
                  <a:lnTo>
                    <a:pt x="738339" y="364782"/>
                  </a:lnTo>
                  <a:lnTo>
                    <a:pt x="722566" y="374459"/>
                  </a:lnTo>
                  <a:lnTo>
                    <a:pt x="719099" y="375894"/>
                  </a:lnTo>
                  <a:lnTo>
                    <a:pt x="715568" y="376986"/>
                  </a:lnTo>
                  <a:lnTo>
                    <a:pt x="711898" y="377736"/>
                  </a:lnTo>
                  <a:lnTo>
                    <a:pt x="708228" y="378421"/>
                  </a:lnTo>
                  <a:lnTo>
                    <a:pt x="704557" y="378828"/>
                  </a:lnTo>
                  <a:lnTo>
                    <a:pt x="700786" y="378828"/>
                  </a:lnTo>
                  <a:lnTo>
                    <a:pt x="56807" y="378828"/>
                  </a:lnTo>
                  <a:lnTo>
                    <a:pt x="53086" y="378828"/>
                  </a:lnTo>
                  <a:lnTo>
                    <a:pt x="49364" y="378421"/>
                  </a:lnTo>
                  <a:lnTo>
                    <a:pt x="45745" y="377736"/>
                  </a:lnTo>
                  <a:lnTo>
                    <a:pt x="42075" y="376986"/>
                  </a:lnTo>
                  <a:lnTo>
                    <a:pt x="38506" y="375894"/>
                  </a:lnTo>
                  <a:lnTo>
                    <a:pt x="35077" y="374459"/>
                  </a:lnTo>
                  <a:lnTo>
                    <a:pt x="31610" y="373062"/>
                  </a:lnTo>
                  <a:lnTo>
                    <a:pt x="16624" y="362153"/>
                  </a:lnTo>
                  <a:lnTo>
                    <a:pt x="13995" y="359524"/>
                  </a:lnTo>
                  <a:lnTo>
                    <a:pt x="1092" y="333082"/>
                  </a:lnTo>
                  <a:lnTo>
                    <a:pt x="355" y="329412"/>
                  </a:lnTo>
                  <a:lnTo>
                    <a:pt x="0" y="325691"/>
                  </a:lnTo>
                  <a:lnTo>
                    <a:pt x="0" y="321970"/>
                  </a:lnTo>
                  <a:lnTo>
                    <a:pt x="0" y="56807"/>
                  </a:lnTo>
                  <a:lnTo>
                    <a:pt x="0" y="53086"/>
                  </a:lnTo>
                  <a:lnTo>
                    <a:pt x="355" y="49364"/>
                  </a:lnTo>
                  <a:lnTo>
                    <a:pt x="1092" y="45745"/>
                  </a:lnTo>
                  <a:lnTo>
                    <a:pt x="1790" y="42075"/>
                  </a:lnTo>
                  <a:lnTo>
                    <a:pt x="2882" y="38506"/>
                  </a:lnTo>
                  <a:lnTo>
                    <a:pt x="4318" y="35077"/>
                  </a:lnTo>
                  <a:lnTo>
                    <a:pt x="5765" y="31610"/>
                  </a:lnTo>
                  <a:lnTo>
                    <a:pt x="7493" y="28333"/>
                  </a:lnTo>
                  <a:lnTo>
                    <a:pt x="9575" y="25260"/>
                  </a:lnTo>
                  <a:lnTo>
                    <a:pt x="11658" y="22136"/>
                  </a:lnTo>
                  <a:lnTo>
                    <a:pt x="13995" y="19253"/>
                  </a:lnTo>
                  <a:lnTo>
                    <a:pt x="16624" y="16624"/>
                  </a:lnTo>
                  <a:lnTo>
                    <a:pt x="19253" y="13995"/>
                  </a:lnTo>
                  <a:lnTo>
                    <a:pt x="22136" y="11607"/>
                  </a:lnTo>
                  <a:lnTo>
                    <a:pt x="25260" y="9575"/>
                  </a:lnTo>
                  <a:lnTo>
                    <a:pt x="28333" y="7493"/>
                  </a:lnTo>
                  <a:lnTo>
                    <a:pt x="31610" y="5753"/>
                  </a:lnTo>
                  <a:lnTo>
                    <a:pt x="35077" y="4318"/>
                  </a:lnTo>
                  <a:lnTo>
                    <a:pt x="38506" y="2882"/>
                  </a:lnTo>
                  <a:lnTo>
                    <a:pt x="42075" y="1790"/>
                  </a:lnTo>
                  <a:lnTo>
                    <a:pt x="45745" y="1092"/>
                  </a:lnTo>
                  <a:lnTo>
                    <a:pt x="49364" y="355"/>
                  </a:lnTo>
                  <a:lnTo>
                    <a:pt x="53086" y="0"/>
                  </a:lnTo>
                  <a:lnTo>
                    <a:pt x="56807" y="0"/>
                  </a:lnTo>
                  <a:close/>
                </a:path>
              </a:pathLst>
            </a:custGeom>
            <a:ln w="6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2719252" y="3861353"/>
            <a:ext cx="3194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231F1F"/>
                </a:solidFill>
                <a:latin typeface="Arial"/>
                <a:cs typeface="Arial"/>
              </a:rPr>
              <a:t>Sign</a:t>
            </a:r>
            <a:r>
              <a:rPr dirty="0" sz="60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231F1F"/>
                </a:solidFill>
                <a:latin typeface="Arial"/>
                <a:cs typeface="Arial"/>
              </a:rPr>
              <a:t>Out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315709" y="7177397"/>
            <a:ext cx="156273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Overall</a:t>
            </a:r>
            <a:r>
              <a:rPr dirty="0" sz="700" spc="4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Flow</a:t>
            </a:r>
            <a:r>
              <a:rPr dirty="0" sz="700" spc="4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and</a:t>
            </a:r>
            <a:r>
              <a:rPr dirty="0" sz="700" spc="4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Website</a:t>
            </a:r>
            <a:r>
              <a:rPr dirty="0" sz="700" spc="4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96C558"/>
                </a:solidFill>
                <a:latin typeface="Arial"/>
                <a:cs typeface="Arial"/>
              </a:rPr>
              <a:t>Functioning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158254" y="7481227"/>
            <a:ext cx="3566160" cy="225425"/>
            <a:chOff x="158254" y="7481227"/>
            <a:chExt cx="3566160" cy="225425"/>
          </a:xfrm>
        </p:grpSpPr>
        <p:pic>
          <p:nvPicPr>
            <p:cNvPr id="87" name="object 8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254" y="7678089"/>
              <a:ext cx="3566121" cy="28524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11727" y="7487030"/>
              <a:ext cx="12649" cy="194246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3711727" y="7496428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w="0" h="189865">
                  <a:moveTo>
                    <a:pt x="0" y="1895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711727" y="749329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711727" y="749011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711727" y="748694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711727" y="74821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145605" y="7473950"/>
            <a:ext cx="3565525" cy="222250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302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60"/>
              </a:spcBef>
            </a:pP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Login</a:t>
            </a:r>
            <a:r>
              <a:rPr dirty="0" sz="850" spc="1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and</a:t>
            </a:r>
            <a:r>
              <a:rPr dirty="0" sz="850" spc="20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E44B36"/>
                </a:solidFill>
                <a:latin typeface="Arial"/>
                <a:cs typeface="Arial"/>
              </a:rPr>
              <a:t>Authentication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3857281" y="3404133"/>
            <a:ext cx="3566160" cy="203200"/>
            <a:chOff x="3857281" y="3404133"/>
            <a:chExt cx="3566160" cy="203200"/>
          </a:xfrm>
        </p:grpSpPr>
        <p:pic>
          <p:nvPicPr>
            <p:cNvPr id="96" name="object 9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57281" y="3578224"/>
              <a:ext cx="3566109" cy="28524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0741" y="3409924"/>
              <a:ext cx="12649" cy="17147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7410742" y="3419373"/>
              <a:ext cx="0" cy="167005"/>
            </a:xfrm>
            <a:custGeom>
              <a:avLst/>
              <a:gdLst/>
              <a:ahLst/>
              <a:cxnLst/>
              <a:rect l="l" t="t" r="r" b="b"/>
              <a:pathLst>
                <a:path w="0" h="167004">
                  <a:moveTo>
                    <a:pt x="0" y="1667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410742" y="341619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410742" y="341302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410742" y="340984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7410742" y="3405085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" name="object 103" descr=""/>
          <p:cNvGrpSpPr/>
          <p:nvPr/>
        </p:nvGrpSpPr>
        <p:grpSpPr>
          <a:xfrm>
            <a:off x="145605" y="7698740"/>
            <a:ext cx="7278370" cy="2989580"/>
            <a:chOff x="145605" y="7698740"/>
            <a:chExt cx="7278370" cy="2989580"/>
          </a:xfrm>
        </p:grpSpPr>
        <p:sp>
          <p:nvSpPr>
            <p:cNvPr id="104" name="object 104" descr=""/>
            <p:cNvSpPr/>
            <p:nvPr/>
          </p:nvSpPr>
          <p:spPr>
            <a:xfrm>
              <a:off x="145605" y="7698740"/>
              <a:ext cx="3566160" cy="12700"/>
            </a:xfrm>
            <a:custGeom>
              <a:avLst/>
              <a:gdLst/>
              <a:ahLst/>
              <a:cxnLst/>
              <a:rect l="l" t="t" r="r" b="b"/>
              <a:pathLst>
                <a:path w="3566160" h="12700">
                  <a:moveTo>
                    <a:pt x="3566122" y="5080"/>
                  </a:moveTo>
                  <a:lnTo>
                    <a:pt x="3563010" y="5080"/>
                  </a:lnTo>
                  <a:lnTo>
                    <a:pt x="3563010" y="0"/>
                  </a:lnTo>
                  <a:lnTo>
                    <a:pt x="3098" y="0"/>
                  </a:lnTo>
                  <a:lnTo>
                    <a:pt x="3098" y="5080"/>
                  </a:lnTo>
                  <a:lnTo>
                    <a:pt x="0" y="5080"/>
                  </a:lnTo>
                  <a:lnTo>
                    <a:pt x="0" y="12700"/>
                  </a:lnTo>
                  <a:lnTo>
                    <a:pt x="3566122" y="12700"/>
                  </a:lnTo>
                  <a:lnTo>
                    <a:pt x="3566122" y="5080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11727" y="7711414"/>
              <a:ext cx="12649" cy="2975838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145605" y="7709738"/>
              <a:ext cx="3566160" cy="2977515"/>
            </a:xfrm>
            <a:custGeom>
              <a:avLst/>
              <a:gdLst/>
              <a:ahLst/>
              <a:cxnLst/>
              <a:rect l="l" t="t" r="r" b="b"/>
              <a:pathLst>
                <a:path w="3566160" h="2977515">
                  <a:moveTo>
                    <a:pt x="0" y="2977514"/>
                  </a:moveTo>
                  <a:lnTo>
                    <a:pt x="3566121" y="2977514"/>
                  </a:lnTo>
                  <a:lnTo>
                    <a:pt x="3566121" y="0"/>
                  </a:lnTo>
                  <a:lnTo>
                    <a:pt x="0" y="0"/>
                  </a:lnTo>
                  <a:lnTo>
                    <a:pt x="0" y="2977514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711727" y="7720812"/>
              <a:ext cx="0" cy="2966720"/>
            </a:xfrm>
            <a:custGeom>
              <a:avLst/>
              <a:gdLst/>
              <a:ahLst/>
              <a:cxnLst/>
              <a:rect l="l" t="t" r="r" b="b"/>
              <a:pathLst>
                <a:path w="0" h="2966720">
                  <a:moveTo>
                    <a:pt x="0" y="29664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711727" y="771763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711727" y="771446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711727" y="771128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711727" y="770651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274" y="7790815"/>
              <a:ext cx="3541993" cy="2783376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57282" y="8452447"/>
              <a:ext cx="3566109" cy="28524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10741" y="8262861"/>
              <a:ext cx="12649" cy="192760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7410741" y="8272310"/>
              <a:ext cx="0" cy="188595"/>
            </a:xfrm>
            <a:custGeom>
              <a:avLst/>
              <a:gdLst/>
              <a:ahLst/>
              <a:cxnLst/>
              <a:rect l="l" t="t" r="r" b="b"/>
              <a:pathLst>
                <a:path w="0" h="188595">
                  <a:moveTo>
                    <a:pt x="0" y="1880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410741" y="826913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410741" y="8265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410741" y="826278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7410741" y="8258022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 descr=""/>
          <p:cNvSpPr txBox="1"/>
          <p:nvPr/>
        </p:nvSpPr>
        <p:spPr>
          <a:xfrm>
            <a:off x="3844632" y="3397250"/>
            <a:ext cx="3565525" cy="196850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2384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54"/>
              </a:spcBef>
            </a:pP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Two</a:t>
            </a:r>
            <a:r>
              <a:rPr dirty="0" sz="850" spc="-30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Factor</a:t>
            </a:r>
            <a:r>
              <a:rPr dirty="0" sz="850" spc="-2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E44B36"/>
                </a:solidFill>
                <a:latin typeface="Arial"/>
                <a:cs typeface="Arial"/>
              </a:rPr>
              <a:t>Authentication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3844632" y="3599179"/>
            <a:ext cx="3578860" cy="2288540"/>
            <a:chOff x="3844632" y="3599179"/>
            <a:chExt cx="3578860" cy="2288540"/>
          </a:xfrm>
        </p:grpSpPr>
        <p:sp>
          <p:nvSpPr>
            <p:cNvPr id="122" name="object 122" descr=""/>
            <p:cNvSpPr/>
            <p:nvPr/>
          </p:nvSpPr>
          <p:spPr>
            <a:xfrm>
              <a:off x="3844632" y="3599179"/>
              <a:ext cx="3566160" cy="12700"/>
            </a:xfrm>
            <a:custGeom>
              <a:avLst/>
              <a:gdLst/>
              <a:ahLst/>
              <a:cxnLst/>
              <a:rect l="l" t="t" r="r" b="b"/>
              <a:pathLst>
                <a:path w="3566159" h="12700">
                  <a:moveTo>
                    <a:pt x="3566109" y="5080"/>
                  </a:moveTo>
                  <a:lnTo>
                    <a:pt x="3563264" y="5080"/>
                  </a:lnTo>
                  <a:lnTo>
                    <a:pt x="3563264" y="0"/>
                  </a:lnTo>
                  <a:lnTo>
                    <a:pt x="2832" y="0"/>
                  </a:lnTo>
                  <a:lnTo>
                    <a:pt x="2832" y="5080"/>
                  </a:lnTo>
                  <a:lnTo>
                    <a:pt x="0" y="5080"/>
                  </a:lnTo>
                  <a:lnTo>
                    <a:pt x="0" y="12700"/>
                  </a:lnTo>
                  <a:lnTo>
                    <a:pt x="3566109" y="12700"/>
                  </a:lnTo>
                  <a:lnTo>
                    <a:pt x="3566109" y="5080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57281" y="5858814"/>
              <a:ext cx="3566109" cy="28524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0741" y="3611537"/>
              <a:ext cx="12649" cy="2250452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3844632" y="3609873"/>
              <a:ext cx="3566160" cy="2265045"/>
            </a:xfrm>
            <a:custGeom>
              <a:avLst/>
              <a:gdLst/>
              <a:ahLst/>
              <a:cxnLst/>
              <a:rect l="l" t="t" r="r" b="b"/>
              <a:pathLst>
                <a:path w="3566159" h="2265045">
                  <a:moveTo>
                    <a:pt x="3560406" y="2264816"/>
                  </a:moveTo>
                  <a:lnTo>
                    <a:pt x="5702" y="2264816"/>
                  </a:lnTo>
                  <a:lnTo>
                    <a:pt x="0" y="2259114"/>
                  </a:lnTo>
                  <a:lnTo>
                    <a:pt x="0" y="2252116"/>
                  </a:lnTo>
                  <a:lnTo>
                    <a:pt x="0" y="0"/>
                  </a:lnTo>
                  <a:lnTo>
                    <a:pt x="3566109" y="0"/>
                  </a:lnTo>
                  <a:lnTo>
                    <a:pt x="3566109" y="2259114"/>
                  </a:lnTo>
                  <a:lnTo>
                    <a:pt x="3560406" y="2264816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410741" y="3620935"/>
              <a:ext cx="0" cy="2245995"/>
            </a:xfrm>
            <a:custGeom>
              <a:avLst/>
              <a:gdLst/>
              <a:ahLst/>
              <a:cxnLst/>
              <a:rect l="l" t="t" r="r" b="b"/>
              <a:pathLst>
                <a:path w="0" h="2245995">
                  <a:moveTo>
                    <a:pt x="0" y="22458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7410741" y="36177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7410741" y="361458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7410741" y="361141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7410741" y="360669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57285" y="3690956"/>
              <a:ext cx="3541616" cy="1889116"/>
            </a:xfrm>
            <a:prstGeom prst="rect">
              <a:avLst/>
            </a:prstGeom>
          </p:spPr>
        </p:pic>
      </p:grpSp>
      <p:sp>
        <p:nvSpPr>
          <p:cNvPr id="132" name="object 132" descr=""/>
          <p:cNvSpPr txBox="1"/>
          <p:nvPr/>
        </p:nvSpPr>
        <p:spPr>
          <a:xfrm>
            <a:off x="5203860" y="5630404"/>
            <a:ext cx="119697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Duo</a:t>
            </a:r>
            <a:r>
              <a:rPr dirty="0" sz="700" spc="3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two</a:t>
            </a:r>
            <a:r>
              <a:rPr dirty="0" sz="700" spc="3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factor</a:t>
            </a:r>
            <a:r>
              <a:rPr dirty="0" sz="700" spc="3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96C558"/>
                </a:solidFill>
                <a:latin typeface="Arial"/>
                <a:cs typeface="Arial"/>
              </a:rPr>
              <a:t>authentication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3857281" y="5934265"/>
            <a:ext cx="3566160" cy="201295"/>
            <a:chOff x="3857281" y="5934265"/>
            <a:chExt cx="3566160" cy="201295"/>
          </a:xfrm>
        </p:grpSpPr>
        <p:pic>
          <p:nvPicPr>
            <p:cNvPr id="134" name="object 13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57281" y="6106858"/>
              <a:ext cx="3566109" cy="28524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10741" y="5939929"/>
              <a:ext cx="12649" cy="170116"/>
            </a:xfrm>
            <a:prstGeom prst="rect">
              <a:avLst/>
            </a:prstGeom>
          </p:spPr>
        </p:pic>
        <p:sp>
          <p:nvSpPr>
            <p:cNvPr id="136" name="object 136" descr=""/>
            <p:cNvSpPr/>
            <p:nvPr/>
          </p:nvSpPr>
          <p:spPr>
            <a:xfrm>
              <a:off x="7410742" y="5949454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3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410742" y="594627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410742" y="5943104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410742" y="5939929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7410742" y="593521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3844632" y="5927090"/>
            <a:ext cx="3565525" cy="194310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111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45"/>
              </a:spcBef>
            </a:pP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ML</a:t>
            </a:r>
            <a:r>
              <a:rPr dirty="0" sz="850" spc="10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Backend</a:t>
            </a:r>
            <a:r>
              <a:rPr dirty="0" sz="850" spc="1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E44B36"/>
                </a:solidFill>
                <a:latin typeface="Arial"/>
                <a:cs typeface="Arial"/>
              </a:rPr>
              <a:t>Model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42" name="object 142" descr=""/>
          <p:cNvGrpSpPr/>
          <p:nvPr/>
        </p:nvGrpSpPr>
        <p:grpSpPr>
          <a:xfrm>
            <a:off x="3844632" y="6127750"/>
            <a:ext cx="3578860" cy="2082800"/>
            <a:chOff x="3844632" y="6127750"/>
            <a:chExt cx="3578860" cy="2082800"/>
          </a:xfrm>
        </p:grpSpPr>
        <p:sp>
          <p:nvSpPr>
            <p:cNvPr id="143" name="object 143" descr=""/>
            <p:cNvSpPr/>
            <p:nvPr/>
          </p:nvSpPr>
          <p:spPr>
            <a:xfrm>
              <a:off x="3844632" y="6127749"/>
              <a:ext cx="3566160" cy="12700"/>
            </a:xfrm>
            <a:custGeom>
              <a:avLst/>
              <a:gdLst/>
              <a:ahLst/>
              <a:cxnLst/>
              <a:rect l="l" t="t" r="r" b="b"/>
              <a:pathLst>
                <a:path w="3566159" h="12700">
                  <a:moveTo>
                    <a:pt x="3566109" y="5092"/>
                  </a:moveTo>
                  <a:lnTo>
                    <a:pt x="3563239" y="5092"/>
                  </a:lnTo>
                  <a:lnTo>
                    <a:pt x="3563239" y="0"/>
                  </a:lnTo>
                  <a:lnTo>
                    <a:pt x="2857" y="0"/>
                  </a:lnTo>
                  <a:lnTo>
                    <a:pt x="2857" y="5092"/>
                  </a:lnTo>
                  <a:lnTo>
                    <a:pt x="0" y="5092"/>
                  </a:lnTo>
                  <a:lnTo>
                    <a:pt x="0" y="12700"/>
                  </a:lnTo>
                  <a:lnTo>
                    <a:pt x="3566109" y="12700"/>
                  </a:lnTo>
                  <a:lnTo>
                    <a:pt x="3566109" y="5092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57281" y="8181682"/>
              <a:ext cx="3566109" cy="28524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10741" y="6140056"/>
              <a:ext cx="12649" cy="2044801"/>
            </a:xfrm>
            <a:prstGeom prst="rect">
              <a:avLst/>
            </a:prstGeom>
          </p:spPr>
        </p:pic>
        <p:sp>
          <p:nvSpPr>
            <p:cNvPr id="146" name="object 146" descr=""/>
            <p:cNvSpPr/>
            <p:nvPr/>
          </p:nvSpPr>
          <p:spPr>
            <a:xfrm>
              <a:off x="3844632" y="6138519"/>
              <a:ext cx="3566160" cy="2059305"/>
            </a:xfrm>
            <a:custGeom>
              <a:avLst/>
              <a:gdLst/>
              <a:ahLst/>
              <a:cxnLst/>
              <a:rect l="l" t="t" r="r" b="b"/>
              <a:pathLst>
                <a:path w="3566159" h="2059304">
                  <a:moveTo>
                    <a:pt x="3560406" y="2058987"/>
                  </a:moveTo>
                  <a:lnTo>
                    <a:pt x="5702" y="2058987"/>
                  </a:lnTo>
                  <a:lnTo>
                    <a:pt x="0" y="2053272"/>
                  </a:lnTo>
                  <a:lnTo>
                    <a:pt x="0" y="2046338"/>
                  </a:lnTo>
                  <a:lnTo>
                    <a:pt x="0" y="0"/>
                  </a:lnTo>
                  <a:lnTo>
                    <a:pt x="3566109" y="0"/>
                  </a:lnTo>
                  <a:lnTo>
                    <a:pt x="3566109" y="2053272"/>
                  </a:lnTo>
                  <a:lnTo>
                    <a:pt x="3560406" y="2058987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410741" y="6149581"/>
              <a:ext cx="0" cy="2040255"/>
            </a:xfrm>
            <a:custGeom>
              <a:avLst/>
              <a:gdLst/>
              <a:ahLst/>
              <a:cxnLst/>
              <a:rect l="l" t="t" r="r" b="b"/>
              <a:pathLst>
                <a:path w="0" h="2040254">
                  <a:moveTo>
                    <a:pt x="0" y="20400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410741" y="614640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7410741" y="6143231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7410741" y="614005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7410741" y="6135293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57285" y="6219579"/>
              <a:ext cx="3540805" cy="1705433"/>
            </a:xfrm>
            <a:prstGeom prst="rect">
              <a:avLst/>
            </a:prstGeom>
          </p:spPr>
        </p:pic>
      </p:grpSp>
      <p:sp>
        <p:nvSpPr>
          <p:cNvPr id="153" name="object 153" descr=""/>
          <p:cNvSpPr txBox="1"/>
          <p:nvPr/>
        </p:nvSpPr>
        <p:spPr>
          <a:xfrm>
            <a:off x="3844632" y="7953238"/>
            <a:ext cx="356552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Project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list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recommendation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to</a:t>
            </a:r>
            <a:r>
              <a:rPr dirty="0" sz="700" spc="5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admins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based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on</a:t>
            </a:r>
            <a:r>
              <a:rPr dirty="0" sz="700" spc="5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GPA,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internships,</a:t>
            </a:r>
            <a:r>
              <a:rPr dirty="0" sz="700" spc="5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and</a:t>
            </a:r>
            <a:r>
              <a:rPr dirty="0" sz="700" spc="5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96C558"/>
                </a:solidFill>
                <a:latin typeface="Arial"/>
                <a:cs typeface="Arial"/>
              </a:rPr>
              <a:t>projects</a:t>
            </a:r>
            <a:endParaRPr sz="70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3844632" y="8249919"/>
            <a:ext cx="3565525" cy="220979"/>
          </a:xfrm>
          <a:prstGeom prst="rect">
            <a:avLst/>
          </a:prstGeom>
          <a:solidFill>
            <a:srgbClr val="6D6B6A"/>
          </a:solidFill>
        </p:spPr>
        <p:txBody>
          <a:bodyPr wrap="square" lIns="0" tIns="3111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45"/>
              </a:spcBef>
            </a:pPr>
            <a:r>
              <a:rPr dirty="0" sz="850" b="1">
                <a:solidFill>
                  <a:srgbClr val="E44B36"/>
                </a:solidFill>
                <a:latin typeface="Arial"/>
                <a:cs typeface="Arial"/>
              </a:rPr>
              <a:t>Inventory</a:t>
            </a:r>
            <a:r>
              <a:rPr dirty="0" sz="850" spc="5" b="1">
                <a:solidFill>
                  <a:srgbClr val="E44B36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E44B36"/>
                </a:solidFill>
                <a:latin typeface="Arial"/>
                <a:cs typeface="Arial"/>
              </a:rPr>
              <a:t>Management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55" name="object 155" descr=""/>
          <p:cNvGrpSpPr/>
          <p:nvPr/>
        </p:nvGrpSpPr>
        <p:grpSpPr>
          <a:xfrm>
            <a:off x="3844632" y="8473440"/>
            <a:ext cx="3578860" cy="2125980"/>
            <a:chOff x="3844632" y="8473440"/>
            <a:chExt cx="3578860" cy="2125980"/>
          </a:xfrm>
        </p:grpSpPr>
        <p:sp>
          <p:nvSpPr>
            <p:cNvPr id="156" name="object 156" descr=""/>
            <p:cNvSpPr/>
            <p:nvPr/>
          </p:nvSpPr>
          <p:spPr>
            <a:xfrm>
              <a:off x="3844632" y="8473440"/>
              <a:ext cx="3566160" cy="12700"/>
            </a:xfrm>
            <a:custGeom>
              <a:avLst/>
              <a:gdLst/>
              <a:ahLst/>
              <a:cxnLst/>
              <a:rect l="l" t="t" r="r" b="b"/>
              <a:pathLst>
                <a:path w="3566159" h="12700">
                  <a:moveTo>
                    <a:pt x="3566109" y="5080"/>
                  </a:moveTo>
                  <a:lnTo>
                    <a:pt x="3563302" y="5080"/>
                  </a:lnTo>
                  <a:lnTo>
                    <a:pt x="3563302" y="0"/>
                  </a:lnTo>
                  <a:lnTo>
                    <a:pt x="2794" y="0"/>
                  </a:lnTo>
                  <a:lnTo>
                    <a:pt x="2794" y="5080"/>
                  </a:lnTo>
                  <a:lnTo>
                    <a:pt x="0" y="5080"/>
                  </a:lnTo>
                  <a:lnTo>
                    <a:pt x="0" y="12700"/>
                  </a:lnTo>
                  <a:lnTo>
                    <a:pt x="3566109" y="12700"/>
                  </a:lnTo>
                  <a:lnTo>
                    <a:pt x="3566109" y="5080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94917" y="10570667"/>
              <a:ext cx="28473" cy="28524"/>
            </a:xfrm>
            <a:prstGeom prst="rect">
              <a:avLst/>
            </a:prstGeom>
          </p:spPr>
        </p:pic>
        <p:pic>
          <p:nvPicPr>
            <p:cNvPr id="158" name="object 15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10741" y="8485759"/>
              <a:ext cx="12649" cy="2088032"/>
            </a:xfrm>
            <a:prstGeom prst="rect">
              <a:avLst/>
            </a:prstGeom>
          </p:spPr>
        </p:pic>
        <p:sp>
          <p:nvSpPr>
            <p:cNvPr id="159" name="object 159" descr=""/>
            <p:cNvSpPr/>
            <p:nvPr/>
          </p:nvSpPr>
          <p:spPr>
            <a:xfrm>
              <a:off x="3844632" y="8484095"/>
              <a:ext cx="3566160" cy="2009775"/>
            </a:xfrm>
            <a:custGeom>
              <a:avLst/>
              <a:gdLst/>
              <a:ahLst/>
              <a:cxnLst/>
              <a:rect l="l" t="t" r="r" b="b"/>
              <a:pathLst>
                <a:path w="3566159" h="2009775">
                  <a:moveTo>
                    <a:pt x="0" y="2009432"/>
                  </a:moveTo>
                  <a:lnTo>
                    <a:pt x="3566109" y="2009432"/>
                  </a:lnTo>
                  <a:lnTo>
                    <a:pt x="3566109" y="0"/>
                  </a:lnTo>
                  <a:lnTo>
                    <a:pt x="0" y="0"/>
                  </a:lnTo>
                  <a:lnTo>
                    <a:pt x="0" y="2009432"/>
                  </a:lnTo>
                  <a:close/>
                </a:path>
              </a:pathLst>
            </a:custGeom>
            <a:solidFill>
              <a:srgbClr val="C3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7410741" y="8495157"/>
              <a:ext cx="0" cy="1998980"/>
            </a:xfrm>
            <a:custGeom>
              <a:avLst/>
              <a:gdLst/>
              <a:ahLst/>
              <a:cxnLst/>
              <a:rect l="l" t="t" r="r" b="b"/>
              <a:pathLst>
                <a:path w="0" h="1998979">
                  <a:moveTo>
                    <a:pt x="0" y="0"/>
                  </a:moveTo>
                  <a:lnTo>
                    <a:pt x="0" y="1998370"/>
                  </a:lnTo>
                </a:path>
              </a:pathLst>
            </a:custGeom>
            <a:ln w="3175">
              <a:solidFill>
                <a:srgbClr val="3936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7410741" y="849198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13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7410741" y="8488807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644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7410741" y="8485632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17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C4A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7410741" y="84809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F4C4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00428" y="8697809"/>
              <a:ext cx="1699534" cy="569544"/>
            </a:xfrm>
            <a:prstGeom prst="rect">
              <a:avLst/>
            </a:prstGeom>
          </p:spPr>
        </p:pic>
        <p:pic>
          <p:nvPicPr>
            <p:cNvPr id="166" name="object 16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57281" y="10573791"/>
              <a:ext cx="25349" cy="25400"/>
            </a:xfrm>
            <a:prstGeom prst="rect">
              <a:avLst/>
            </a:prstGeom>
          </p:spPr>
        </p:pic>
      </p:grpSp>
      <p:sp>
        <p:nvSpPr>
          <p:cNvPr id="167" name="object 167" descr=""/>
          <p:cNvSpPr txBox="1"/>
          <p:nvPr/>
        </p:nvSpPr>
        <p:spPr>
          <a:xfrm>
            <a:off x="3900428" y="9295668"/>
            <a:ext cx="1712595" cy="3162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748665">
              <a:lnSpc>
                <a:spcPct val="100000"/>
              </a:lnSpc>
              <a:spcBef>
                <a:spcPts val="295"/>
              </a:spcBef>
            </a:pP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Student</a:t>
            </a:r>
            <a:r>
              <a:rPr dirty="0" sz="700" spc="75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96C558"/>
                </a:solidFill>
                <a:latin typeface="Arial"/>
                <a:cs typeface="Arial"/>
              </a:rPr>
              <a:t>View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dirty="0" sz="85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view</a:t>
            </a:r>
            <a:r>
              <a:rPr dirty="0" sz="85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gives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access</a:t>
            </a:r>
            <a:r>
              <a:rPr dirty="0" sz="85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50">
                <a:solidFill>
                  <a:srgbClr val="231F1F"/>
                </a:solidFill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3900428" y="9984648"/>
            <a:ext cx="941069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throughout</a:t>
            </a:r>
            <a:r>
              <a:rPr dirty="0" sz="850" spc="2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history.</a:t>
            </a:r>
            <a:endParaRPr sz="850">
              <a:latin typeface="Arial"/>
              <a:cs typeface="Arial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3900428" y="10249906"/>
            <a:ext cx="139192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ventory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security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reasons.</a:t>
            </a:r>
            <a:endParaRPr sz="850">
              <a:latin typeface="Arial"/>
              <a:cs typeface="Arial"/>
            </a:endParaRPr>
          </a:p>
        </p:txBody>
      </p:sp>
      <p:pic>
        <p:nvPicPr>
          <p:cNvPr id="170" name="object 17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655342" y="8697809"/>
            <a:ext cx="1699740" cy="663135"/>
          </a:xfrm>
          <a:prstGeom prst="rect">
            <a:avLst/>
          </a:prstGeom>
        </p:spPr>
      </p:pic>
      <p:sp>
        <p:nvSpPr>
          <p:cNvPr id="171" name="object 171" descr=""/>
          <p:cNvSpPr txBox="1"/>
          <p:nvPr/>
        </p:nvSpPr>
        <p:spPr>
          <a:xfrm>
            <a:off x="6432168" y="9411275"/>
            <a:ext cx="495300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96C558"/>
                </a:solidFill>
                <a:latin typeface="Arial"/>
                <a:cs typeface="Arial"/>
              </a:rPr>
              <a:t>Admin</a:t>
            </a:r>
            <a:r>
              <a:rPr dirty="0" sz="700" spc="60">
                <a:solidFill>
                  <a:srgbClr val="96C558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96C558"/>
                </a:solidFill>
                <a:latin typeface="Arial"/>
                <a:cs typeface="Arial"/>
              </a:rPr>
              <a:t>View</a:t>
            </a:r>
            <a:endParaRPr sz="700">
              <a:latin typeface="Arial"/>
              <a:cs typeface="Arial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3862328" y="9586762"/>
            <a:ext cx="3543935" cy="290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43180">
              <a:lnSpc>
                <a:spcPct val="102400"/>
              </a:lnSpc>
              <a:spcBef>
                <a:spcPts val="90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 view</a:t>
            </a:r>
            <a:r>
              <a:rPr dirty="0" sz="850" spc="-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inventory,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 make</a:t>
            </a:r>
            <a:r>
              <a:rPr dirty="0" sz="850" spc="2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baseline="19607" sz="1275" spc="35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Admin</a:t>
            </a:r>
            <a:r>
              <a:rPr dirty="0" baseline="19607" sz="1275" spc="35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view</a:t>
            </a:r>
            <a:r>
              <a:rPr dirty="0" baseline="19607" sz="1275" spc="35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gives</a:t>
            </a:r>
            <a:r>
              <a:rPr dirty="0" baseline="19607" sz="1275" spc="35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access</a:t>
            </a:r>
            <a:r>
              <a:rPr dirty="0" baseline="19607" sz="1275" spc="35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 spc="-37">
                <a:solidFill>
                  <a:srgbClr val="231F1F"/>
                </a:solidFill>
                <a:latin typeface="Arial"/>
                <a:cs typeface="Arial"/>
              </a:rPr>
              <a:t>to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requests</a:t>
            </a:r>
            <a:r>
              <a:rPr dirty="0" sz="850" spc="5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dirty="0" sz="850" spc="5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parts</a:t>
            </a:r>
            <a:r>
              <a:rPr dirty="0" sz="850" spc="5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issue</a:t>
            </a:r>
            <a:r>
              <a:rPr dirty="0" sz="850" spc="5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5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check</a:t>
            </a:r>
            <a:r>
              <a:rPr dirty="0" sz="850" spc="2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baseline="19607" sz="1275" spc="4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admin</a:t>
            </a:r>
            <a:r>
              <a:rPr dirty="0" baseline="19607" sz="1275" spc="47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baseline="19607" sz="1275" spc="4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view</a:t>
            </a:r>
            <a:r>
              <a:rPr dirty="0" baseline="19607" sz="1275" spc="47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baseline="19607" sz="1275" spc="4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 spc="-15">
                <a:solidFill>
                  <a:srgbClr val="231F1F"/>
                </a:solidFill>
                <a:latin typeface="Arial"/>
                <a:cs typeface="Arial"/>
              </a:rPr>
              <a:t>inventory</a:t>
            </a:r>
            <a:endParaRPr baseline="19607" sz="1275">
              <a:latin typeface="Arial"/>
              <a:cs typeface="Arial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3875028" y="9852020"/>
            <a:ext cx="315976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whatever</a:t>
            </a:r>
            <a:r>
              <a:rPr dirty="0" sz="850" spc="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requests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they</a:t>
            </a:r>
            <a:r>
              <a:rPr dirty="0" sz="850" spc="1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have</a:t>
            </a:r>
            <a:r>
              <a:rPr dirty="0" sz="850" spc="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made</a:t>
            </a:r>
            <a:r>
              <a:rPr dirty="0" sz="850" spc="204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baseline="19607" sz="1275" spc="53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make</a:t>
            </a:r>
            <a:r>
              <a:rPr dirty="0" baseline="19607" sz="1275" spc="52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changes</a:t>
            </a:r>
            <a:r>
              <a:rPr dirty="0" baseline="19607" sz="1275" spc="53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baseline="19607" sz="1275" spc="53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 spc="-37">
                <a:solidFill>
                  <a:srgbClr val="231F1F"/>
                </a:solidFill>
                <a:latin typeface="Arial"/>
                <a:cs typeface="Arial"/>
              </a:rPr>
              <a:t>it.</a:t>
            </a:r>
            <a:endParaRPr baseline="19607" sz="1275">
              <a:latin typeface="Arial"/>
              <a:cs typeface="Arial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7165358" y="9812982"/>
            <a:ext cx="20256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endParaRPr sz="850">
              <a:latin typeface="Arial"/>
              <a:cs typeface="Arial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4914188" y="9945611"/>
            <a:ext cx="2479040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19607" sz="127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baseline="-19607" sz="1275" spc="32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-19607" sz="1275">
                <a:solidFill>
                  <a:srgbClr val="231F1F"/>
                </a:solidFill>
                <a:latin typeface="Arial"/>
                <a:cs typeface="Arial"/>
              </a:rPr>
              <a:t>students</a:t>
            </a:r>
            <a:r>
              <a:rPr dirty="0" baseline="-19607" sz="1275" spc="33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changes</a:t>
            </a:r>
            <a:r>
              <a:rPr dirty="0" sz="850" spc="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include</a:t>
            </a:r>
            <a:r>
              <a:rPr dirty="0" sz="850" spc="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CRUD</a:t>
            </a:r>
            <a:r>
              <a:rPr dirty="0" sz="850" spc="7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operations</a:t>
            </a:r>
            <a:endParaRPr sz="85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3875028" y="10117277"/>
            <a:ext cx="351853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are</a:t>
            </a:r>
            <a:r>
              <a:rPr dirty="0" sz="850" spc="-4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not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allowed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do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changes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dirty="0" sz="85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in-</a:t>
            </a:r>
            <a:r>
              <a:rPr dirty="0" sz="850" spc="2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dirty="0" baseline="19607" sz="1275" spc="14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database.</a:t>
            </a:r>
            <a:r>
              <a:rPr dirty="0" baseline="19607" sz="1275" spc="46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baseline="19607" sz="1275" spc="14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admin</a:t>
            </a:r>
            <a:r>
              <a:rPr dirty="0" baseline="19607" sz="1275" spc="14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>
                <a:solidFill>
                  <a:srgbClr val="231F1F"/>
                </a:solidFill>
                <a:latin typeface="Arial"/>
                <a:cs typeface="Arial"/>
              </a:rPr>
              <a:t>can</a:t>
            </a:r>
            <a:r>
              <a:rPr dirty="0" baseline="19607" sz="1275" spc="142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baseline="19607" sz="1275" spc="-30">
                <a:solidFill>
                  <a:srgbClr val="231F1F"/>
                </a:solidFill>
                <a:latin typeface="Arial"/>
                <a:cs typeface="Arial"/>
              </a:rPr>
              <a:t>also</a:t>
            </a:r>
            <a:endParaRPr baseline="19607" sz="1275">
              <a:latin typeface="Arial"/>
              <a:cs typeface="Arial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5655342" y="10210872"/>
            <a:ext cx="1712595" cy="290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2400"/>
              </a:lnSpc>
              <a:spcBef>
                <a:spcPts val="90"/>
              </a:spcBef>
            </a:pP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view</a:t>
            </a:r>
            <a:r>
              <a:rPr dirty="0" sz="850" spc="3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dirty="0" sz="850" spc="29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requests</a:t>
            </a:r>
            <a:r>
              <a:rPr dirty="0" sz="850" spc="3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made</a:t>
            </a:r>
            <a:r>
              <a:rPr dirty="0" sz="850" spc="30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by</a:t>
            </a:r>
            <a:r>
              <a:rPr dirty="0" sz="850" spc="29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31F1F"/>
                </a:solidFill>
                <a:latin typeface="Arial"/>
                <a:cs typeface="Arial"/>
              </a:rPr>
              <a:t>stu-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dents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mark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them</a:t>
            </a:r>
            <a:r>
              <a:rPr dirty="0" sz="850" spc="1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31F1F"/>
                </a:solidFill>
                <a:latin typeface="Arial"/>
                <a:cs typeface="Arial"/>
              </a:rPr>
              <a:t>as</a:t>
            </a:r>
            <a:r>
              <a:rPr dirty="0" sz="850" spc="2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31F1F"/>
                </a:solidFill>
                <a:latin typeface="Arial"/>
                <a:cs typeface="Arial"/>
              </a:rPr>
              <a:t>complete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0" y="10487228"/>
            <a:ext cx="7556500" cy="194310"/>
            <a:chOff x="0" y="10487228"/>
            <a:chExt cx="7556500" cy="194310"/>
          </a:xfrm>
        </p:grpSpPr>
        <p:sp>
          <p:nvSpPr>
            <p:cNvPr id="179" name="object 179" descr=""/>
            <p:cNvSpPr/>
            <p:nvPr/>
          </p:nvSpPr>
          <p:spPr>
            <a:xfrm>
              <a:off x="0" y="10487228"/>
              <a:ext cx="7556500" cy="6350"/>
            </a:xfrm>
            <a:custGeom>
              <a:avLst/>
              <a:gdLst/>
              <a:ahLst/>
              <a:cxnLst/>
              <a:rect l="l" t="t" r="r" b="b"/>
              <a:pathLst>
                <a:path w="7556500" h="6350">
                  <a:moveTo>
                    <a:pt x="7556296" y="6299"/>
                  </a:moveTo>
                  <a:lnTo>
                    <a:pt x="0" y="6299"/>
                  </a:lnTo>
                  <a:lnTo>
                    <a:pt x="0" y="0"/>
                  </a:lnTo>
                  <a:lnTo>
                    <a:pt x="7556296" y="0"/>
                  </a:lnTo>
                  <a:lnTo>
                    <a:pt x="7556296" y="6299"/>
                  </a:lnTo>
                  <a:close/>
                </a:path>
              </a:pathLst>
            </a:custGeom>
            <a:solidFill>
              <a:srgbClr val="D9DA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0" y="10493527"/>
              <a:ext cx="7556500" cy="187960"/>
            </a:xfrm>
            <a:custGeom>
              <a:avLst/>
              <a:gdLst/>
              <a:ahLst/>
              <a:cxnLst/>
              <a:rect l="l" t="t" r="r" b="b"/>
              <a:pathLst>
                <a:path w="7556500" h="187959">
                  <a:moveTo>
                    <a:pt x="7556296" y="187426"/>
                  </a:moveTo>
                  <a:lnTo>
                    <a:pt x="0" y="187426"/>
                  </a:lnTo>
                  <a:lnTo>
                    <a:pt x="0" y="0"/>
                  </a:lnTo>
                  <a:lnTo>
                    <a:pt x="7556296" y="0"/>
                  </a:lnTo>
                  <a:lnTo>
                    <a:pt x="7556296" y="187426"/>
                  </a:lnTo>
                  <a:close/>
                </a:path>
              </a:pathLst>
            </a:custGeom>
            <a:solidFill>
              <a:srgbClr val="23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1" name="object 181" descr=""/>
          <p:cNvSpPr txBox="1"/>
          <p:nvPr/>
        </p:nvSpPr>
        <p:spPr>
          <a:xfrm>
            <a:off x="3724376" y="10510031"/>
            <a:ext cx="38322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14"/>
              </a:spcBef>
              <a:tabLst>
                <a:tab pos="2817495" algn="l"/>
              </a:tabLst>
            </a:pPr>
            <a:r>
              <a:rPr dirty="0" sz="850" strike="sngStrike">
                <a:solidFill>
                  <a:srgbClr val="E44B36"/>
                </a:solidFill>
                <a:latin typeface="Times New Roman"/>
                <a:cs typeface="Times New Roman"/>
              </a:rPr>
              <a:t>	</a:t>
            </a:r>
            <a:r>
              <a:rPr dirty="0" sz="850" strike="sngStrike">
                <a:solidFill>
                  <a:srgbClr val="E44B36"/>
                </a:solidFill>
                <a:latin typeface="Courier New"/>
                <a:cs typeface="Courier New"/>
              </a:rPr>
              <a:t>Team</a:t>
            </a:r>
            <a:r>
              <a:rPr dirty="0" sz="850" spc="25" strike="sngStrike">
                <a:solidFill>
                  <a:srgbClr val="E44B36"/>
                </a:solidFill>
                <a:latin typeface="Courier New"/>
                <a:cs typeface="Courier New"/>
              </a:rPr>
              <a:t> </a:t>
            </a:r>
            <a:r>
              <a:rPr dirty="0" sz="850" spc="-10" strike="sngStrike">
                <a:solidFill>
                  <a:srgbClr val="E44B36"/>
                </a:solidFill>
                <a:latin typeface="Courier New"/>
                <a:cs typeface="Courier New"/>
              </a:rPr>
              <a:t>TechNoob</a:t>
            </a:r>
            <a:r>
              <a:rPr dirty="0" sz="850" spc="-10" strike="noStrike">
                <a:solidFill>
                  <a:srgbClr val="E44B36"/>
                </a:solidFill>
                <a:latin typeface="Courier New"/>
                <a:cs typeface="Courier New"/>
              </a:rPr>
              <a:t>s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2" name="object 182" descr=""/>
          <p:cNvSpPr/>
          <p:nvPr/>
        </p:nvSpPr>
        <p:spPr>
          <a:xfrm>
            <a:off x="0" y="10680954"/>
            <a:ext cx="7556500" cy="6350"/>
          </a:xfrm>
          <a:custGeom>
            <a:avLst/>
            <a:gdLst/>
            <a:ahLst/>
            <a:cxnLst/>
            <a:rect l="l" t="t" r="r" b="b"/>
            <a:pathLst>
              <a:path w="7556500" h="6350">
                <a:moveTo>
                  <a:pt x="7556296" y="6299"/>
                </a:moveTo>
                <a:lnTo>
                  <a:pt x="0" y="6299"/>
                </a:lnTo>
                <a:lnTo>
                  <a:pt x="0" y="0"/>
                </a:lnTo>
                <a:lnTo>
                  <a:pt x="7556296" y="0"/>
                </a:lnTo>
                <a:lnTo>
                  <a:pt x="7556296" y="6299"/>
                </a:lnTo>
                <a:close/>
              </a:path>
            </a:pathLst>
          </a:custGeom>
          <a:solidFill>
            <a:srgbClr val="D9DA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2021-11-04T06:49:26Z</dcterms:created>
  <dcterms:modified xsi:type="dcterms:W3CDTF">2021-11-04T06:49:26Z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LastSaved">
    <vt:filetime>2021-12-13T00:00:00Z</vt:filetime>
  </property>
</Properties>
</file>