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777" y="4586365"/>
            <a:ext cx="9909935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Lonka Samba raju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Lonka Samba raju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Vignana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Bharathi Institute Of Technology(ECE)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D54A527-271A-11E2-2D68-72E55D5608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2438" y="2061565"/>
            <a:ext cx="11029616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focuses on developing a secure steganographic technique for embedding sensitive data within digital images.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aim is to ensure that the hidden data remains undetectable, robust against common image processing techniques (such as compression and noise), and preserves the visual quality of the image.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enhancing security and data integrity, this project seeks to provide a covert and reliable method for secure communication without revealing the presence of hidden information.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The proposed solution will integrate advanced encryption methods with steganography to protect data during transmission, making it resilient to detection and unauthorized access.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427" y="1134513"/>
            <a:ext cx="11395381" cy="4417875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To run the code you provided, you will need the following libraries and platforms:</a:t>
            </a:r>
            <a:b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1. Libraries: Open CV2, OS, String.</a:t>
            </a:r>
            <a:b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2. Platform/software: Python</a:t>
            </a:r>
            <a:b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3. Operating System: Windows, 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4. For execution: Python IDE/Text Editor, </a:t>
            </a:r>
            <a:r>
              <a:rPr lang="en-IN" sz="2000" dirty="0"/>
              <a:t>VS Code, PyCharm, 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Notebook:</a:t>
            </a:r>
            <a:b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02026"/>
            <a:ext cx="10881802" cy="467332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Here are some unique features that distinguish this project:</a:t>
            </a:r>
          </a:p>
          <a:p>
            <a:pPr marL="0" indent="0">
              <a:buNone/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1. Image-Based Steganography with Passcode Protection: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Secret Message Hiding in Image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: The project hides a secret message within the pixel values of an image, which is the core principle of 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steganography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. This technique ensures the hidden message is not immediately visible to someone who looks at the image.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Passcode for Access Control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: The code introduces an extra layer of security by requiring a passcode for decryption. This means that even if someone finds the image, they cannot extract the hidden message without the correct passcode, adding a password-protected layer to the steganography.</a:t>
            </a:r>
          </a:p>
          <a:p>
            <a:pPr marL="0" indent="0">
              <a:buNone/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2. Encryption and Decryption Mechanism Using Pixels: </a:t>
            </a:r>
            <a:b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The secret message characters are directly encoded into the image by modifying pixel values. This is a unique approach to encoding information in an image, as each character's ASCII value is hidden in the pixel’s RGB 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channels.</a:t>
            </a:r>
            <a:b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1800" b="1" dirty="0">
              <a:solidFill>
                <a:srgbClr val="0F0F0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0872375" cy="4673324"/>
          </a:xfrm>
        </p:spPr>
        <p:txBody>
          <a:bodyPr>
            <a:normAutofit/>
          </a:bodyPr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Here are some key categories of users who might benefit from or be interested:</a:t>
            </a:r>
          </a:p>
          <a:p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Private Individuals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: People who want to securely send sensitive information (e.g., passwords, personal messages, confidential data) via images.</a:t>
            </a:r>
          </a:p>
          <a:p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Cybersecurity Professionals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: Professionals who are looking for quick and simple ways to hide data within media files. </a:t>
            </a:r>
          </a:p>
          <a:p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Digital Forensics Experts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: Digital forensics experts who might use similar techniques to uncover hidden data or to understand how steganography can be used to protect data during investigations.</a:t>
            </a:r>
          </a:p>
          <a:p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Confidential Document Sharing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: Businesses dealing with confidential documents could use this type of steganography to hide important details or instructions within images sent over email or through other digital means.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E75C6B-D8BC-8F39-BDBA-B58F16FEA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052" y="1668923"/>
            <a:ext cx="4257901" cy="4673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0995D4-19EE-8D14-697F-5892D234B6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382" t="25172" r="40205" b="6997"/>
          <a:stretch/>
        </p:blipFill>
        <p:spPr>
          <a:xfrm>
            <a:off x="5214727" y="2382522"/>
            <a:ext cx="1112363" cy="39121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D7263F-BD47-CD9D-545C-0F3C8E393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3407" y="2382522"/>
            <a:ext cx="3821113" cy="16232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D8F566-BDFD-258A-68EB-371209095595}"/>
              </a:ext>
            </a:extLst>
          </p:cNvPr>
          <p:cNvSpPr txBox="1"/>
          <p:nvPr/>
        </p:nvSpPr>
        <p:spPr>
          <a:xfrm>
            <a:off x="7123407" y="1900923"/>
            <a:ext cx="2215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BE7034-3634-8F29-8840-81D99193F8B6}"/>
              </a:ext>
            </a:extLst>
          </p:cNvPr>
          <p:cNvSpPr txBox="1"/>
          <p:nvPr/>
        </p:nvSpPr>
        <p:spPr>
          <a:xfrm>
            <a:off x="4510951" y="1900923"/>
            <a:ext cx="2438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Encrypted image: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02026"/>
            <a:ext cx="10580144" cy="4673324"/>
          </a:xfrm>
        </p:spPr>
        <p:txBody>
          <a:bodyPr>
            <a:normAutofit/>
          </a:bodyPr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successfully demonstrates a practical and effective method for concealing sensitive data within image files. After the successful execution of the code, the project proves that it's possible to hide a secret message within the pixels of an image, making it imperceptible to the human eye, while still being retrievable by those with the correct passcode for decryption.</a:t>
            </a:r>
            <a:b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Steganography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as a tool for secure data transmission, where the hidden message remains undetectable in a casual glance at the image. The combination of 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image manipulation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(using OpenCV) and basic encryption techniques demonstrates an accessible yet secure method for data hiding, which can be applied in real-world scenarios for confidential communication, privacy protection, or secure file sharing.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https://github.com/Sambaraju-hub/stegnography.git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222</TotalTime>
  <Words>682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Secure data hiding in images using stenography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Lonka Samba raju</cp:lastModifiedBy>
  <cp:revision>26</cp:revision>
  <dcterms:created xsi:type="dcterms:W3CDTF">2021-05-26T16:50:10Z</dcterms:created>
  <dcterms:modified xsi:type="dcterms:W3CDTF">2025-02-26T08:40:42Z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