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Lst>
  <p:sldSz cx="9144000" cy="5143500" type="screen16x9"/>
  <p:notesSz cx="6858000" cy="9144000"/>
  <p:embeddedFontLst>
    <p:embeddedFont>
      <p:font typeface="Anaheim" panose="020B0604020202020204" charset="0"/>
      <p:regular r:id="rId20"/>
      <p:bold r:id="rId21"/>
    </p:embeddedFont>
    <p:embeddedFont>
      <p:font typeface="Barlow" panose="00000500000000000000" pitchFamily="2" charset="0"/>
      <p:regular r:id="rId22"/>
      <p:bold r:id="rId23"/>
      <p:italic r:id="rId24"/>
      <p:boldItalic r:id="rId25"/>
    </p:embeddedFont>
    <p:embeddedFont>
      <p:font typeface="Bebas Neue" panose="020B0606020202050201" pitchFamily="34" charset="0"/>
      <p:regular r:id="rId26"/>
    </p:embeddedFont>
    <p:embeddedFont>
      <p:font typeface="PT Sans" panose="020B0503020203020204" pitchFamily="34" charset="0"/>
      <p:regular r:id="rId27"/>
      <p:bold r:id="rId28"/>
      <p:italic r:id="rId29"/>
      <p:boldItalic r:id="rId30"/>
    </p:embeddedFont>
    <p:embeddedFont>
      <p:font typeface="Sigmar One"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82B28A-B242-4D9C-AC76-8C6451A1898F}">
  <a:tblStyle styleId="{9A82B28A-B242-4D9C-AC76-8C6451A189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snapToGrid="0">
      <p:cViewPr varScale="1">
        <p:scale>
          <a:sx n="84" d="100"/>
          <a:sy n="84" d="100"/>
        </p:scale>
        <p:origin x="9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c2c4f307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c2c4f307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5f06c6bf9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5f06c6bf9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4be01bf218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4be01bf218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34100" y="145050"/>
            <a:ext cx="8875800" cy="4853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1408175"/>
            <a:ext cx="5617800" cy="1785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4500">
                <a:solidFill>
                  <a:srgbClr val="024A9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325950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rot="-1405052">
            <a:off x="4743940" y="4061537"/>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161481">
            <a:off x="8471707" y="3055210"/>
            <a:ext cx="309240" cy="730590"/>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05887" y="539502"/>
            <a:ext cx="585893" cy="568803"/>
            <a:chOff x="5072937" y="3735302"/>
            <a:chExt cx="585893" cy="568803"/>
          </a:xfrm>
        </p:grpSpPr>
        <p:sp>
          <p:nvSpPr>
            <p:cNvPr id="16" name="Google Shape;16;p2"/>
            <p:cNvSpPr/>
            <p:nvPr/>
          </p:nvSpPr>
          <p:spPr>
            <a:xfrm>
              <a:off x="50729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305677" y="40402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1405163">
            <a:off x="4429195" y="440222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105348" y="46640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161510" flipH="1">
            <a:off x="644649" y="3838516"/>
            <a:ext cx="381944" cy="902352"/>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7"/>
        <p:cNvGrpSpPr/>
        <p:nvPr/>
      </p:nvGrpSpPr>
      <p:grpSpPr>
        <a:xfrm>
          <a:off x="0" y="0"/>
          <a:ext cx="0" cy="0"/>
          <a:chOff x="0" y="0"/>
          <a:chExt cx="0" cy="0"/>
        </a:xfrm>
      </p:grpSpPr>
      <p:sp>
        <p:nvSpPr>
          <p:cNvPr id="118" name="Google Shape;118;p13"/>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120" name="Google Shape;120;p13"/>
          <p:cNvSpPr txBox="1">
            <a:spLocks noGrp="1"/>
          </p:cNvSpPr>
          <p:nvPr>
            <p:ph type="subTitle" idx="1"/>
          </p:nvPr>
        </p:nvSpPr>
        <p:spPr>
          <a:xfrm>
            <a:off x="720000" y="3213938"/>
            <a:ext cx="2390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 name="Google Shape;121;p13"/>
          <p:cNvSpPr txBox="1">
            <a:spLocks noGrp="1"/>
          </p:cNvSpPr>
          <p:nvPr>
            <p:ph type="title" idx="2" hasCustomPrompt="1"/>
          </p:nvPr>
        </p:nvSpPr>
        <p:spPr>
          <a:xfrm>
            <a:off x="1495050" y="1991575"/>
            <a:ext cx="84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subTitle" idx="3"/>
          </p:nvPr>
        </p:nvSpPr>
        <p:spPr>
          <a:xfrm>
            <a:off x="720000" y="2924938"/>
            <a:ext cx="23901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13"/>
          <p:cNvSpPr txBox="1">
            <a:spLocks noGrp="1"/>
          </p:cNvSpPr>
          <p:nvPr>
            <p:ph type="subTitle" idx="4"/>
          </p:nvPr>
        </p:nvSpPr>
        <p:spPr>
          <a:xfrm>
            <a:off x="3380263" y="3213938"/>
            <a:ext cx="2390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13"/>
          <p:cNvSpPr txBox="1">
            <a:spLocks noGrp="1"/>
          </p:cNvSpPr>
          <p:nvPr>
            <p:ph type="title" idx="5" hasCustomPrompt="1"/>
          </p:nvPr>
        </p:nvSpPr>
        <p:spPr>
          <a:xfrm>
            <a:off x="4155313" y="1991575"/>
            <a:ext cx="84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subTitle" idx="6"/>
          </p:nvPr>
        </p:nvSpPr>
        <p:spPr>
          <a:xfrm>
            <a:off x="3380263" y="2924938"/>
            <a:ext cx="23901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13"/>
          <p:cNvSpPr txBox="1">
            <a:spLocks noGrp="1"/>
          </p:cNvSpPr>
          <p:nvPr>
            <p:ph type="subTitle" idx="7"/>
          </p:nvPr>
        </p:nvSpPr>
        <p:spPr>
          <a:xfrm>
            <a:off x="6040525" y="3213938"/>
            <a:ext cx="2390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7" name="Google Shape;127;p13"/>
          <p:cNvSpPr txBox="1">
            <a:spLocks noGrp="1"/>
          </p:cNvSpPr>
          <p:nvPr>
            <p:ph type="title" idx="8" hasCustomPrompt="1"/>
          </p:nvPr>
        </p:nvSpPr>
        <p:spPr>
          <a:xfrm>
            <a:off x="6815575" y="1991575"/>
            <a:ext cx="8400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subTitle" idx="9"/>
          </p:nvPr>
        </p:nvSpPr>
        <p:spPr>
          <a:xfrm>
            <a:off x="6040525" y="2924938"/>
            <a:ext cx="23901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13"/>
          <p:cNvSpPr/>
          <p:nvPr/>
        </p:nvSpPr>
        <p:spPr>
          <a:xfrm>
            <a:off x="378521" y="4293722"/>
            <a:ext cx="464398" cy="470181"/>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8198573" y="390605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535249" y="566435"/>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405163">
            <a:off x="8140370" y="29227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3"/>
        <p:cNvGrpSpPr/>
        <p:nvPr/>
      </p:nvGrpSpPr>
      <p:grpSpPr>
        <a:xfrm>
          <a:off x="0" y="0"/>
          <a:ext cx="0" cy="0"/>
          <a:chOff x="0" y="0"/>
          <a:chExt cx="0" cy="0"/>
        </a:xfrm>
      </p:grpSpPr>
      <p:sp>
        <p:nvSpPr>
          <p:cNvPr id="134" name="Google Shape;134;p14"/>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txBox="1">
            <a:spLocks noGrp="1"/>
          </p:cNvSpPr>
          <p:nvPr>
            <p:ph type="title"/>
          </p:nvPr>
        </p:nvSpPr>
        <p:spPr>
          <a:xfrm>
            <a:off x="4070575" y="3164334"/>
            <a:ext cx="4360200" cy="4038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000"/>
              <a:buNone/>
              <a:defRPr sz="2300"/>
            </a:lvl1pPr>
            <a:lvl2pPr lvl="1" algn="ctr" rtl="0">
              <a:lnSpc>
                <a:spcPct val="80000"/>
              </a:lnSpc>
              <a:spcBef>
                <a:spcPts val="0"/>
              </a:spcBef>
              <a:spcAft>
                <a:spcPts val="0"/>
              </a:spcAft>
              <a:buSzPts val="3000"/>
              <a:buNone/>
              <a:defRPr sz="3000"/>
            </a:lvl2pPr>
            <a:lvl3pPr lvl="2" algn="ctr" rtl="0">
              <a:lnSpc>
                <a:spcPct val="80000"/>
              </a:lnSpc>
              <a:spcBef>
                <a:spcPts val="0"/>
              </a:spcBef>
              <a:spcAft>
                <a:spcPts val="0"/>
              </a:spcAft>
              <a:buSzPts val="3000"/>
              <a:buNone/>
              <a:defRPr sz="3000"/>
            </a:lvl3pPr>
            <a:lvl4pPr lvl="3" algn="ctr" rtl="0">
              <a:lnSpc>
                <a:spcPct val="80000"/>
              </a:lnSpc>
              <a:spcBef>
                <a:spcPts val="0"/>
              </a:spcBef>
              <a:spcAft>
                <a:spcPts val="0"/>
              </a:spcAft>
              <a:buSzPts val="3000"/>
              <a:buNone/>
              <a:defRPr sz="3000"/>
            </a:lvl4pPr>
            <a:lvl5pPr lvl="4" algn="ctr" rtl="0">
              <a:lnSpc>
                <a:spcPct val="80000"/>
              </a:lnSpc>
              <a:spcBef>
                <a:spcPts val="0"/>
              </a:spcBef>
              <a:spcAft>
                <a:spcPts val="0"/>
              </a:spcAft>
              <a:buSzPts val="3000"/>
              <a:buNone/>
              <a:defRPr sz="3000"/>
            </a:lvl5pPr>
            <a:lvl6pPr lvl="5" algn="ctr" rtl="0">
              <a:lnSpc>
                <a:spcPct val="80000"/>
              </a:lnSpc>
              <a:spcBef>
                <a:spcPts val="0"/>
              </a:spcBef>
              <a:spcAft>
                <a:spcPts val="0"/>
              </a:spcAft>
              <a:buSzPts val="3000"/>
              <a:buNone/>
              <a:defRPr sz="3000"/>
            </a:lvl6pPr>
            <a:lvl7pPr lvl="6" algn="ctr" rtl="0">
              <a:lnSpc>
                <a:spcPct val="80000"/>
              </a:lnSpc>
              <a:spcBef>
                <a:spcPts val="0"/>
              </a:spcBef>
              <a:spcAft>
                <a:spcPts val="0"/>
              </a:spcAft>
              <a:buSzPts val="3000"/>
              <a:buNone/>
              <a:defRPr sz="3000"/>
            </a:lvl7pPr>
            <a:lvl8pPr lvl="7" algn="ctr" rtl="0">
              <a:lnSpc>
                <a:spcPct val="80000"/>
              </a:lnSpc>
              <a:spcBef>
                <a:spcPts val="0"/>
              </a:spcBef>
              <a:spcAft>
                <a:spcPts val="0"/>
              </a:spcAft>
              <a:buSzPts val="3000"/>
              <a:buNone/>
              <a:defRPr sz="3000"/>
            </a:lvl8pPr>
            <a:lvl9pPr lvl="8" algn="ctr" rtl="0">
              <a:lnSpc>
                <a:spcPct val="80000"/>
              </a:lnSpc>
              <a:spcBef>
                <a:spcPts val="0"/>
              </a:spcBef>
              <a:spcAft>
                <a:spcPts val="0"/>
              </a:spcAft>
              <a:buSzPts val="3000"/>
              <a:buNone/>
              <a:defRPr sz="3000"/>
            </a:lvl9pPr>
          </a:lstStyle>
          <a:p>
            <a:endParaRPr/>
          </a:p>
        </p:txBody>
      </p:sp>
      <p:sp>
        <p:nvSpPr>
          <p:cNvPr id="136" name="Google Shape;136;p14"/>
          <p:cNvSpPr txBox="1">
            <a:spLocks noGrp="1"/>
          </p:cNvSpPr>
          <p:nvPr>
            <p:ph type="subTitle" idx="1"/>
          </p:nvPr>
        </p:nvSpPr>
        <p:spPr>
          <a:xfrm>
            <a:off x="2145800" y="1575350"/>
            <a:ext cx="62850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37" name="Google Shape;137;p14"/>
          <p:cNvSpPr/>
          <p:nvPr/>
        </p:nvSpPr>
        <p:spPr>
          <a:xfrm rot="1161510">
            <a:off x="7994999" y="3926916"/>
            <a:ext cx="381944" cy="902352"/>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1603623" y="45835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8387847" y="44040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436122" y="3141327"/>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5473211" y="59448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62"/>
        <p:cNvGrpSpPr/>
        <p:nvPr/>
      </p:nvGrpSpPr>
      <p:grpSpPr>
        <a:xfrm>
          <a:off x="0" y="0"/>
          <a:ext cx="0" cy="0"/>
          <a:chOff x="0" y="0"/>
          <a:chExt cx="0" cy="0"/>
        </a:xfrm>
      </p:grpSpPr>
      <p:sp>
        <p:nvSpPr>
          <p:cNvPr id="163" name="Google Shape;163;p17"/>
          <p:cNvSpPr/>
          <p:nvPr/>
        </p:nvSpPr>
        <p:spPr>
          <a:xfrm>
            <a:off x="134100" y="145050"/>
            <a:ext cx="8875800" cy="4853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txBox="1">
            <a:spLocks noGrp="1"/>
          </p:cNvSpPr>
          <p:nvPr>
            <p:ph type="title"/>
          </p:nvPr>
        </p:nvSpPr>
        <p:spPr>
          <a:xfrm>
            <a:off x="1741350" y="1550038"/>
            <a:ext cx="5661300" cy="1296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500"/>
              <a:buNone/>
              <a:defRPr sz="9000"/>
            </a:lvl1pPr>
            <a:lvl2pPr lvl="1" algn="ctr" rtl="0">
              <a:lnSpc>
                <a:spcPct val="80000"/>
              </a:lnSpc>
              <a:spcBef>
                <a:spcPts val="0"/>
              </a:spcBef>
              <a:spcAft>
                <a:spcPts val="0"/>
              </a:spcAft>
              <a:buSzPts val="3500"/>
              <a:buNone/>
              <a:defRPr/>
            </a:lvl2pPr>
            <a:lvl3pPr lvl="2" algn="ctr" rtl="0">
              <a:lnSpc>
                <a:spcPct val="80000"/>
              </a:lnSpc>
              <a:spcBef>
                <a:spcPts val="0"/>
              </a:spcBef>
              <a:spcAft>
                <a:spcPts val="0"/>
              </a:spcAft>
              <a:buSzPts val="3500"/>
              <a:buNone/>
              <a:defRPr/>
            </a:lvl3pPr>
            <a:lvl4pPr lvl="3" algn="ctr" rtl="0">
              <a:lnSpc>
                <a:spcPct val="80000"/>
              </a:lnSpc>
              <a:spcBef>
                <a:spcPts val="0"/>
              </a:spcBef>
              <a:spcAft>
                <a:spcPts val="0"/>
              </a:spcAft>
              <a:buSzPts val="3500"/>
              <a:buNone/>
              <a:defRPr/>
            </a:lvl4pPr>
            <a:lvl5pPr lvl="4" algn="ctr" rtl="0">
              <a:lnSpc>
                <a:spcPct val="80000"/>
              </a:lnSpc>
              <a:spcBef>
                <a:spcPts val="0"/>
              </a:spcBef>
              <a:spcAft>
                <a:spcPts val="0"/>
              </a:spcAft>
              <a:buSzPts val="3500"/>
              <a:buNone/>
              <a:defRPr/>
            </a:lvl5pPr>
            <a:lvl6pPr lvl="5" algn="ctr" rtl="0">
              <a:lnSpc>
                <a:spcPct val="80000"/>
              </a:lnSpc>
              <a:spcBef>
                <a:spcPts val="0"/>
              </a:spcBef>
              <a:spcAft>
                <a:spcPts val="0"/>
              </a:spcAft>
              <a:buSzPts val="3500"/>
              <a:buNone/>
              <a:defRPr/>
            </a:lvl6pPr>
            <a:lvl7pPr lvl="6" algn="ctr" rtl="0">
              <a:lnSpc>
                <a:spcPct val="80000"/>
              </a:lnSpc>
              <a:spcBef>
                <a:spcPts val="0"/>
              </a:spcBef>
              <a:spcAft>
                <a:spcPts val="0"/>
              </a:spcAft>
              <a:buSzPts val="3500"/>
              <a:buNone/>
              <a:defRPr/>
            </a:lvl7pPr>
            <a:lvl8pPr lvl="7" algn="ctr" rtl="0">
              <a:lnSpc>
                <a:spcPct val="80000"/>
              </a:lnSpc>
              <a:spcBef>
                <a:spcPts val="0"/>
              </a:spcBef>
              <a:spcAft>
                <a:spcPts val="0"/>
              </a:spcAft>
              <a:buSzPts val="3500"/>
              <a:buNone/>
              <a:defRPr/>
            </a:lvl8pPr>
            <a:lvl9pPr lvl="8" algn="ctr" rtl="0">
              <a:lnSpc>
                <a:spcPct val="80000"/>
              </a:lnSpc>
              <a:spcBef>
                <a:spcPts val="0"/>
              </a:spcBef>
              <a:spcAft>
                <a:spcPts val="0"/>
              </a:spcAft>
              <a:buSzPts val="3500"/>
              <a:buNone/>
              <a:defRPr/>
            </a:lvl9pPr>
          </a:lstStyle>
          <a:p>
            <a:endParaRPr/>
          </a:p>
        </p:txBody>
      </p:sp>
      <p:sp>
        <p:nvSpPr>
          <p:cNvPr id="166" name="Google Shape;166;p17"/>
          <p:cNvSpPr txBox="1">
            <a:spLocks noGrp="1"/>
          </p:cNvSpPr>
          <p:nvPr>
            <p:ph type="subTitle" idx="1"/>
          </p:nvPr>
        </p:nvSpPr>
        <p:spPr>
          <a:xfrm>
            <a:off x="2224900" y="2846163"/>
            <a:ext cx="4872900" cy="67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7"/>
          <p:cNvSpPr/>
          <p:nvPr/>
        </p:nvSpPr>
        <p:spPr>
          <a:xfrm>
            <a:off x="7582946" y="482497"/>
            <a:ext cx="464398" cy="470181"/>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827198" y="3904330"/>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8464265" y="3551791"/>
            <a:ext cx="342590" cy="608891"/>
          </a:xfrm>
          <a:custGeom>
            <a:avLst/>
            <a:gdLst/>
            <a:ahLst/>
            <a:cxnLst/>
            <a:rect l="l" t="t" r="r" b="b"/>
            <a:pathLst>
              <a:path w="4796" h="8524" extrusionOk="0">
                <a:moveTo>
                  <a:pt x="3641" y="1"/>
                </a:moveTo>
                <a:cubicBezTo>
                  <a:pt x="3624" y="1"/>
                  <a:pt x="3593" y="25"/>
                  <a:pt x="3550" y="74"/>
                </a:cubicBezTo>
                <a:lnTo>
                  <a:pt x="100" y="4062"/>
                </a:lnTo>
                <a:cubicBezTo>
                  <a:pt x="1" y="4177"/>
                  <a:pt x="39" y="4308"/>
                  <a:pt x="181" y="4354"/>
                </a:cubicBezTo>
                <a:lnTo>
                  <a:pt x="1773" y="4877"/>
                </a:lnTo>
                <a:cubicBezTo>
                  <a:pt x="1915" y="4915"/>
                  <a:pt x="1981" y="5077"/>
                  <a:pt x="1908" y="5204"/>
                </a:cubicBezTo>
                <a:lnTo>
                  <a:pt x="1123" y="6684"/>
                </a:lnTo>
                <a:cubicBezTo>
                  <a:pt x="1054" y="6819"/>
                  <a:pt x="996" y="6930"/>
                  <a:pt x="993" y="6938"/>
                </a:cubicBezTo>
                <a:cubicBezTo>
                  <a:pt x="993" y="6942"/>
                  <a:pt x="931" y="7065"/>
                  <a:pt x="862" y="7199"/>
                </a:cubicBezTo>
                <a:lnTo>
                  <a:pt x="243" y="8407"/>
                </a:lnTo>
                <a:cubicBezTo>
                  <a:pt x="203" y="8483"/>
                  <a:pt x="195" y="8524"/>
                  <a:pt x="215" y="8524"/>
                </a:cubicBezTo>
                <a:cubicBezTo>
                  <a:pt x="229" y="8524"/>
                  <a:pt x="260" y="8501"/>
                  <a:pt x="304" y="8453"/>
                </a:cubicBezTo>
                <a:lnTo>
                  <a:pt x="2465" y="6161"/>
                </a:lnTo>
                <a:cubicBezTo>
                  <a:pt x="2569" y="6054"/>
                  <a:pt x="2738" y="5873"/>
                  <a:pt x="2846" y="5769"/>
                </a:cubicBezTo>
                <a:lnTo>
                  <a:pt x="4688" y="3900"/>
                </a:lnTo>
                <a:cubicBezTo>
                  <a:pt x="4795" y="3793"/>
                  <a:pt x="4765" y="3666"/>
                  <a:pt x="4618" y="3623"/>
                </a:cubicBezTo>
                <a:lnTo>
                  <a:pt x="2750" y="3043"/>
                </a:lnTo>
                <a:cubicBezTo>
                  <a:pt x="2604" y="3001"/>
                  <a:pt x="2531" y="2843"/>
                  <a:pt x="2592" y="2708"/>
                </a:cubicBezTo>
                <a:cubicBezTo>
                  <a:pt x="2592" y="2708"/>
                  <a:pt x="3042" y="1601"/>
                  <a:pt x="3261" y="1059"/>
                </a:cubicBezTo>
                <a:lnTo>
                  <a:pt x="3630" y="121"/>
                </a:lnTo>
                <a:cubicBezTo>
                  <a:pt x="3661" y="42"/>
                  <a:pt x="3663" y="1"/>
                  <a:pt x="3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8430775" y="4439044"/>
            <a:ext cx="205797" cy="208297"/>
          </a:xfrm>
          <a:custGeom>
            <a:avLst/>
            <a:gdLst/>
            <a:ahLst/>
            <a:cxnLst/>
            <a:rect l="l" t="t" r="r" b="b"/>
            <a:pathLst>
              <a:path w="2881" h="2916" extrusionOk="0">
                <a:moveTo>
                  <a:pt x="1417" y="1"/>
                </a:moveTo>
                <a:cubicBezTo>
                  <a:pt x="1417" y="1"/>
                  <a:pt x="1416" y="1"/>
                  <a:pt x="1416" y="1"/>
                </a:cubicBezTo>
                <a:cubicBezTo>
                  <a:pt x="1277" y="8"/>
                  <a:pt x="1154" y="1047"/>
                  <a:pt x="1089" y="1112"/>
                </a:cubicBezTo>
                <a:cubicBezTo>
                  <a:pt x="958" y="1250"/>
                  <a:pt x="1" y="1346"/>
                  <a:pt x="9" y="1481"/>
                </a:cubicBezTo>
                <a:cubicBezTo>
                  <a:pt x="12" y="1612"/>
                  <a:pt x="958" y="1673"/>
                  <a:pt x="1089" y="1804"/>
                </a:cubicBezTo>
                <a:cubicBezTo>
                  <a:pt x="1162" y="1877"/>
                  <a:pt x="1319" y="2915"/>
                  <a:pt x="1457" y="2915"/>
                </a:cubicBezTo>
                <a:cubicBezTo>
                  <a:pt x="1457" y="2915"/>
                  <a:pt x="1458" y="2915"/>
                  <a:pt x="1458" y="2915"/>
                </a:cubicBezTo>
                <a:cubicBezTo>
                  <a:pt x="1600" y="2908"/>
                  <a:pt x="1720" y="1873"/>
                  <a:pt x="1785" y="1804"/>
                </a:cubicBezTo>
                <a:cubicBezTo>
                  <a:pt x="1912" y="1673"/>
                  <a:pt x="2881" y="1569"/>
                  <a:pt x="2873" y="1435"/>
                </a:cubicBezTo>
                <a:cubicBezTo>
                  <a:pt x="2865" y="1300"/>
                  <a:pt x="1916" y="1235"/>
                  <a:pt x="1785" y="1112"/>
                </a:cubicBezTo>
                <a:cubicBezTo>
                  <a:pt x="1708" y="1035"/>
                  <a:pt x="1555" y="1"/>
                  <a:pt x="1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544161" y="3828325"/>
            <a:ext cx="205797" cy="208226"/>
          </a:xfrm>
          <a:custGeom>
            <a:avLst/>
            <a:gdLst/>
            <a:ahLst/>
            <a:cxnLst/>
            <a:rect l="l" t="t" r="r" b="b"/>
            <a:pathLst>
              <a:path w="2881" h="2915" extrusionOk="0">
                <a:moveTo>
                  <a:pt x="1417" y="0"/>
                </a:moveTo>
                <a:cubicBezTo>
                  <a:pt x="1416" y="0"/>
                  <a:pt x="1416" y="0"/>
                  <a:pt x="1415" y="0"/>
                </a:cubicBezTo>
                <a:cubicBezTo>
                  <a:pt x="1277" y="8"/>
                  <a:pt x="1154" y="1046"/>
                  <a:pt x="1089" y="1112"/>
                </a:cubicBezTo>
                <a:cubicBezTo>
                  <a:pt x="958" y="1250"/>
                  <a:pt x="0" y="1346"/>
                  <a:pt x="8" y="1481"/>
                </a:cubicBezTo>
                <a:cubicBezTo>
                  <a:pt x="16" y="1611"/>
                  <a:pt x="958" y="1673"/>
                  <a:pt x="1092" y="1804"/>
                </a:cubicBezTo>
                <a:cubicBezTo>
                  <a:pt x="1165" y="1876"/>
                  <a:pt x="1318" y="2915"/>
                  <a:pt x="1460" y="2915"/>
                </a:cubicBezTo>
                <a:cubicBezTo>
                  <a:pt x="1460" y="2915"/>
                  <a:pt x="1461" y="2915"/>
                  <a:pt x="1462" y="2915"/>
                </a:cubicBezTo>
                <a:cubicBezTo>
                  <a:pt x="1600" y="2907"/>
                  <a:pt x="1719" y="1873"/>
                  <a:pt x="1788" y="1804"/>
                </a:cubicBezTo>
                <a:cubicBezTo>
                  <a:pt x="1915" y="1669"/>
                  <a:pt x="2880" y="1569"/>
                  <a:pt x="2873" y="1435"/>
                </a:cubicBezTo>
                <a:cubicBezTo>
                  <a:pt x="2865" y="1304"/>
                  <a:pt x="1915" y="1235"/>
                  <a:pt x="1788" y="1112"/>
                </a:cubicBezTo>
                <a:cubicBezTo>
                  <a:pt x="1712" y="1035"/>
                  <a:pt x="1559" y="0"/>
                  <a:pt x="1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3927874" y="443906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1161481">
            <a:off x="5104307" y="411135"/>
            <a:ext cx="309240" cy="730590"/>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rot="-1405163">
            <a:off x="4518545" y="430512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2">
    <p:spTree>
      <p:nvGrpSpPr>
        <p:cNvPr id="1" name="Shape 210"/>
        <p:cNvGrpSpPr/>
        <p:nvPr/>
      </p:nvGrpSpPr>
      <p:grpSpPr>
        <a:xfrm>
          <a:off x="0" y="0"/>
          <a:ext cx="0" cy="0"/>
          <a:chOff x="0" y="0"/>
          <a:chExt cx="0" cy="0"/>
        </a:xfrm>
      </p:grpSpPr>
      <p:sp>
        <p:nvSpPr>
          <p:cNvPr id="211" name="Google Shape;211;p21"/>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213" name="Google Shape;213;p21"/>
          <p:cNvSpPr txBox="1">
            <a:spLocks noGrp="1"/>
          </p:cNvSpPr>
          <p:nvPr>
            <p:ph type="subTitle" idx="1"/>
          </p:nvPr>
        </p:nvSpPr>
        <p:spPr>
          <a:xfrm>
            <a:off x="1112375" y="1543950"/>
            <a:ext cx="3001800" cy="27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4" name="Google Shape;214;p21"/>
          <p:cNvSpPr txBox="1">
            <a:spLocks noGrp="1"/>
          </p:cNvSpPr>
          <p:nvPr>
            <p:ph type="subTitle" idx="2"/>
          </p:nvPr>
        </p:nvSpPr>
        <p:spPr>
          <a:xfrm>
            <a:off x="5029825" y="1543950"/>
            <a:ext cx="3001800" cy="27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5" name="Google Shape;215;p21"/>
          <p:cNvSpPr/>
          <p:nvPr/>
        </p:nvSpPr>
        <p:spPr>
          <a:xfrm>
            <a:off x="8453498" y="418638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rot="-1405163">
            <a:off x="389070" y="489951"/>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452073" y="392220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8423997" y="460400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rot="295505">
            <a:off x="8385379" y="409361"/>
            <a:ext cx="309238" cy="730579"/>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20"/>
        <p:cNvGrpSpPr/>
        <p:nvPr/>
      </p:nvGrpSpPr>
      <p:grpSpPr>
        <a:xfrm>
          <a:off x="0" y="0"/>
          <a:ext cx="0" cy="0"/>
          <a:chOff x="0" y="0"/>
          <a:chExt cx="0" cy="0"/>
        </a:xfrm>
      </p:grpSpPr>
      <p:sp>
        <p:nvSpPr>
          <p:cNvPr id="221" name="Google Shape;221;p22"/>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223" name="Google Shape;223;p22"/>
          <p:cNvSpPr txBox="1">
            <a:spLocks noGrp="1"/>
          </p:cNvSpPr>
          <p:nvPr>
            <p:ph type="subTitle" idx="1"/>
          </p:nvPr>
        </p:nvSpPr>
        <p:spPr>
          <a:xfrm>
            <a:off x="828950" y="3127851"/>
            <a:ext cx="2302200" cy="75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4" name="Google Shape;224;p22"/>
          <p:cNvSpPr txBox="1">
            <a:spLocks noGrp="1"/>
          </p:cNvSpPr>
          <p:nvPr>
            <p:ph type="subTitle" idx="2"/>
          </p:nvPr>
        </p:nvSpPr>
        <p:spPr>
          <a:xfrm>
            <a:off x="828950" y="2838825"/>
            <a:ext cx="2302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22"/>
          <p:cNvSpPr txBox="1">
            <a:spLocks noGrp="1"/>
          </p:cNvSpPr>
          <p:nvPr>
            <p:ph type="subTitle" idx="3"/>
          </p:nvPr>
        </p:nvSpPr>
        <p:spPr>
          <a:xfrm>
            <a:off x="3420875" y="3127850"/>
            <a:ext cx="2302200" cy="75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22"/>
          <p:cNvSpPr txBox="1">
            <a:spLocks noGrp="1"/>
          </p:cNvSpPr>
          <p:nvPr>
            <p:ph type="subTitle" idx="4"/>
          </p:nvPr>
        </p:nvSpPr>
        <p:spPr>
          <a:xfrm>
            <a:off x="3420875" y="2838825"/>
            <a:ext cx="2302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7" name="Google Shape;227;p22"/>
          <p:cNvSpPr txBox="1">
            <a:spLocks noGrp="1"/>
          </p:cNvSpPr>
          <p:nvPr>
            <p:ph type="subTitle" idx="5"/>
          </p:nvPr>
        </p:nvSpPr>
        <p:spPr>
          <a:xfrm>
            <a:off x="6012800" y="3127850"/>
            <a:ext cx="2302200" cy="75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2"/>
          <p:cNvSpPr txBox="1">
            <a:spLocks noGrp="1"/>
          </p:cNvSpPr>
          <p:nvPr>
            <p:ph type="subTitle" idx="6"/>
          </p:nvPr>
        </p:nvSpPr>
        <p:spPr>
          <a:xfrm>
            <a:off x="6012800" y="2838825"/>
            <a:ext cx="23022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2"/>
          <p:cNvSpPr/>
          <p:nvPr/>
        </p:nvSpPr>
        <p:spPr>
          <a:xfrm rot="-1405052">
            <a:off x="8503325" y="4193962"/>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324336" y="399980"/>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603850" flipH="1">
            <a:off x="375217" y="3834615"/>
            <a:ext cx="362650" cy="856744"/>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rgbClr val="F18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32"/>
        <p:cNvGrpSpPr/>
        <p:nvPr/>
      </p:nvGrpSpPr>
      <p:grpSpPr>
        <a:xfrm>
          <a:off x="0" y="0"/>
          <a:ext cx="0" cy="0"/>
          <a:chOff x="0" y="0"/>
          <a:chExt cx="0" cy="0"/>
        </a:xfrm>
      </p:grpSpPr>
      <p:sp>
        <p:nvSpPr>
          <p:cNvPr id="233" name="Google Shape;233;p23"/>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txBox="1">
            <a:spLocks noGrp="1"/>
          </p:cNvSpPr>
          <p:nvPr>
            <p:ph type="title"/>
          </p:nvPr>
        </p:nvSpPr>
        <p:spPr>
          <a:xfrm>
            <a:off x="720000" y="537298"/>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235" name="Google Shape;235;p23"/>
          <p:cNvSpPr txBox="1">
            <a:spLocks noGrp="1"/>
          </p:cNvSpPr>
          <p:nvPr>
            <p:ph type="subTitle" idx="1"/>
          </p:nvPr>
        </p:nvSpPr>
        <p:spPr>
          <a:xfrm>
            <a:off x="2102700" y="2095280"/>
            <a:ext cx="2243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6" name="Google Shape;236;p23"/>
          <p:cNvSpPr txBox="1">
            <a:spLocks noGrp="1"/>
          </p:cNvSpPr>
          <p:nvPr>
            <p:ph type="subTitle" idx="2"/>
          </p:nvPr>
        </p:nvSpPr>
        <p:spPr>
          <a:xfrm>
            <a:off x="2102700" y="1806256"/>
            <a:ext cx="22434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7" name="Google Shape;237;p23"/>
          <p:cNvSpPr txBox="1">
            <a:spLocks noGrp="1"/>
          </p:cNvSpPr>
          <p:nvPr>
            <p:ph type="subTitle" idx="3"/>
          </p:nvPr>
        </p:nvSpPr>
        <p:spPr>
          <a:xfrm>
            <a:off x="2102700" y="3536956"/>
            <a:ext cx="2243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8" name="Google Shape;238;p23"/>
          <p:cNvSpPr txBox="1">
            <a:spLocks noGrp="1"/>
          </p:cNvSpPr>
          <p:nvPr>
            <p:ph type="subTitle" idx="4"/>
          </p:nvPr>
        </p:nvSpPr>
        <p:spPr>
          <a:xfrm>
            <a:off x="2102700" y="3247932"/>
            <a:ext cx="22434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9" name="Google Shape;239;p23"/>
          <p:cNvSpPr txBox="1">
            <a:spLocks noGrp="1"/>
          </p:cNvSpPr>
          <p:nvPr>
            <p:ph type="subTitle" idx="5"/>
          </p:nvPr>
        </p:nvSpPr>
        <p:spPr>
          <a:xfrm>
            <a:off x="4804175" y="2095280"/>
            <a:ext cx="22434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240" name="Google Shape;240;p23"/>
          <p:cNvSpPr txBox="1">
            <a:spLocks noGrp="1"/>
          </p:cNvSpPr>
          <p:nvPr>
            <p:ph type="subTitle" idx="6"/>
          </p:nvPr>
        </p:nvSpPr>
        <p:spPr>
          <a:xfrm>
            <a:off x="4804175" y="1806256"/>
            <a:ext cx="2243400" cy="394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algn="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3"/>
          <p:cNvSpPr txBox="1">
            <a:spLocks noGrp="1"/>
          </p:cNvSpPr>
          <p:nvPr>
            <p:ph type="subTitle" idx="7"/>
          </p:nvPr>
        </p:nvSpPr>
        <p:spPr>
          <a:xfrm>
            <a:off x="4804175" y="3536956"/>
            <a:ext cx="22434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242" name="Google Shape;242;p23"/>
          <p:cNvSpPr txBox="1">
            <a:spLocks noGrp="1"/>
          </p:cNvSpPr>
          <p:nvPr>
            <p:ph type="subTitle" idx="8"/>
          </p:nvPr>
        </p:nvSpPr>
        <p:spPr>
          <a:xfrm>
            <a:off x="4804175" y="3247933"/>
            <a:ext cx="2243400" cy="394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algn="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3"/>
          <p:cNvSpPr/>
          <p:nvPr/>
        </p:nvSpPr>
        <p:spPr>
          <a:xfrm>
            <a:off x="8460586" y="44503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rot="826611">
            <a:off x="8391096" y="3809931"/>
            <a:ext cx="464397" cy="857835"/>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rot="-1405052">
            <a:off x="536965" y="4426700"/>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46"/>
        <p:cNvGrpSpPr/>
        <p:nvPr/>
      </p:nvGrpSpPr>
      <p:grpSpPr>
        <a:xfrm>
          <a:off x="0" y="0"/>
          <a:ext cx="0" cy="0"/>
          <a:chOff x="0" y="0"/>
          <a:chExt cx="0" cy="0"/>
        </a:xfrm>
      </p:grpSpPr>
      <p:sp>
        <p:nvSpPr>
          <p:cNvPr id="247" name="Google Shape;247;p24"/>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txBox="1">
            <a:spLocks noGrp="1"/>
          </p:cNvSpPr>
          <p:nvPr>
            <p:ph type="subTitle" idx="1"/>
          </p:nvPr>
        </p:nvSpPr>
        <p:spPr>
          <a:xfrm>
            <a:off x="1045875" y="2289650"/>
            <a:ext cx="1928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9" name="Google Shape;249;p24"/>
          <p:cNvSpPr txBox="1">
            <a:spLocks noGrp="1"/>
          </p:cNvSpPr>
          <p:nvPr>
            <p:ph type="subTitle" idx="2"/>
          </p:nvPr>
        </p:nvSpPr>
        <p:spPr>
          <a:xfrm>
            <a:off x="1045875" y="2000625"/>
            <a:ext cx="1928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0" name="Google Shape;250;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251" name="Google Shape;251;p24"/>
          <p:cNvSpPr txBox="1">
            <a:spLocks noGrp="1"/>
          </p:cNvSpPr>
          <p:nvPr>
            <p:ph type="subTitle" idx="3"/>
          </p:nvPr>
        </p:nvSpPr>
        <p:spPr>
          <a:xfrm>
            <a:off x="3607625" y="2289650"/>
            <a:ext cx="1928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4"/>
          <p:cNvSpPr txBox="1">
            <a:spLocks noGrp="1"/>
          </p:cNvSpPr>
          <p:nvPr>
            <p:ph type="subTitle" idx="4"/>
          </p:nvPr>
        </p:nvSpPr>
        <p:spPr>
          <a:xfrm>
            <a:off x="3607625" y="2000625"/>
            <a:ext cx="1928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3" name="Google Shape;253;p24"/>
          <p:cNvSpPr txBox="1">
            <a:spLocks noGrp="1"/>
          </p:cNvSpPr>
          <p:nvPr>
            <p:ph type="subTitle" idx="5"/>
          </p:nvPr>
        </p:nvSpPr>
        <p:spPr>
          <a:xfrm>
            <a:off x="6169375" y="2289650"/>
            <a:ext cx="1928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4"/>
          <p:cNvSpPr txBox="1">
            <a:spLocks noGrp="1"/>
          </p:cNvSpPr>
          <p:nvPr>
            <p:ph type="subTitle" idx="6"/>
          </p:nvPr>
        </p:nvSpPr>
        <p:spPr>
          <a:xfrm>
            <a:off x="6169375" y="2000625"/>
            <a:ext cx="1928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5" name="Google Shape;255;p24"/>
          <p:cNvSpPr txBox="1">
            <a:spLocks noGrp="1"/>
          </p:cNvSpPr>
          <p:nvPr>
            <p:ph type="subTitle" idx="7"/>
          </p:nvPr>
        </p:nvSpPr>
        <p:spPr>
          <a:xfrm>
            <a:off x="1045900" y="4062419"/>
            <a:ext cx="1928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6" name="Google Shape;256;p24"/>
          <p:cNvSpPr txBox="1">
            <a:spLocks noGrp="1"/>
          </p:cNvSpPr>
          <p:nvPr>
            <p:ph type="subTitle" idx="8"/>
          </p:nvPr>
        </p:nvSpPr>
        <p:spPr>
          <a:xfrm>
            <a:off x="1045900" y="3773404"/>
            <a:ext cx="1928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7" name="Google Shape;257;p24"/>
          <p:cNvSpPr txBox="1">
            <a:spLocks noGrp="1"/>
          </p:cNvSpPr>
          <p:nvPr>
            <p:ph type="subTitle" idx="9"/>
          </p:nvPr>
        </p:nvSpPr>
        <p:spPr>
          <a:xfrm>
            <a:off x="3607650" y="4062419"/>
            <a:ext cx="1928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8" name="Google Shape;258;p24"/>
          <p:cNvSpPr txBox="1">
            <a:spLocks noGrp="1"/>
          </p:cNvSpPr>
          <p:nvPr>
            <p:ph type="subTitle" idx="13"/>
          </p:nvPr>
        </p:nvSpPr>
        <p:spPr>
          <a:xfrm>
            <a:off x="3607650" y="3773404"/>
            <a:ext cx="1928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9" name="Google Shape;259;p24"/>
          <p:cNvSpPr txBox="1">
            <a:spLocks noGrp="1"/>
          </p:cNvSpPr>
          <p:nvPr>
            <p:ph type="subTitle" idx="14"/>
          </p:nvPr>
        </p:nvSpPr>
        <p:spPr>
          <a:xfrm>
            <a:off x="6169400" y="4062419"/>
            <a:ext cx="1928700" cy="53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0" name="Google Shape;260;p24"/>
          <p:cNvSpPr txBox="1">
            <a:spLocks noGrp="1"/>
          </p:cNvSpPr>
          <p:nvPr>
            <p:ph type="subTitle" idx="15"/>
          </p:nvPr>
        </p:nvSpPr>
        <p:spPr>
          <a:xfrm>
            <a:off x="6169400" y="3773404"/>
            <a:ext cx="19287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1" name="Google Shape;261;p24"/>
          <p:cNvSpPr/>
          <p:nvPr/>
        </p:nvSpPr>
        <p:spPr>
          <a:xfrm>
            <a:off x="302401" y="63860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719997" y="34130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rot="576130">
            <a:off x="8330384" y="3965322"/>
            <a:ext cx="309235" cy="730598"/>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4"/>
          <p:cNvGrpSpPr/>
          <p:nvPr/>
        </p:nvGrpSpPr>
        <p:grpSpPr>
          <a:xfrm rot="126197">
            <a:off x="412887" y="4291101"/>
            <a:ext cx="376237" cy="392036"/>
            <a:chOff x="4847525" y="708375"/>
            <a:chExt cx="376247" cy="392047"/>
          </a:xfrm>
        </p:grpSpPr>
        <p:sp>
          <p:nvSpPr>
            <p:cNvPr id="265" name="Google Shape;265;p24"/>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4"/>
            <p:cNvGrpSpPr/>
            <p:nvPr/>
          </p:nvGrpSpPr>
          <p:grpSpPr>
            <a:xfrm>
              <a:off x="4847525" y="708375"/>
              <a:ext cx="376247" cy="392047"/>
              <a:chOff x="4471275" y="627875"/>
              <a:chExt cx="376247" cy="392047"/>
            </a:xfrm>
          </p:grpSpPr>
          <p:sp>
            <p:nvSpPr>
              <p:cNvPr id="267" name="Google Shape;267;p24"/>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93"/>
        <p:cNvGrpSpPr/>
        <p:nvPr/>
      </p:nvGrpSpPr>
      <p:grpSpPr>
        <a:xfrm>
          <a:off x="0" y="0"/>
          <a:ext cx="0" cy="0"/>
          <a:chOff x="0" y="0"/>
          <a:chExt cx="0" cy="0"/>
        </a:xfrm>
      </p:grpSpPr>
      <p:sp>
        <p:nvSpPr>
          <p:cNvPr id="294" name="Google Shape;294;p28"/>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txBox="1">
            <a:spLocks noGrp="1"/>
          </p:cNvSpPr>
          <p:nvPr>
            <p:ph type="title" hasCustomPrompt="1"/>
          </p:nvPr>
        </p:nvSpPr>
        <p:spPr>
          <a:xfrm>
            <a:off x="713225" y="1253500"/>
            <a:ext cx="3955800" cy="669300"/>
          </a:xfrm>
          <a:prstGeom prst="rect">
            <a:avLst/>
          </a:prstGeom>
          <a:noFill/>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6000"/>
              <a:buNone/>
              <a:defRPr sz="46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t>xx%</a:t>
            </a:r>
          </a:p>
        </p:txBody>
      </p:sp>
      <p:sp>
        <p:nvSpPr>
          <p:cNvPr id="296" name="Google Shape;296;p28"/>
          <p:cNvSpPr txBox="1">
            <a:spLocks noGrp="1"/>
          </p:cNvSpPr>
          <p:nvPr>
            <p:ph type="subTitle" idx="1"/>
          </p:nvPr>
        </p:nvSpPr>
        <p:spPr>
          <a:xfrm>
            <a:off x="713225" y="1988875"/>
            <a:ext cx="3955800" cy="32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97" name="Google Shape;297;p28"/>
          <p:cNvSpPr txBox="1">
            <a:spLocks noGrp="1"/>
          </p:cNvSpPr>
          <p:nvPr>
            <p:ph type="title" idx="2" hasCustomPrompt="1"/>
          </p:nvPr>
        </p:nvSpPr>
        <p:spPr>
          <a:xfrm>
            <a:off x="713225" y="2832125"/>
            <a:ext cx="3955800" cy="669300"/>
          </a:xfrm>
          <a:prstGeom prst="rect">
            <a:avLst/>
          </a:prstGeom>
          <a:noFill/>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6000"/>
              <a:buNone/>
              <a:defRPr sz="46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r>
              <a:t>xx%</a:t>
            </a:r>
          </a:p>
        </p:txBody>
      </p:sp>
      <p:sp>
        <p:nvSpPr>
          <p:cNvPr id="298" name="Google Shape;298;p28"/>
          <p:cNvSpPr txBox="1">
            <a:spLocks noGrp="1"/>
          </p:cNvSpPr>
          <p:nvPr>
            <p:ph type="subTitle" idx="3"/>
          </p:nvPr>
        </p:nvSpPr>
        <p:spPr>
          <a:xfrm>
            <a:off x="713225" y="3567500"/>
            <a:ext cx="3955800" cy="32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99" name="Google Shape;299;p28"/>
          <p:cNvSpPr/>
          <p:nvPr/>
        </p:nvSpPr>
        <p:spPr>
          <a:xfrm>
            <a:off x="352721" y="4250772"/>
            <a:ext cx="464398" cy="470181"/>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8430775" y="4439044"/>
            <a:ext cx="205797" cy="208297"/>
          </a:xfrm>
          <a:custGeom>
            <a:avLst/>
            <a:gdLst/>
            <a:ahLst/>
            <a:cxnLst/>
            <a:rect l="l" t="t" r="r" b="b"/>
            <a:pathLst>
              <a:path w="2881" h="2916" extrusionOk="0">
                <a:moveTo>
                  <a:pt x="1417" y="1"/>
                </a:moveTo>
                <a:cubicBezTo>
                  <a:pt x="1417" y="1"/>
                  <a:pt x="1416" y="1"/>
                  <a:pt x="1416" y="1"/>
                </a:cubicBezTo>
                <a:cubicBezTo>
                  <a:pt x="1277" y="8"/>
                  <a:pt x="1154" y="1047"/>
                  <a:pt x="1089" y="1112"/>
                </a:cubicBezTo>
                <a:cubicBezTo>
                  <a:pt x="958" y="1250"/>
                  <a:pt x="1" y="1346"/>
                  <a:pt x="9" y="1481"/>
                </a:cubicBezTo>
                <a:cubicBezTo>
                  <a:pt x="12" y="1612"/>
                  <a:pt x="958" y="1673"/>
                  <a:pt x="1089" y="1804"/>
                </a:cubicBezTo>
                <a:cubicBezTo>
                  <a:pt x="1162" y="1877"/>
                  <a:pt x="1319" y="2915"/>
                  <a:pt x="1457" y="2915"/>
                </a:cubicBezTo>
                <a:cubicBezTo>
                  <a:pt x="1457" y="2915"/>
                  <a:pt x="1458" y="2915"/>
                  <a:pt x="1458" y="2915"/>
                </a:cubicBezTo>
                <a:cubicBezTo>
                  <a:pt x="1600" y="2908"/>
                  <a:pt x="1720" y="1873"/>
                  <a:pt x="1785" y="1804"/>
                </a:cubicBezTo>
                <a:cubicBezTo>
                  <a:pt x="1912" y="1673"/>
                  <a:pt x="2881" y="1569"/>
                  <a:pt x="2873" y="1435"/>
                </a:cubicBezTo>
                <a:cubicBezTo>
                  <a:pt x="2865" y="1300"/>
                  <a:pt x="1916" y="1235"/>
                  <a:pt x="1785" y="1112"/>
                </a:cubicBezTo>
                <a:cubicBezTo>
                  <a:pt x="1708" y="1035"/>
                  <a:pt x="1555" y="1"/>
                  <a:pt x="1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rot="-1405163">
            <a:off x="1143120" y="395851"/>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52723" y="347517"/>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03"/>
        <p:cNvGrpSpPr/>
        <p:nvPr/>
      </p:nvGrpSpPr>
      <p:grpSpPr>
        <a:xfrm>
          <a:off x="0" y="0"/>
          <a:ext cx="0" cy="0"/>
          <a:chOff x="0" y="0"/>
          <a:chExt cx="0" cy="0"/>
        </a:xfrm>
      </p:grpSpPr>
      <p:sp>
        <p:nvSpPr>
          <p:cNvPr id="304" name="Google Shape;304;p29"/>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306" name="Google Shape;306;p29"/>
          <p:cNvSpPr txBox="1">
            <a:spLocks noGrp="1"/>
          </p:cNvSpPr>
          <p:nvPr>
            <p:ph type="subTitle" idx="1"/>
          </p:nvPr>
        </p:nvSpPr>
        <p:spPr>
          <a:xfrm>
            <a:off x="1000375" y="3333276"/>
            <a:ext cx="20034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29"/>
          <p:cNvSpPr txBox="1">
            <a:spLocks noGrp="1"/>
          </p:cNvSpPr>
          <p:nvPr>
            <p:ph type="subTitle" idx="2"/>
          </p:nvPr>
        </p:nvSpPr>
        <p:spPr>
          <a:xfrm>
            <a:off x="1000363" y="2998775"/>
            <a:ext cx="2003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8" name="Google Shape;308;p29"/>
          <p:cNvSpPr txBox="1">
            <a:spLocks noGrp="1"/>
          </p:cNvSpPr>
          <p:nvPr>
            <p:ph type="subTitle" idx="3"/>
          </p:nvPr>
        </p:nvSpPr>
        <p:spPr>
          <a:xfrm>
            <a:off x="3581934" y="3333276"/>
            <a:ext cx="20034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29"/>
          <p:cNvSpPr txBox="1">
            <a:spLocks noGrp="1"/>
          </p:cNvSpPr>
          <p:nvPr>
            <p:ph type="subTitle" idx="4"/>
          </p:nvPr>
        </p:nvSpPr>
        <p:spPr>
          <a:xfrm>
            <a:off x="3581922" y="2998775"/>
            <a:ext cx="2003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0" name="Google Shape;310;p29"/>
          <p:cNvSpPr txBox="1">
            <a:spLocks noGrp="1"/>
          </p:cNvSpPr>
          <p:nvPr>
            <p:ph type="subTitle" idx="5"/>
          </p:nvPr>
        </p:nvSpPr>
        <p:spPr>
          <a:xfrm>
            <a:off x="6173475" y="3333276"/>
            <a:ext cx="2013300" cy="98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29"/>
          <p:cNvSpPr txBox="1">
            <a:spLocks noGrp="1"/>
          </p:cNvSpPr>
          <p:nvPr>
            <p:ph type="subTitle" idx="6"/>
          </p:nvPr>
        </p:nvSpPr>
        <p:spPr>
          <a:xfrm>
            <a:off x="6173463" y="2998775"/>
            <a:ext cx="20133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2" name="Google Shape;312;p29"/>
          <p:cNvSpPr txBox="1">
            <a:spLocks noGrp="1"/>
          </p:cNvSpPr>
          <p:nvPr>
            <p:ph type="title" idx="7" hasCustomPrompt="1"/>
          </p:nvPr>
        </p:nvSpPr>
        <p:spPr>
          <a:xfrm>
            <a:off x="1410163" y="2361000"/>
            <a:ext cx="1183800" cy="43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3000">
                <a:solidFill>
                  <a:schemeClr val="lt2"/>
                </a:solidFill>
              </a:defRPr>
            </a:lvl1pPr>
            <a:lvl2pPr lvl="1" algn="ctr" rtl="0">
              <a:spcBef>
                <a:spcPts val="0"/>
              </a:spcBef>
              <a:spcAft>
                <a:spcPts val="0"/>
              </a:spcAft>
              <a:buClr>
                <a:schemeClr val="lt2"/>
              </a:buClr>
              <a:buSzPts val="3000"/>
              <a:buNone/>
              <a:defRPr sz="3000">
                <a:solidFill>
                  <a:schemeClr val="lt2"/>
                </a:solidFill>
              </a:defRPr>
            </a:lvl2pPr>
            <a:lvl3pPr lvl="2" algn="ctr" rtl="0">
              <a:spcBef>
                <a:spcPts val="0"/>
              </a:spcBef>
              <a:spcAft>
                <a:spcPts val="0"/>
              </a:spcAft>
              <a:buClr>
                <a:schemeClr val="lt2"/>
              </a:buClr>
              <a:buSzPts val="3000"/>
              <a:buNone/>
              <a:defRPr sz="3000">
                <a:solidFill>
                  <a:schemeClr val="lt2"/>
                </a:solidFill>
              </a:defRPr>
            </a:lvl3pPr>
            <a:lvl4pPr lvl="3" algn="ctr" rtl="0">
              <a:spcBef>
                <a:spcPts val="0"/>
              </a:spcBef>
              <a:spcAft>
                <a:spcPts val="0"/>
              </a:spcAft>
              <a:buClr>
                <a:schemeClr val="lt2"/>
              </a:buClr>
              <a:buSzPts val="3000"/>
              <a:buNone/>
              <a:defRPr sz="3000">
                <a:solidFill>
                  <a:schemeClr val="lt2"/>
                </a:solidFill>
              </a:defRPr>
            </a:lvl4pPr>
            <a:lvl5pPr lvl="4" algn="ctr" rtl="0">
              <a:spcBef>
                <a:spcPts val="0"/>
              </a:spcBef>
              <a:spcAft>
                <a:spcPts val="0"/>
              </a:spcAft>
              <a:buClr>
                <a:schemeClr val="lt2"/>
              </a:buClr>
              <a:buSzPts val="3000"/>
              <a:buNone/>
              <a:defRPr sz="3000">
                <a:solidFill>
                  <a:schemeClr val="lt2"/>
                </a:solidFill>
              </a:defRPr>
            </a:lvl5pPr>
            <a:lvl6pPr lvl="5" algn="ctr" rtl="0">
              <a:spcBef>
                <a:spcPts val="0"/>
              </a:spcBef>
              <a:spcAft>
                <a:spcPts val="0"/>
              </a:spcAft>
              <a:buClr>
                <a:schemeClr val="lt2"/>
              </a:buClr>
              <a:buSzPts val="3000"/>
              <a:buNone/>
              <a:defRPr sz="3000">
                <a:solidFill>
                  <a:schemeClr val="lt2"/>
                </a:solidFill>
              </a:defRPr>
            </a:lvl6pPr>
            <a:lvl7pPr lvl="6" algn="ctr" rtl="0">
              <a:spcBef>
                <a:spcPts val="0"/>
              </a:spcBef>
              <a:spcAft>
                <a:spcPts val="0"/>
              </a:spcAft>
              <a:buClr>
                <a:schemeClr val="lt2"/>
              </a:buClr>
              <a:buSzPts val="3000"/>
              <a:buNone/>
              <a:defRPr sz="3000">
                <a:solidFill>
                  <a:schemeClr val="lt2"/>
                </a:solidFill>
              </a:defRPr>
            </a:lvl7pPr>
            <a:lvl8pPr lvl="7" algn="ctr" rtl="0">
              <a:spcBef>
                <a:spcPts val="0"/>
              </a:spcBef>
              <a:spcAft>
                <a:spcPts val="0"/>
              </a:spcAft>
              <a:buClr>
                <a:schemeClr val="lt2"/>
              </a:buClr>
              <a:buSzPts val="3000"/>
              <a:buNone/>
              <a:defRPr sz="3000">
                <a:solidFill>
                  <a:schemeClr val="lt2"/>
                </a:solidFill>
              </a:defRPr>
            </a:lvl8pPr>
            <a:lvl9pPr lvl="8" algn="ctr" rtl="0">
              <a:spcBef>
                <a:spcPts val="0"/>
              </a:spcBef>
              <a:spcAft>
                <a:spcPts val="0"/>
              </a:spcAft>
              <a:buClr>
                <a:schemeClr val="lt2"/>
              </a:buClr>
              <a:buSzPts val="3000"/>
              <a:buNone/>
              <a:defRPr sz="3000">
                <a:solidFill>
                  <a:schemeClr val="lt2"/>
                </a:solidFill>
              </a:defRPr>
            </a:lvl9pPr>
          </a:lstStyle>
          <a:p>
            <a:r>
              <a:t>xx%</a:t>
            </a:r>
          </a:p>
        </p:txBody>
      </p:sp>
      <p:sp>
        <p:nvSpPr>
          <p:cNvPr id="313" name="Google Shape;313;p29"/>
          <p:cNvSpPr txBox="1">
            <a:spLocks noGrp="1"/>
          </p:cNvSpPr>
          <p:nvPr>
            <p:ph type="title" idx="8" hasCustomPrompt="1"/>
          </p:nvPr>
        </p:nvSpPr>
        <p:spPr>
          <a:xfrm>
            <a:off x="3991722" y="2361000"/>
            <a:ext cx="1183800" cy="43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3000">
                <a:solidFill>
                  <a:schemeClr val="accent5"/>
                </a:solidFill>
              </a:defRPr>
            </a:lvl1pPr>
            <a:lvl2pPr lvl="1" algn="ctr" rtl="0">
              <a:spcBef>
                <a:spcPts val="0"/>
              </a:spcBef>
              <a:spcAft>
                <a:spcPts val="0"/>
              </a:spcAft>
              <a:buClr>
                <a:schemeClr val="lt2"/>
              </a:buClr>
              <a:buSzPts val="3000"/>
              <a:buNone/>
              <a:defRPr sz="3000">
                <a:solidFill>
                  <a:schemeClr val="lt2"/>
                </a:solidFill>
              </a:defRPr>
            </a:lvl2pPr>
            <a:lvl3pPr lvl="2" algn="ctr" rtl="0">
              <a:spcBef>
                <a:spcPts val="0"/>
              </a:spcBef>
              <a:spcAft>
                <a:spcPts val="0"/>
              </a:spcAft>
              <a:buClr>
                <a:schemeClr val="lt2"/>
              </a:buClr>
              <a:buSzPts val="3000"/>
              <a:buNone/>
              <a:defRPr sz="3000">
                <a:solidFill>
                  <a:schemeClr val="lt2"/>
                </a:solidFill>
              </a:defRPr>
            </a:lvl3pPr>
            <a:lvl4pPr lvl="3" algn="ctr" rtl="0">
              <a:spcBef>
                <a:spcPts val="0"/>
              </a:spcBef>
              <a:spcAft>
                <a:spcPts val="0"/>
              </a:spcAft>
              <a:buClr>
                <a:schemeClr val="lt2"/>
              </a:buClr>
              <a:buSzPts val="3000"/>
              <a:buNone/>
              <a:defRPr sz="3000">
                <a:solidFill>
                  <a:schemeClr val="lt2"/>
                </a:solidFill>
              </a:defRPr>
            </a:lvl4pPr>
            <a:lvl5pPr lvl="4" algn="ctr" rtl="0">
              <a:spcBef>
                <a:spcPts val="0"/>
              </a:spcBef>
              <a:spcAft>
                <a:spcPts val="0"/>
              </a:spcAft>
              <a:buClr>
                <a:schemeClr val="lt2"/>
              </a:buClr>
              <a:buSzPts val="3000"/>
              <a:buNone/>
              <a:defRPr sz="3000">
                <a:solidFill>
                  <a:schemeClr val="lt2"/>
                </a:solidFill>
              </a:defRPr>
            </a:lvl5pPr>
            <a:lvl6pPr lvl="5" algn="ctr" rtl="0">
              <a:spcBef>
                <a:spcPts val="0"/>
              </a:spcBef>
              <a:spcAft>
                <a:spcPts val="0"/>
              </a:spcAft>
              <a:buClr>
                <a:schemeClr val="lt2"/>
              </a:buClr>
              <a:buSzPts val="3000"/>
              <a:buNone/>
              <a:defRPr sz="3000">
                <a:solidFill>
                  <a:schemeClr val="lt2"/>
                </a:solidFill>
              </a:defRPr>
            </a:lvl6pPr>
            <a:lvl7pPr lvl="6" algn="ctr" rtl="0">
              <a:spcBef>
                <a:spcPts val="0"/>
              </a:spcBef>
              <a:spcAft>
                <a:spcPts val="0"/>
              </a:spcAft>
              <a:buClr>
                <a:schemeClr val="lt2"/>
              </a:buClr>
              <a:buSzPts val="3000"/>
              <a:buNone/>
              <a:defRPr sz="3000">
                <a:solidFill>
                  <a:schemeClr val="lt2"/>
                </a:solidFill>
              </a:defRPr>
            </a:lvl7pPr>
            <a:lvl8pPr lvl="7" algn="ctr" rtl="0">
              <a:spcBef>
                <a:spcPts val="0"/>
              </a:spcBef>
              <a:spcAft>
                <a:spcPts val="0"/>
              </a:spcAft>
              <a:buClr>
                <a:schemeClr val="lt2"/>
              </a:buClr>
              <a:buSzPts val="3000"/>
              <a:buNone/>
              <a:defRPr sz="3000">
                <a:solidFill>
                  <a:schemeClr val="lt2"/>
                </a:solidFill>
              </a:defRPr>
            </a:lvl8pPr>
            <a:lvl9pPr lvl="8" algn="ctr" rtl="0">
              <a:spcBef>
                <a:spcPts val="0"/>
              </a:spcBef>
              <a:spcAft>
                <a:spcPts val="0"/>
              </a:spcAft>
              <a:buClr>
                <a:schemeClr val="lt2"/>
              </a:buClr>
              <a:buSzPts val="3000"/>
              <a:buNone/>
              <a:defRPr sz="3000">
                <a:solidFill>
                  <a:schemeClr val="lt2"/>
                </a:solidFill>
              </a:defRPr>
            </a:lvl9pPr>
          </a:lstStyle>
          <a:p>
            <a:r>
              <a:t>xx%</a:t>
            </a:r>
          </a:p>
        </p:txBody>
      </p:sp>
      <p:sp>
        <p:nvSpPr>
          <p:cNvPr id="314" name="Google Shape;314;p29"/>
          <p:cNvSpPr txBox="1">
            <a:spLocks noGrp="1"/>
          </p:cNvSpPr>
          <p:nvPr>
            <p:ph type="title" idx="9" hasCustomPrompt="1"/>
          </p:nvPr>
        </p:nvSpPr>
        <p:spPr>
          <a:xfrm>
            <a:off x="6588213" y="2361000"/>
            <a:ext cx="1183800" cy="43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3000">
                <a:solidFill>
                  <a:schemeClr val="accent4"/>
                </a:solidFill>
              </a:defRPr>
            </a:lvl1pPr>
            <a:lvl2pPr lvl="1" algn="ctr" rtl="0">
              <a:spcBef>
                <a:spcPts val="0"/>
              </a:spcBef>
              <a:spcAft>
                <a:spcPts val="0"/>
              </a:spcAft>
              <a:buClr>
                <a:schemeClr val="lt2"/>
              </a:buClr>
              <a:buSzPts val="3000"/>
              <a:buNone/>
              <a:defRPr sz="3000">
                <a:solidFill>
                  <a:schemeClr val="lt2"/>
                </a:solidFill>
              </a:defRPr>
            </a:lvl2pPr>
            <a:lvl3pPr lvl="2" algn="ctr" rtl="0">
              <a:spcBef>
                <a:spcPts val="0"/>
              </a:spcBef>
              <a:spcAft>
                <a:spcPts val="0"/>
              </a:spcAft>
              <a:buClr>
                <a:schemeClr val="lt2"/>
              </a:buClr>
              <a:buSzPts val="3000"/>
              <a:buNone/>
              <a:defRPr sz="3000">
                <a:solidFill>
                  <a:schemeClr val="lt2"/>
                </a:solidFill>
              </a:defRPr>
            </a:lvl3pPr>
            <a:lvl4pPr lvl="3" algn="ctr" rtl="0">
              <a:spcBef>
                <a:spcPts val="0"/>
              </a:spcBef>
              <a:spcAft>
                <a:spcPts val="0"/>
              </a:spcAft>
              <a:buClr>
                <a:schemeClr val="lt2"/>
              </a:buClr>
              <a:buSzPts val="3000"/>
              <a:buNone/>
              <a:defRPr sz="3000">
                <a:solidFill>
                  <a:schemeClr val="lt2"/>
                </a:solidFill>
              </a:defRPr>
            </a:lvl4pPr>
            <a:lvl5pPr lvl="4" algn="ctr" rtl="0">
              <a:spcBef>
                <a:spcPts val="0"/>
              </a:spcBef>
              <a:spcAft>
                <a:spcPts val="0"/>
              </a:spcAft>
              <a:buClr>
                <a:schemeClr val="lt2"/>
              </a:buClr>
              <a:buSzPts val="3000"/>
              <a:buNone/>
              <a:defRPr sz="3000">
                <a:solidFill>
                  <a:schemeClr val="lt2"/>
                </a:solidFill>
              </a:defRPr>
            </a:lvl5pPr>
            <a:lvl6pPr lvl="5" algn="ctr" rtl="0">
              <a:spcBef>
                <a:spcPts val="0"/>
              </a:spcBef>
              <a:spcAft>
                <a:spcPts val="0"/>
              </a:spcAft>
              <a:buClr>
                <a:schemeClr val="lt2"/>
              </a:buClr>
              <a:buSzPts val="3000"/>
              <a:buNone/>
              <a:defRPr sz="3000">
                <a:solidFill>
                  <a:schemeClr val="lt2"/>
                </a:solidFill>
              </a:defRPr>
            </a:lvl6pPr>
            <a:lvl7pPr lvl="6" algn="ctr" rtl="0">
              <a:spcBef>
                <a:spcPts val="0"/>
              </a:spcBef>
              <a:spcAft>
                <a:spcPts val="0"/>
              </a:spcAft>
              <a:buClr>
                <a:schemeClr val="lt2"/>
              </a:buClr>
              <a:buSzPts val="3000"/>
              <a:buNone/>
              <a:defRPr sz="3000">
                <a:solidFill>
                  <a:schemeClr val="lt2"/>
                </a:solidFill>
              </a:defRPr>
            </a:lvl7pPr>
            <a:lvl8pPr lvl="7" algn="ctr" rtl="0">
              <a:spcBef>
                <a:spcPts val="0"/>
              </a:spcBef>
              <a:spcAft>
                <a:spcPts val="0"/>
              </a:spcAft>
              <a:buClr>
                <a:schemeClr val="lt2"/>
              </a:buClr>
              <a:buSzPts val="3000"/>
              <a:buNone/>
              <a:defRPr sz="3000">
                <a:solidFill>
                  <a:schemeClr val="lt2"/>
                </a:solidFill>
              </a:defRPr>
            </a:lvl8pPr>
            <a:lvl9pPr lvl="8" algn="ctr" rtl="0">
              <a:spcBef>
                <a:spcPts val="0"/>
              </a:spcBef>
              <a:spcAft>
                <a:spcPts val="0"/>
              </a:spcAft>
              <a:buClr>
                <a:schemeClr val="lt2"/>
              </a:buClr>
              <a:buSzPts val="3000"/>
              <a:buNone/>
              <a:defRPr sz="3000">
                <a:solidFill>
                  <a:schemeClr val="lt2"/>
                </a:solidFill>
              </a:defRPr>
            </a:lvl9pPr>
          </a:lstStyle>
          <a:p>
            <a:r>
              <a:t>xx%</a:t>
            </a:r>
          </a:p>
        </p:txBody>
      </p:sp>
      <p:sp>
        <p:nvSpPr>
          <p:cNvPr id="315" name="Google Shape;315;p29"/>
          <p:cNvSpPr/>
          <p:nvPr/>
        </p:nvSpPr>
        <p:spPr>
          <a:xfrm>
            <a:off x="998697" y="33237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rot="-1405052">
            <a:off x="354990" y="4426700"/>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8512872" y="412835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6"/>
        <p:cNvGrpSpPr/>
        <p:nvPr/>
      </p:nvGrpSpPr>
      <p:grpSpPr>
        <a:xfrm>
          <a:off x="0" y="0"/>
          <a:ext cx="0" cy="0"/>
          <a:chOff x="0" y="0"/>
          <a:chExt cx="0" cy="0"/>
        </a:xfrm>
      </p:grpSpPr>
      <p:sp>
        <p:nvSpPr>
          <p:cNvPr id="327" name="Google Shape;327;p31"/>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299873" y="408948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351830" y="446974"/>
            <a:ext cx="585893" cy="568803"/>
            <a:chOff x="5072937" y="3735302"/>
            <a:chExt cx="585893" cy="568803"/>
          </a:xfrm>
        </p:grpSpPr>
        <p:sp>
          <p:nvSpPr>
            <p:cNvPr id="330" name="Google Shape;330;p31"/>
            <p:cNvSpPr/>
            <p:nvPr/>
          </p:nvSpPr>
          <p:spPr>
            <a:xfrm>
              <a:off x="50729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5305677" y="40402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1"/>
          <p:cNvSpPr/>
          <p:nvPr/>
        </p:nvSpPr>
        <p:spPr>
          <a:xfrm rot="-212878" flipH="1">
            <a:off x="8502285" y="367872"/>
            <a:ext cx="381947" cy="902352"/>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rgbClr val="F18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rot="826611">
            <a:off x="8391096" y="3809931"/>
            <a:ext cx="464397" cy="857835"/>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713225" y="2785725"/>
            <a:ext cx="5067600" cy="650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5000"/>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907090" y="1398361"/>
            <a:ext cx="1447800" cy="8418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6000"/>
              <a:buNone/>
              <a:defRPr sz="7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a:spLocks noGrp="1"/>
          </p:cNvSpPr>
          <p:nvPr>
            <p:ph type="subTitle" idx="1"/>
          </p:nvPr>
        </p:nvSpPr>
        <p:spPr>
          <a:xfrm>
            <a:off x="713225" y="3483288"/>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p:nvPr/>
        </p:nvSpPr>
        <p:spPr>
          <a:xfrm>
            <a:off x="391748" y="274980"/>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91761" y="4560725"/>
            <a:ext cx="205797" cy="208226"/>
          </a:xfrm>
          <a:custGeom>
            <a:avLst/>
            <a:gdLst/>
            <a:ahLst/>
            <a:cxnLst/>
            <a:rect l="l" t="t" r="r" b="b"/>
            <a:pathLst>
              <a:path w="2881" h="2915" extrusionOk="0">
                <a:moveTo>
                  <a:pt x="1417" y="0"/>
                </a:moveTo>
                <a:cubicBezTo>
                  <a:pt x="1416" y="0"/>
                  <a:pt x="1416" y="0"/>
                  <a:pt x="1415" y="0"/>
                </a:cubicBezTo>
                <a:cubicBezTo>
                  <a:pt x="1277" y="8"/>
                  <a:pt x="1154" y="1046"/>
                  <a:pt x="1089" y="1112"/>
                </a:cubicBezTo>
                <a:cubicBezTo>
                  <a:pt x="958" y="1250"/>
                  <a:pt x="0" y="1346"/>
                  <a:pt x="8" y="1481"/>
                </a:cubicBezTo>
                <a:cubicBezTo>
                  <a:pt x="16" y="1611"/>
                  <a:pt x="958" y="1673"/>
                  <a:pt x="1092" y="1804"/>
                </a:cubicBezTo>
                <a:cubicBezTo>
                  <a:pt x="1165" y="1876"/>
                  <a:pt x="1318" y="2915"/>
                  <a:pt x="1460" y="2915"/>
                </a:cubicBezTo>
                <a:cubicBezTo>
                  <a:pt x="1460" y="2915"/>
                  <a:pt x="1461" y="2915"/>
                  <a:pt x="1462" y="2915"/>
                </a:cubicBezTo>
                <a:cubicBezTo>
                  <a:pt x="1600" y="2907"/>
                  <a:pt x="1719" y="1873"/>
                  <a:pt x="1788" y="1804"/>
                </a:cubicBezTo>
                <a:cubicBezTo>
                  <a:pt x="1915" y="1669"/>
                  <a:pt x="2880" y="1569"/>
                  <a:pt x="2873" y="1435"/>
                </a:cubicBezTo>
                <a:cubicBezTo>
                  <a:pt x="2865" y="1304"/>
                  <a:pt x="1915" y="1235"/>
                  <a:pt x="1788" y="1112"/>
                </a:cubicBezTo>
                <a:cubicBezTo>
                  <a:pt x="1712" y="1035"/>
                  <a:pt x="1559" y="0"/>
                  <a:pt x="1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430774" y="44069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3551787" y="476977"/>
            <a:ext cx="585893" cy="568803"/>
            <a:chOff x="5072937" y="3735302"/>
            <a:chExt cx="585893" cy="568803"/>
          </a:xfrm>
        </p:grpSpPr>
        <p:sp>
          <p:nvSpPr>
            <p:cNvPr id="31" name="Google Shape;31;p3"/>
            <p:cNvSpPr/>
            <p:nvPr/>
          </p:nvSpPr>
          <p:spPr>
            <a:xfrm>
              <a:off x="50729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305677" y="40402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rot="1161481">
            <a:off x="8391332" y="507560"/>
            <a:ext cx="309240" cy="730590"/>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35"/>
        <p:cNvGrpSpPr/>
        <p:nvPr/>
      </p:nvGrpSpPr>
      <p:grpSpPr>
        <a:xfrm>
          <a:off x="0" y="0"/>
          <a:ext cx="0" cy="0"/>
          <a:chOff x="0" y="0"/>
          <a:chExt cx="0" cy="0"/>
        </a:xfrm>
      </p:grpSpPr>
      <p:sp>
        <p:nvSpPr>
          <p:cNvPr id="336" name="Google Shape;336;p32"/>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8430775" y="4439044"/>
            <a:ext cx="205797" cy="208297"/>
          </a:xfrm>
          <a:custGeom>
            <a:avLst/>
            <a:gdLst/>
            <a:ahLst/>
            <a:cxnLst/>
            <a:rect l="l" t="t" r="r" b="b"/>
            <a:pathLst>
              <a:path w="2881" h="2916" extrusionOk="0">
                <a:moveTo>
                  <a:pt x="1417" y="1"/>
                </a:moveTo>
                <a:cubicBezTo>
                  <a:pt x="1417" y="1"/>
                  <a:pt x="1416" y="1"/>
                  <a:pt x="1416" y="1"/>
                </a:cubicBezTo>
                <a:cubicBezTo>
                  <a:pt x="1277" y="8"/>
                  <a:pt x="1154" y="1047"/>
                  <a:pt x="1089" y="1112"/>
                </a:cubicBezTo>
                <a:cubicBezTo>
                  <a:pt x="958" y="1250"/>
                  <a:pt x="1" y="1346"/>
                  <a:pt x="9" y="1481"/>
                </a:cubicBezTo>
                <a:cubicBezTo>
                  <a:pt x="12" y="1612"/>
                  <a:pt x="958" y="1673"/>
                  <a:pt x="1089" y="1804"/>
                </a:cubicBezTo>
                <a:cubicBezTo>
                  <a:pt x="1162" y="1877"/>
                  <a:pt x="1319" y="2915"/>
                  <a:pt x="1457" y="2915"/>
                </a:cubicBezTo>
                <a:cubicBezTo>
                  <a:pt x="1457" y="2915"/>
                  <a:pt x="1458" y="2915"/>
                  <a:pt x="1458" y="2915"/>
                </a:cubicBezTo>
                <a:cubicBezTo>
                  <a:pt x="1600" y="2908"/>
                  <a:pt x="1720" y="1873"/>
                  <a:pt x="1785" y="1804"/>
                </a:cubicBezTo>
                <a:cubicBezTo>
                  <a:pt x="1912" y="1673"/>
                  <a:pt x="2881" y="1569"/>
                  <a:pt x="2873" y="1435"/>
                </a:cubicBezTo>
                <a:cubicBezTo>
                  <a:pt x="2865" y="1300"/>
                  <a:pt x="1916" y="1235"/>
                  <a:pt x="1785" y="1112"/>
                </a:cubicBezTo>
                <a:cubicBezTo>
                  <a:pt x="1708" y="1035"/>
                  <a:pt x="1555" y="1"/>
                  <a:pt x="1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rot="-1405163">
            <a:off x="1143120" y="32102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rot="564791">
            <a:off x="352720" y="347519"/>
            <a:ext cx="464391" cy="857825"/>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rot="576130">
            <a:off x="8482784" y="366072"/>
            <a:ext cx="309235" cy="730598"/>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rgbClr val="F18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rot="-329581" flipH="1">
            <a:off x="371106" y="4043174"/>
            <a:ext cx="309246" cy="730597"/>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rgbClr val="F18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45" name="Google Shape;45;p5"/>
          <p:cNvSpPr txBox="1">
            <a:spLocks noGrp="1"/>
          </p:cNvSpPr>
          <p:nvPr>
            <p:ph type="subTitle" idx="1"/>
          </p:nvPr>
        </p:nvSpPr>
        <p:spPr>
          <a:xfrm>
            <a:off x="969675" y="3051647"/>
            <a:ext cx="3108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 name="Google Shape;46;p5"/>
          <p:cNvSpPr txBox="1">
            <a:spLocks noGrp="1"/>
          </p:cNvSpPr>
          <p:nvPr>
            <p:ph type="subTitle" idx="2"/>
          </p:nvPr>
        </p:nvSpPr>
        <p:spPr>
          <a:xfrm>
            <a:off x="969675" y="2762625"/>
            <a:ext cx="3108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 name="Google Shape;47;p5"/>
          <p:cNvSpPr txBox="1">
            <a:spLocks noGrp="1"/>
          </p:cNvSpPr>
          <p:nvPr>
            <p:ph type="subTitle" idx="3"/>
          </p:nvPr>
        </p:nvSpPr>
        <p:spPr>
          <a:xfrm>
            <a:off x="5065725" y="3051651"/>
            <a:ext cx="3108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5"/>
          <p:cNvSpPr txBox="1">
            <a:spLocks noGrp="1"/>
          </p:cNvSpPr>
          <p:nvPr>
            <p:ph type="subTitle" idx="4"/>
          </p:nvPr>
        </p:nvSpPr>
        <p:spPr>
          <a:xfrm>
            <a:off x="5065725" y="2762625"/>
            <a:ext cx="3108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a:solidFill>
                  <a:schemeClr val="lt1"/>
                </a:solidFill>
                <a:latin typeface="Sigmar One"/>
                <a:ea typeface="Sigmar One"/>
                <a:cs typeface="Sigmar One"/>
                <a:sym typeface="Sigmar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
          <p:cNvSpPr/>
          <p:nvPr/>
        </p:nvSpPr>
        <p:spPr>
          <a:xfrm>
            <a:off x="8453498" y="418638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1405163">
            <a:off x="389070" y="489951"/>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299673" y="392220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423997" y="460400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295505">
            <a:off x="8461579" y="409361"/>
            <a:ext cx="309238" cy="730579"/>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6"/>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flipH="1">
            <a:off x="410054" y="314109"/>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1161510">
            <a:off x="8398379" y="3977528"/>
            <a:ext cx="381944" cy="902352"/>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329581" flipH="1">
            <a:off x="358760" y="800999"/>
            <a:ext cx="309246" cy="730597"/>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flipH="1">
            <a:off x="8291755" y="287249"/>
            <a:ext cx="585893" cy="568803"/>
            <a:chOff x="5072937" y="3735302"/>
            <a:chExt cx="585893" cy="568803"/>
          </a:xfrm>
        </p:grpSpPr>
        <p:sp>
          <p:nvSpPr>
            <p:cNvPr id="61" name="Google Shape;61;p6"/>
            <p:cNvSpPr/>
            <p:nvPr/>
          </p:nvSpPr>
          <p:spPr>
            <a:xfrm>
              <a:off x="50729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5305677" y="40402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6"/>
          <p:cNvSpPr/>
          <p:nvPr/>
        </p:nvSpPr>
        <p:spPr>
          <a:xfrm rot="1405163" flipH="1">
            <a:off x="8546727" y="355592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title" idx="2"/>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body" idx="1"/>
          </p:nvPr>
        </p:nvSpPr>
        <p:spPr>
          <a:xfrm>
            <a:off x="713225" y="1999050"/>
            <a:ext cx="4294800" cy="2250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69" name="Google Shape;69;p7"/>
          <p:cNvSpPr txBox="1">
            <a:spLocks noGrp="1"/>
          </p:cNvSpPr>
          <p:nvPr>
            <p:ph type="title"/>
          </p:nvPr>
        </p:nvSpPr>
        <p:spPr>
          <a:xfrm>
            <a:off x="720000" y="539500"/>
            <a:ext cx="4294800" cy="1162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500"/>
              <a:buNone/>
              <a:defRPr/>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70" name="Google Shape;70;p7"/>
          <p:cNvSpPr/>
          <p:nvPr/>
        </p:nvSpPr>
        <p:spPr>
          <a:xfrm>
            <a:off x="7857422" y="4217552"/>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435553">
            <a:off x="5641773" y="437532"/>
            <a:ext cx="381942" cy="902352"/>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7"/>
          <p:cNvGrpSpPr/>
          <p:nvPr/>
        </p:nvGrpSpPr>
        <p:grpSpPr>
          <a:xfrm flipH="1">
            <a:off x="7175080" y="648924"/>
            <a:ext cx="585893" cy="568803"/>
            <a:chOff x="5072937" y="3735302"/>
            <a:chExt cx="585893" cy="568803"/>
          </a:xfrm>
        </p:grpSpPr>
        <p:sp>
          <p:nvSpPr>
            <p:cNvPr id="73" name="Google Shape;73;p7"/>
            <p:cNvSpPr/>
            <p:nvPr/>
          </p:nvSpPr>
          <p:spPr>
            <a:xfrm>
              <a:off x="50729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5305677" y="40402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7"/>
          <p:cNvSpPr/>
          <p:nvPr/>
        </p:nvSpPr>
        <p:spPr>
          <a:xfrm>
            <a:off x="394487" y="443906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819025" y="1638000"/>
            <a:ext cx="5505900" cy="1867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0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a:endParaRPr/>
          </a:p>
        </p:txBody>
      </p:sp>
      <p:sp>
        <p:nvSpPr>
          <p:cNvPr id="80" name="Google Shape;80;p8"/>
          <p:cNvSpPr/>
          <p:nvPr/>
        </p:nvSpPr>
        <p:spPr>
          <a:xfrm>
            <a:off x="7662587" y="36822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1161510" flipH="1">
            <a:off x="668774" y="577291"/>
            <a:ext cx="381944" cy="902352"/>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1161481">
            <a:off x="8148157" y="3924385"/>
            <a:ext cx="309240" cy="730590"/>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1820627" y="844027"/>
            <a:ext cx="505553" cy="492603"/>
            <a:chOff x="5153277" y="3735302"/>
            <a:chExt cx="505553" cy="492603"/>
          </a:xfrm>
        </p:grpSpPr>
        <p:sp>
          <p:nvSpPr>
            <p:cNvPr id="84" name="Google Shape;84;p8"/>
            <p:cNvSpPr/>
            <p:nvPr/>
          </p:nvSpPr>
          <p:spPr>
            <a:xfrm>
              <a:off x="5153277" y="39640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8"/>
          <p:cNvSpPr/>
          <p:nvPr/>
        </p:nvSpPr>
        <p:spPr>
          <a:xfrm>
            <a:off x="8198573" y="551555"/>
            <a:ext cx="464396" cy="857834"/>
          </a:xfrm>
          <a:custGeom>
            <a:avLst/>
            <a:gdLst/>
            <a:ahLst/>
            <a:cxnLst/>
            <a:rect l="l" t="t" r="r" b="b"/>
            <a:pathLst>
              <a:path w="4750" h="8774" extrusionOk="0">
                <a:moveTo>
                  <a:pt x="1447" y="0"/>
                </a:moveTo>
                <a:cubicBezTo>
                  <a:pt x="1425" y="0"/>
                  <a:pt x="1425" y="41"/>
                  <a:pt x="1450" y="121"/>
                </a:cubicBezTo>
                <a:lnTo>
                  <a:pt x="1746" y="1082"/>
                </a:lnTo>
                <a:cubicBezTo>
                  <a:pt x="1919" y="1647"/>
                  <a:pt x="2285" y="2782"/>
                  <a:pt x="2285" y="2782"/>
                </a:cubicBezTo>
                <a:cubicBezTo>
                  <a:pt x="2331" y="2924"/>
                  <a:pt x="2246" y="3074"/>
                  <a:pt x="2100" y="3105"/>
                </a:cubicBezTo>
                <a:lnTo>
                  <a:pt x="189" y="3531"/>
                </a:lnTo>
                <a:cubicBezTo>
                  <a:pt x="43" y="3566"/>
                  <a:pt x="1" y="3685"/>
                  <a:pt x="97" y="3801"/>
                </a:cubicBezTo>
                <a:lnTo>
                  <a:pt x="1789" y="5815"/>
                </a:lnTo>
                <a:cubicBezTo>
                  <a:pt x="1885" y="5931"/>
                  <a:pt x="2039" y="6119"/>
                  <a:pt x="2135" y="6238"/>
                </a:cubicBezTo>
                <a:lnTo>
                  <a:pt x="4111" y="8695"/>
                </a:lnTo>
                <a:cubicBezTo>
                  <a:pt x="4152" y="8748"/>
                  <a:pt x="4181" y="8774"/>
                  <a:pt x="4195" y="8774"/>
                </a:cubicBezTo>
                <a:cubicBezTo>
                  <a:pt x="4213" y="8774"/>
                  <a:pt x="4208" y="8734"/>
                  <a:pt x="4176" y="8657"/>
                </a:cubicBezTo>
                <a:lnTo>
                  <a:pt x="3654" y="7400"/>
                </a:lnTo>
                <a:cubicBezTo>
                  <a:pt x="3592" y="7261"/>
                  <a:pt x="3542" y="7130"/>
                  <a:pt x="3542" y="7127"/>
                </a:cubicBezTo>
                <a:cubicBezTo>
                  <a:pt x="3542" y="7123"/>
                  <a:pt x="3492" y="7004"/>
                  <a:pt x="3430" y="6865"/>
                </a:cubicBezTo>
                <a:lnTo>
                  <a:pt x="2769" y="5323"/>
                </a:lnTo>
                <a:cubicBezTo>
                  <a:pt x="2704" y="5193"/>
                  <a:pt x="2785" y="5039"/>
                  <a:pt x="2927" y="5008"/>
                </a:cubicBezTo>
                <a:lnTo>
                  <a:pt x="4553" y="4620"/>
                </a:lnTo>
                <a:cubicBezTo>
                  <a:pt x="4703" y="4585"/>
                  <a:pt x="4749" y="4458"/>
                  <a:pt x="4657" y="4335"/>
                </a:cubicBezTo>
                <a:lnTo>
                  <a:pt x="1535" y="79"/>
                </a:lnTo>
                <a:cubicBezTo>
                  <a:pt x="1494" y="26"/>
                  <a:pt x="1464" y="0"/>
                  <a:pt x="1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1405163">
            <a:off x="7454570" y="59707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1405052">
            <a:off x="3900065" y="4275537"/>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9"/>
          <p:cNvSpPr/>
          <p:nvPr/>
        </p:nvSpPr>
        <p:spPr>
          <a:xfrm>
            <a:off x="134100" y="145050"/>
            <a:ext cx="8875800" cy="4853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txBox="1">
            <a:spLocks noGrp="1"/>
          </p:cNvSpPr>
          <p:nvPr>
            <p:ph type="title"/>
          </p:nvPr>
        </p:nvSpPr>
        <p:spPr>
          <a:xfrm>
            <a:off x="2047188" y="1491275"/>
            <a:ext cx="5049600" cy="6711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500"/>
              <a:buNone/>
              <a:defRPr sz="4700"/>
            </a:lvl1pPr>
            <a:lvl2pPr lvl="1" algn="ctr" rtl="0">
              <a:lnSpc>
                <a:spcPct val="80000"/>
              </a:lnSpc>
              <a:spcBef>
                <a:spcPts val="0"/>
              </a:spcBef>
              <a:spcAft>
                <a:spcPts val="0"/>
              </a:spcAft>
              <a:buSzPts val="3500"/>
              <a:buNone/>
              <a:defRPr/>
            </a:lvl2pPr>
            <a:lvl3pPr lvl="2" algn="ctr" rtl="0">
              <a:lnSpc>
                <a:spcPct val="80000"/>
              </a:lnSpc>
              <a:spcBef>
                <a:spcPts val="0"/>
              </a:spcBef>
              <a:spcAft>
                <a:spcPts val="0"/>
              </a:spcAft>
              <a:buSzPts val="3500"/>
              <a:buNone/>
              <a:defRPr/>
            </a:lvl3pPr>
            <a:lvl4pPr lvl="3" algn="ctr" rtl="0">
              <a:lnSpc>
                <a:spcPct val="80000"/>
              </a:lnSpc>
              <a:spcBef>
                <a:spcPts val="0"/>
              </a:spcBef>
              <a:spcAft>
                <a:spcPts val="0"/>
              </a:spcAft>
              <a:buSzPts val="3500"/>
              <a:buNone/>
              <a:defRPr/>
            </a:lvl4pPr>
            <a:lvl5pPr lvl="4" algn="ctr" rtl="0">
              <a:lnSpc>
                <a:spcPct val="80000"/>
              </a:lnSpc>
              <a:spcBef>
                <a:spcPts val="0"/>
              </a:spcBef>
              <a:spcAft>
                <a:spcPts val="0"/>
              </a:spcAft>
              <a:buSzPts val="3500"/>
              <a:buNone/>
              <a:defRPr/>
            </a:lvl5pPr>
            <a:lvl6pPr lvl="5" algn="ctr" rtl="0">
              <a:lnSpc>
                <a:spcPct val="80000"/>
              </a:lnSpc>
              <a:spcBef>
                <a:spcPts val="0"/>
              </a:spcBef>
              <a:spcAft>
                <a:spcPts val="0"/>
              </a:spcAft>
              <a:buSzPts val="3500"/>
              <a:buNone/>
              <a:defRPr/>
            </a:lvl6pPr>
            <a:lvl7pPr lvl="6" algn="ctr" rtl="0">
              <a:lnSpc>
                <a:spcPct val="80000"/>
              </a:lnSpc>
              <a:spcBef>
                <a:spcPts val="0"/>
              </a:spcBef>
              <a:spcAft>
                <a:spcPts val="0"/>
              </a:spcAft>
              <a:buSzPts val="3500"/>
              <a:buNone/>
              <a:defRPr/>
            </a:lvl7pPr>
            <a:lvl8pPr lvl="7" algn="ctr" rtl="0">
              <a:lnSpc>
                <a:spcPct val="80000"/>
              </a:lnSpc>
              <a:spcBef>
                <a:spcPts val="0"/>
              </a:spcBef>
              <a:spcAft>
                <a:spcPts val="0"/>
              </a:spcAft>
              <a:buSzPts val="3500"/>
              <a:buNone/>
              <a:defRPr/>
            </a:lvl8pPr>
            <a:lvl9pPr lvl="8" algn="ctr" rtl="0">
              <a:lnSpc>
                <a:spcPct val="80000"/>
              </a:lnSpc>
              <a:spcBef>
                <a:spcPts val="0"/>
              </a:spcBef>
              <a:spcAft>
                <a:spcPts val="0"/>
              </a:spcAft>
              <a:buSzPts val="3500"/>
              <a:buNone/>
              <a:defRPr/>
            </a:lvl9pPr>
          </a:lstStyle>
          <a:p>
            <a:endParaRPr/>
          </a:p>
        </p:txBody>
      </p:sp>
      <p:sp>
        <p:nvSpPr>
          <p:cNvPr id="93" name="Google Shape;93;p9"/>
          <p:cNvSpPr txBox="1">
            <a:spLocks noGrp="1"/>
          </p:cNvSpPr>
          <p:nvPr>
            <p:ph type="subTitle" idx="1"/>
          </p:nvPr>
        </p:nvSpPr>
        <p:spPr>
          <a:xfrm>
            <a:off x="2047200" y="2209525"/>
            <a:ext cx="5049600" cy="159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9"/>
          <p:cNvSpPr/>
          <p:nvPr/>
        </p:nvSpPr>
        <p:spPr>
          <a:xfrm>
            <a:off x="8198571" y="373922"/>
            <a:ext cx="464398" cy="470181"/>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4631615" y="373916"/>
            <a:ext cx="342590" cy="608891"/>
          </a:xfrm>
          <a:custGeom>
            <a:avLst/>
            <a:gdLst/>
            <a:ahLst/>
            <a:cxnLst/>
            <a:rect l="l" t="t" r="r" b="b"/>
            <a:pathLst>
              <a:path w="4796" h="8524" extrusionOk="0">
                <a:moveTo>
                  <a:pt x="3641" y="1"/>
                </a:moveTo>
                <a:cubicBezTo>
                  <a:pt x="3624" y="1"/>
                  <a:pt x="3593" y="25"/>
                  <a:pt x="3550" y="74"/>
                </a:cubicBezTo>
                <a:lnTo>
                  <a:pt x="100" y="4062"/>
                </a:lnTo>
                <a:cubicBezTo>
                  <a:pt x="1" y="4177"/>
                  <a:pt x="39" y="4308"/>
                  <a:pt x="181" y="4354"/>
                </a:cubicBezTo>
                <a:lnTo>
                  <a:pt x="1773" y="4877"/>
                </a:lnTo>
                <a:cubicBezTo>
                  <a:pt x="1915" y="4915"/>
                  <a:pt x="1981" y="5077"/>
                  <a:pt x="1908" y="5204"/>
                </a:cubicBezTo>
                <a:lnTo>
                  <a:pt x="1123" y="6684"/>
                </a:lnTo>
                <a:cubicBezTo>
                  <a:pt x="1054" y="6819"/>
                  <a:pt x="996" y="6930"/>
                  <a:pt x="993" y="6938"/>
                </a:cubicBezTo>
                <a:cubicBezTo>
                  <a:pt x="993" y="6942"/>
                  <a:pt x="931" y="7065"/>
                  <a:pt x="862" y="7199"/>
                </a:cubicBezTo>
                <a:lnTo>
                  <a:pt x="243" y="8407"/>
                </a:lnTo>
                <a:cubicBezTo>
                  <a:pt x="203" y="8483"/>
                  <a:pt x="195" y="8524"/>
                  <a:pt x="215" y="8524"/>
                </a:cubicBezTo>
                <a:cubicBezTo>
                  <a:pt x="229" y="8524"/>
                  <a:pt x="260" y="8501"/>
                  <a:pt x="304" y="8453"/>
                </a:cubicBezTo>
                <a:lnTo>
                  <a:pt x="2465" y="6161"/>
                </a:lnTo>
                <a:cubicBezTo>
                  <a:pt x="2569" y="6054"/>
                  <a:pt x="2738" y="5873"/>
                  <a:pt x="2846" y="5769"/>
                </a:cubicBezTo>
                <a:lnTo>
                  <a:pt x="4688" y="3900"/>
                </a:lnTo>
                <a:cubicBezTo>
                  <a:pt x="4795" y="3793"/>
                  <a:pt x="4765" y="3666"/>
                  <a:pt x="4618" y="3623"/>
                </a:cubicBezTo>
                <a:lnTo>
                  <a:pt x="2750" y="3043"/>
                </a:lnTo>
                <a:cubicBezTo>
                  <a:pt x="2604" y="3001"/>
                  <a:pt x="2531" y="2843"/>
                  <a:pt x="2592" y="2708"/>
                </a:cubicBezTo>
                <a:cubicBezTo>
                  <a:pt x="2592" y="2708"/>
                  <a:pt x="3042" y="1601"/>
                  <a:pt x="3261" y="1059"/>
                </a:cubicBezTo>
                <a:lnTo>
                  <a:pt x="3630" y="121"/>
                </a:lnTo>
                <a:cubicBezTo>
                  <a:pt x="3661" y="42"/>
                  <a:pt x="3663" y="1"/>
                  <a:pt x="3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1444561" y="613475"/>
            <a:ext cx="205797" cy="208226"/>
          </a:xfrm>
          <a:custGeom>
            <a:avLst/>
            <a:gdLst/>
            <a:ahLst/>
            <a:cxnLst/>
            <a:rect l="l" t="t" r="r" b="b"/>
            <a:pathLst>
              <a:path w="2881" h="2915" extrusionOk="0">
                <a:moveTo>
                  <a:pt x="1417" y="0"/>
                </a:moveTo>
                <a:cubicBezTo>
                  <a:pt x="1416" y="0"/>
                  <a:pt x="1416" y="0"/>
                  <a:pt x="1415" y="0"/>
                </a:cubicBezTo>
                <a:cubicBezTo>
                  <a:pt x="1277" y="8"/>
                  <a:pt x="1154" y="1046"/>
                  <a:pt x="1089" y="1112"/>
                </a:cubicBezTo>
                <a:cubicBezTo>
                  <a:pt x="958" y="1250"/>
                  <a:pt x="0" y="1346"/>
                  <a:pt x="8" y="1481"/>
                </a:cubicBezTo>
                <a:cubicBezTo>
                  <a:pt x="16" y="1611"/>
                  <a:pt x="958" y="1673"/>
                  <a:pt x="1092" y="1804"/>
                </a:cubicBezTo>
                <a:cubicBezTo>
                  <a:pt x="1165" y="1876"/>
                  <a:pt x="1318" y="2915"/>
                  <a:pt x="1460" y="2915"/>
                </a:cubicBezTo>
                <a:cubicBezTo>
                  <a:pt x="1460" y="2915"/>
                  <a:pt x="1461" y="2915"/>
                  <a:pt x="1462" y="2915"/>
                </a:cubicBezTo>
                <a:cubicBezTo>
                  <a:pt x="1600" y="2907"/>
                  <a:pt x="1719" y="1873"/>
                  <a:pt x="1788" y="1804"/>
                </a:cubicBezTo>
                <a:cubicBezTo>
                  <a:pt x="1915" y="1669"/>
                  <a:pt x="2880" y="1569"/>
                  <a:pt x="2873" y="1435"/>
                </a:cubicBezTo>
                <a:cubicBezTo>
                  <a:pt x="2865" y="1304"/>
                  <a:pt x="1915" y="1235"/>
                  <a:pt x="1788" y="1112"/>
                </a:cubicBezTo>
                <a:cubicBezTo>
                  <a:pt x="1712" y="1035"/>
                  <a:pt x="1559" y="0"/>
                  <a:pt x="1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1405163">
            <a:off x="570420" y="4399126"/>
            <a:ext cx="285609" cy="287292"/>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11"/>
          <p:cNvSpPr/>
          <p:nvPr/>
        </p:nvSpPr>
        <p:spPr>
          <a:xfrm>
            <a:off x="232200" y="216450"/>
            <a:ext cx="8679600" cy="4710600"/>
          </a:xfrm>
          <a:prstGeom prst="roundRect">
            <a:avLst>
              <a:gd name="adj" fmla="val 4367"/>
            </a:avLst>
          </a:prstGeom>
          <a:solidFill>
            <a:schemeClr val="accent1"/>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txBox="1">
            <a:spLocks noGrp="1"/>
          </p:cNvSpPr>
          <p:nvPr>
            <p:ph type="title" hasCustomPrompt="1"/>
          </p:nvPr>
        </p:nvSpPr>
        <p:spPr>
          <a:xfrm>
            <a:off x="1750200" y="1719688"/>
            <a:ext cx="5643600" cy="1346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9600"/>
              <a:buNone/>
              <a:defRPr sz="8500"/>
            </a:lvl1pPr>
            <a:lvl2pPr lvl="1" algn="ctr">
              <a:lnSpc>
                <a:spcPct val="80000"/>
              </a:lnSpc>
              <a:spcBef>
                <a:spcPts val="0"/>
              </a:spcBef>
              <a:spcAft>
                <a:spcPts val="0"/>
              </a:spcAft>
              <a:buSzPts val="9600"/>
              <a:buNone/>
              <a:defRPr sz="9600"/>
            </a:lvl2pPr>
            <a:lvl3pPr lvl="2" algn="ctr">
              <a:lnSpc>
                <a:spcPct val="80000"/>
              </a:lnSpc>
              <a:spcBef>
                <a:spcPts val="0"/>
              </a:spcBef>
              <a:spcAft>
                <a:spcPts val="0"/>
              </a:spcAft>
              <a:buSzPts val="9600"/>
              <a:buNone/>
              <a:defRPr sz="9600"/>
            </a:lvl3pPr>
            <a:lvl4pPr lvl="3" algn="ctr">
              <a:lnSpc>
                <a:spcPct val="80000"/>
              </a:lnSpc>
              <a:spcBef>
                <a:spcPts val="0"/>
              </a:spcBef>
              <a:spcAft>
                <a:spcPts val="0"/>
              </a:spcAft>
              <a:buSzPts val="9600"/>
              <a:buNone/>
              <a:defRPr sz="9600"/>
            </a:lvl4pPr>
            <a:lvl5pPr lvl="4" algn="ctr">
              <a:lnSpc>
                <a:spcPct val="80000"/>
              </a:lnSpc>
              <a:spcBef>
                <a:spcPts val="0"/>
              </a:spcBef>
              <a:spcAft>
                <a:spcPts val="0"/>
              </a:spcAft>
              <a:buSzPts val="9600"/>
              <a:buNone/>
              <a:defRPr sz="9600"/>
            </a:lvl5pPr>
            <a:lvl6pPr lvl="5" algn="ctr">
              <a:lnSpc>
                <a:spcPct val="80000"/>
              </a:lnSpc>
              <a:spcBef>
                <a:spcPts val="0"/>
              </a:spcBef>
              <a:spcAft>
                <a:spcPts val="0"/>
              </a:spcAft>
              <a:buSzPts val="9600"/>
              <a:buNone/>
              <a:defRPr sz="9600"/>
            </a:lvl6pPr>
            <a:lvl7pPr lvl="6" algn="ctr">
              <a:lnSpc>
                <a:spcPct val="80000"/>
              </a:lnSpc>
              <a:spcBef>
                <a:spcPts val="0"/>
              </a:spcBef>
              <a:spcAft>
                <a:spcPts val="0"/>
              </a:spcAft>
              <a:buSzPts val="9600"/>
              <a:buNone/>
              <a:defRPr sz="9600"/>
            </a:lvl7pPr>
            <a:lvl8pPr lvl="7" algn="ctr">
              <a:lnSpc>
                <a:spcPct val="80000"/>
              </a:lnSpc>
              <a:spcBef>
                <a:spcPts val="0"/>
              </a:spcBef>
              <a:spcAft>
                <a:spcPts val="0"/>
              </a:spcAft>
              <a:buSzPts val="9600"/>
              <a:buNone/>
              <a:defRPr sz="9600"/>
            </a:lvl8pPr>
            <a:lvl9pPr lvl="8" algn="ctr">
              <a:lnSpc>
                <a:spcPct val="80000"/>
              </a:lnSpc>
              <a:spcBef>
                <a:spcPts val="0"/>
              </a:spcBef>
              <a:spcAft>
                <a:spcPts val="0"/>
              </a:spcAft>
              <a:buSzPts val="9600"/>
              <a:buNone/>
              <a:defRPr sz="9600"/>
            </a:lvl9pPr>
          </a:lstStyle>
          <a:p>
            <a:r>
              <a:t>xx%</a:t>
            </a:r>
          </a:p>
        </p:txBody>
      </p:sp>
      <p:sp>
        <p:nvSpPr>
          <p:cNvPr id="107" name="Google Shape;107;p11"/>
          <p:cNvSpPr txBox="1">
            <a:spLocks noGrp="1"/>
          </p:cNvSpPr>
          <p:nvPr>
            <p:ph type="subTitle" idx="1"/>
          </p:nvPr>
        </p:nvSpPr>
        <p:spPr>
          <a:xfrm>
            <a:off x="1750200" y="2928513"/>
            <a:ext cx="5643600" cy="41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08" name="Google Shape;108;p11"/>
          <p:cNvSpPr/>
          <p:nvPr/>
        </p:nvSpPr>
        <p:spPr>
          <a:xfrm rot="-363619">
            <a:off x="466501" y="1104219"/>
            <a:ext cx="307694" cy="561380"/>
          </a:xfrm>
          <a:custGeom>
            <a:avLst/>
            <a:gdLst/>
            <a:ahLst/>
            <a:cxnLst/>
            <a:rect l="l" t="t" r="r" b="b"/>
            <a:pathLst>
              <a:path w="4649" h="8482" extrusionOk="0">
                <a:moveTo>
                  <a:pt x="1011" y="1"/>
                </a:moveTo>
                <a:cubicBezTo>
                  <a:pt x="984" y="1"/>
                  <a:pt x="987" y="50"/>
                  <a:pt x="1027" y="145"/>
                </a:cubicBezTo>
                <a:lnTo>
                  <a:pt x="1396" y="1033"/>
                </a:lnTo>
                <a:cubicBezTo>
                  <a:pt x="1627" y="1583"/>
                  <a:pt x="2080" y="2641"/>
                  <a:pt x="2080" y="2641"/>
                </a:cubicBezTo>
                <a:cubicBezTo>
                  <a:pt x="2153" y="2802"/>
                  <a:pt x="2069" y="2990"/>
                  <a:pt x="1904" y="3048"/>
                </a:cubicBezTo>
                <a:lnTo>
                  <a:pt x="204" y="3656"/>
                </a:lnTo>
                <a:cubicBezTo>
                  <a:pt x="35" y="3713"/>
                  <a:pt x="0" y="3867"/>
                  <a:pt x="127" y="3994"/>
                </a:cubicBezTo>
                <a:lnTo>
                  <a:pt x="1907" y="5755"/>
                </a:lnTo>
                <a:cubicBezTo>
                  <a:pt x="2034" y="5882"/>
                  <a:pt x="2242" y="6090"/>
                  <a:pt x="2365" y="6220"/>
                </a:cubicBezTo>
                <a:lnTo>
                  <a:pt x="4468" y="8397"/>
                </a:lnTo>
                <a:cubicBezTo>
                  <a:pt x="4522" y="8454"/>
                  <a:pt x="4559" y="8481"/>
                  <a:pt x="4576" y="8481"/>
                </a:cubicBezTo>
                <a:cubicBezTo>
                  <a:pt x="4599" y="8481"/>
                  <a:pt x="4589" y="8435"/>
                  <a:pt x="4541" y="8347"/>
                </a:cubicBezTo>
                <a:lnTo>
                  <a:pt x="3945" y="7228"/>
                </a:lnTo>
                <a:cubicBezTo>
                  <a:pt x="3861" y="7070"/>
                  <a:pt x="3788" y="6928"/>
                  <a:pt x="3788" y="6920"/>
                </a:cubicBezTo>
                <a:cubicBezTo>
                  <a:pt x="3784" y="6916"/>
                  <a:pt x="3715" y="6782"/>
                  <a:pt x="3626" y="6628"/>
                </a:cubicBezTo>
                <a:lnTo>
                  <a:pt x="2869" y="5236"/>
                </a:lnTo>
                <a:cubicBezTo>
                  <a:pt x="2780" y="5086"/>
                  <a:pt x="2849" y="4894"/>
                  <a:pt x="3015" y="4836"/>
                </a:cubicBezTo>
                <a:lnTo>
                  <a:pt x="4441" y="4302"/>
                </a:lnTo>
                <a:cubicBezTo>
                  <a:pt x="4610" y="4236"/>
                  <a:pt x="4649" y="4079"/>
                  <a:pt x="4530" y="3944"/>
                </a:cubicBezTo>
                <a:lnTo>
                  <a:pt x="1119" y="84"/>
                </a:lnTo>
                <a:cubicBezTo>
                  <a:pt x="1068" y="28"/>
                  <a:pt x="1032" y="1"/>
                  <a:pt x="10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970244">
            <a:off x="5338171" y="603105"/>
            <a:ext cx="381936" cy="902363"/>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1"/>
          <p:cNvGrpSpPr/>
          <p:nvPr/>
        </p:nvGrpSpPr>
        <p:grpSpPr>
          <a:xfrm flipH="1">
            <a:off x="7844880" y="639999"/>
            <a:ext cx="585893" cy="568803"/>
            <a:chOff x="5072937" y="3735302"/>
            <a:chExt cx="585893" cy="568803"/>
          </a:xfrm>
        </p:grpSpPr>
        <p:sp>
          <p:nvSpPr>
            <p:cNvPr id="111" name="Google Shape;111;p11"/>
            <p:cNvSpPr/>
            <p:nvPr/>
          </p:nvSpPr>
          <p:spPr>
            <a:xfrm>
              <a:off x="50729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5305677" y="4040227"/>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5398452" y="37353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1"/>
          <p:cNvSpPr/>
          <p:nvPr/>
        </p:nvSpPr>
        <p:spPr>
          <a:xfrm rot="-1405052">
            <a:off x="444090" y="3582037"/>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6425273" y="4439272"/>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1pPr>
            <a:lvl2pPr lvl="1"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2pPr>
            <a:lvl3pPr lvl="2"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3pPr>
            <a:lvl4pPr lvl="3"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4pPr>
            <a:lvl5pPr lvl="4"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5pPr>
            <a:lvl6pPr lvl="5"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6pPr>
            <a:lvl7pPr lvl="6"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7pPr>
            <a:lvl8pPr lvl="7"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8pPr>
            <a:lvl9pPr lvl="8" rtl="0">
              <a:lnSpc>
                <a:spcPct val="80000"/>
              </a:lnSpc>
              <a:spcBef>
                <a:spcPts val="0"/>
              </a:spcBef>
              <a:spcAft>
                <a:spcPts val="0"/>
              </a:spcAft>
              <a:buClr>
                <a:schemeClr val="lt1"/>
              </a:buClr>
              <a:buSzPts val="3500"/>
              <a:buFont typeface="Sigmar One"/>
              <a:buNone/>
              <a:defRPr sz="3500">
                <a:solidFill>
                  <a:schemeClr val="lt1"/>
                </a:solidFill>
                <a:latin typeface="Sigmar One"/>
                <a:ea typeface="Sigmar One"/>
                <a:cs typeface="Sigmar One"/>
                <a:sym typeface="Sigmar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3" r:id="rId12"/>
    <p:sldLayoutId id="2147483667" r:id="rId13"/>
    <p:sldLayoutId id="2147483668" r:id="rId14"/>
    <p:sldLayoutId id="2147483669" r:id="rId15"/>
    <p:sldLayoutId id="2147483670" r:id="rId16"/>
    <p:sldLayoutId id="2147483674" r:id="rId17"/>
    <p:sldLayoutId id="2147483675" r:id="rId18"/>
    <p:sldLayoutId id="2147483677" r:id="rId19"/>
    <p:sldLayoutId id="214748367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1"/>
        <p:cNvGrpSpPr/>
        <p:nvPr/>
      </p:nvGrpSpPr>
      <p:grpSpPr>
        <a:xfrm>
          <a:off x="0" y="0"/>
          <a:ext cx="0" cy="0"/>
          <a:chOff x="0" y="0"/>
          <a:chExt cx="0" cy="0"/>
        </a:xfrm>
      </p:grpSpPr>
      <p:sp>
        <p:nvSpPr>
          <p:cNvPr id="352" name="Google Shape;352;p36"/>
          <p:cNvSpPr txBox="1">
            <a:spLocks noGrp="1"/>
          </p:cNvSpPr>
          <p:nvPr>
            <p:ph type="ctrTitle"/>
          </p:nvPr>
        </p:nvSpPr>
        <p:spPr>
          <a:xfrm>
            <a:off x="713225" y="1408175"/>
            <a:ext cx="5617800" cy="178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Youtube Song                      Analysis</a:t>
            </a:r>
            <a:endParaRPr dirty="0">
              <a:solidFill>
                <a:schemeClr val="lt1"/>
              </a:solidFill>
            </a:endParaRPr>
          </a:p>
        </p:txBody>
      </p:sp>
      <p:sp>
        <p:nvSpPr>
          <p:cNvPr id="353" name="Google Shape;353;p36"/>
          <p:cNvSpPr txBox="1">
            <a:spLocks noGrp="1"/>
          </p:cNvSpPr>
          <p:nvPr>
            <p:ph type="subTitle" idx="1"/>
          </p:nvPr>
        </p:nvSpPr>
        <p:spPr>
          <a:xfrm>
            <a:off x="713225" y="3259500"/>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lumMod val="75000"/>
                  </a:schemeClr>
                </a:solidFill>
                <a:latin typeface="Sigmar One" panose="020B0604020202020204" charset="0"/>
              </a:rPr>
              <a:t>Name: RESHMA SUNIL SAMBARE</a:t>
            </a:r>
          </a:p>
          <a:p>
            <a:pPr marL="0" lvl="0" indent="0" algn="l" rtl="0">
              <a:spcBef>
                <a:spcPts val="0"/>
              </a:spcBef>
              <a:spcAft>
                <a:spcPts val="0"/>
              </a:spcAft>
              <a:buNone/>
            </a:pPr>
            <a:endParaRPr dirty="0">
              <a:solidFill>
                <a:schemeClr val="bg1">
                  <a:lumMod val="75000"/>
                </a:schemeClr>
              </a:solidFill>
              <a:latin typeface="Sigmar One" panose="020B0604020202020204" charset="0"/>
            </a:endParaRPr>
          </a:p>
        </p:txBody>
      </p:sp>
      <p:sp>
        <p:nvSpPr>
          <p:cNvPr id="354" name="Google Shape;354;p36"/>
          <p:cNvSpPr/>
          <p:nvPr/>
        </p:nvSpPr>
        <p:spPr>
          <a:xfrm>
            <a:off x="7137986" y="235713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849462" y="3024635"/>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6045862" y="1940162"/>
            <a:ext cx="2526988" cy="2630426"/>
            <a:chOff x="6045780" y="2455020"/>
            <a:chExt cx="2032321" cy="2115510"/>
          </a:xfrm>
        </p:grpSpPr>
        <p:sp>
          <p:nvSpPr>
            <p:cNvPr id="357" name="Google Shape;357;p36"/>
            <p:cNvSpPr/>
            <p:nvPr/>
          </p:nvSpPr>
          <p:spPr>
            <a:xfrm>
              <a:off x="6045780" y="2467772"/>
              <a:ext cx="2027853" cy="2063218"/>
            </a:xfrm>
            <a:custGeom>
              <a:avLst/>
              <a:gdLst/>
              <a:ahLst/>
              <a:cxnLst/>
              <a:rect l="l" t="t" r="r" b="b"/>
              <a:pathLst>
                <a:path w="24198" h="24620" extrusionOk="0">
                  <a:moveTo>
                    <a:pt x="20712" y="0"/>
                  </a:moveTo>
                  <a:cubicBezTo>
                    <a:pt x="20630" y="0"/>
                    <a:pt x="20549" y="6"/>
                    <a:pt x="20467" y="18"/>
                  </a:cubicBezTo>
                  <a:cubicBezTo>
                    <a:pt x="20371" y="26"/>
                    <a:pt x="20290" y="84"/>
                    <a:pt x="20252" y="168"/>
                  </a:cubicBezTo>
                  <a:cubicBezTo>
                    <a:pt x="20190" y="287"/>
                    <a:pt x="20129" y="407"/>
                    <a:pt x="20060" y="522"/>
                  </a:cubicBezTo>
                  <a:cubicBezTo>
                    <a:pt x="19948" y="376"/>
                    <a:pt x="19818" y="245"/>
                    <a:pt x="19671" y="137"/>
                  </a:cubicBezTo>
                  <a:cubicBezTo>
                    <a:pt x="19552" y="299"/>
                    <a:pt x="19441" y="449"/>
                    <a:pt x="19295" y="641"/>
                  </a:cubicBezTo>
                  <a:lnTo>
                    <a:pt x="19833" y="899"/>
                  </a:lnTo>
                  <a:cubicBezTo>
                    <a:pt x="19648" y="1187"/>
                    <a:pt x="19452" y="1472"/>
                    <a:pt x="19248" y="1748"/>
                  </a:cubicBezTo>
                  <a:lnTo>
                    <a:pt x="18825" y="1283"/>
                  </a:lnTo>
                  <a:lnTo>
                    <a:pt x="18433" y="1810"/>
                  </a:lnTo>
                  <a:lnTo>
                    <a:pt x="18999" y="2079"/>
                  </a:lnTo>
                  <a:cubicBezTo>
                    <a:pt x="18872" y="2248"/>
                    <a:pt x="18737" y="2418"/>
                    <a:pt x="18606" y="2587"/>
                  </a:cubicBezTo>
                  <a:cubicBezTo>
                    <a:pt x="18522" y="2694"/>
                    <a:pt x="18437" y="2806"/>
                    <a:pt x="18349" y="2914"/>
                  </a:cubicBezTo>
                  <a:lnTo>
                    <a:pt x="17949" y="2471"/>
                  </a:lnTo>
                  <a:lnTo>
                    <a:pt x="17557" y="2998"/>
                  </a:lnTo>
                  <a:lnTo>
                    <a:pt x="18083" y="3248"/>
                  </a:lnTo>
                  <a:cubicBezTo>
                    <a:pt x="18080" y="3252"/>
                    <a:pt x="18076" y="3256"/>
                    <a:pt x="18076" y="3260"/>
                  </a:cubicBezTo>
                  <a:cubicBezTo>
                    <a:pt x="18014" y="3329"/>
                    <a:pt x="17983" y="3421"/>
                    <a:pt x="17991" y="3517"/>
                  </a:cubicBezTo>
                  <a:cubicBezTo>
                    <a:pt x="18053" y="4494"/>
                    <a:pt x="17307" y="5163"/>
                    <a:pt x="16738" y="5855"/>
                  </a:cubicBezTo>
                  <a:cubicBezTo>
                    <a:pt x="16130" y="6597"/>
                    <a:pt x="15519" y="7335"/>
                    <a:pt x="14907" y="8074"/>
                  </a:cubicBezTo>
                  <a:cubicBezTo>
                    <a:pt x="14761" y="8250"/>
                    <a:pt x="14611" y="8431"/>
                    <a:pt x="14465" y="8608"/>
                  </a:cubicBezTo>
                  <a:cubicBezTo>
                    <a:pt x="14381" y="8720"/>
                    <a:pt x="14008" y="9208"/>
                    <a:pt x="14008" y="9208"/>
                  </a:cubicBezTo>
                  <a:cubicBezTo>
                    <a:pt x="14008" y="9208"/>
                    <a:pt x="12735" y="8681"/>
                    <a:pt x="12339" y="8597"/>
                  </a:cubicBezTo>
                  <a:cubicBezTo>
                    <a:pt x="12072" y="8541"/>
                    <a:pt x="11793" y="8508"/>
                    <a:pt x="11515" y="8508"/>
                  </a:cubicBezTo>
                  <a:cubicBezTo>
                    <a:pt x="11046" y="8508"/>
                    <a:pt x="10578" y="8601"/>
                    <a:pt x="10170" y="8835"/>
                  </a:cubicBezTo>
                  <a:cubicBezTo>
                    <a:pt x="9140" y="9431"/>
                    <a:pt x="9205" y="10711"/>
                    <a:pt x="8878" y="11703"/>
                  </a:cubicBezTo>
                  <a:cubicBezTo>
                    <a:pt x="8640" y="12434"/>
                    <a:pt x="8098" y="12757"/>
                    <a:pt x="7467" y="12953"/>
                  </a:cubicBezTo>
                  <a:cubicBezTo>
                    <a:pt x="7467" y="12949"/>
                    <a:pt x="7467" y="12949"/>
                    <a:pt x="7467" y="12945"/>
                  </a:cubicBezTo>
                  <a:cubicBezTo>
                    <a:pt x="7467" y="12895"/>
                    <a:pt x="7463" y="12845"/>
                    <a:pt x="7463" y="12795"/>
                  </a:cubicBezTo>
                  <a:lnTo>
                    <a:pt x="7463" y="12649"/>
                  </a:lnTo>
                  <a:lnTo>
                    <a:pt x="7463" y="12611"/>
                  </a:lnTo>
                  <a:cubicBezTo>
                    <a:pt x="7463" y="12572"/>
                    <a:pt x="7467" y="12538"/>
                    <a:pt x="7471" y="12499"/>
                  </a:cubicBezTo>
                  <a:cubicBezTo>
                    <a:pt x="7471" y="12484"/>
                    <a:pt x="7471" y="12472"/>
                    <a:pt x="7471" y="12461"/>
                  </a:cubicBezTo>
                  <a:cubicBezTo>
                    <a:pt x="7475" y="12419"/>
                    <a:pt x="7479" y="12376"/>
                    <a:pt x="7483" y="12334"/>
                  </a:cubicBezTo>
                  <a:lnTo>
                    <a:pt x="7483" y="12311"/>
                  </a:lnTo>
                  <a:cubicBezTo>
                    <a:pt x="7486" y="12261"/>
                    <a:pt x="7494" y="12207"/>
                    <a:pt x="7498" y="12157"/>
                  </a:cubicBezTo>
                  <a:cubicBezTo>
                    <a:pt x="7529" y="11911"/>
                    <a:pt x="7575" y="11665"/>
                    <a:pt x="7636" y="11419"/>
                  </a:cubicBezTo>
                  <a:cubicBezTo>
                    <a:pt x="7767" y="10877"/>
                    <a:pt x="7963" y="10342"/>
                    <a:pt x="7990" y="9777"/>
                  </a:cubicBezTo>
                  <a:cubicBezTo>
                    <a:pt x="8025" y="9000"/>
                    <a:pt x="6860" y="8366"/>
                    <a:pt x="6275" y="8089"/>
                  </a:cubicBezTo>
                  <a:cubicBezTo>
                    <a:pt x="5191" y="7566"/>
                    <a:pt x="4153" y="6947"/>
                    <a:pt x="3176" y="6236"/>
                  </a:cubicBezTo>
                  <a:cubicBezTo>
                    <a:pt x="2553" y="5790"/>
                    <a:pt x="1988" y="5282"/>
                    <a:pt x="1384" y="4817"/>
                  </a:cubicBezTo>
                  <a:cubicBezTo>
                    <a:pt x="1369" y="4806"/>
                    <a:pt x="1183" y="4674"/>
                    <a:pt x="1173" y="4674"/>
                  </a:cubicBezTo>
                  <a:cubicBezTo>
                    <a:pt x="1173" y="4674"/>
                    <a:pt x="1173" y="4674"/>
                    <a:pt x="1173" y="4675"/>
                  </a:cubicBezTo>
                  <a:cubicBezTo>
                    <a:pt x="969" y="5094"/>
                    <a:pt x="915" y="5640"/>
                    <a:pt x="1111" y="6070"/>
                  </a:cubicBezTo>
                  <a:cubicBezTo>
                    <a:pt x="1234" y="6339"/>
                    <a:pt x="1380" y="6601"/>
                    <a:pt x="1550" y="6847"/>
                  </a:cubicBezTo>
                  <a:cubicBezTo>
                    <a:pt x="1465" y="6912"/>
                    <a:pt x="1453" y="7035"/>
                    <a:pt x="1530" y="7116"/>
                  </a:cubicBezTo>
                  <a:lnTo>
                    <a:pt x="1769" y="7347"/>
                  </a:lnTo>
                  <a:cubicBezTo>
                    <a:pt x="1566" y="7229"/>
                    <a:pt x="1149" y="7109"/>
                    <a:pt x="830" y="7109"/>
                  </a:cubicBezTo>
                  <a:cubicBezTo>
                    <a:pt x="543" y="7109"/>
                    <a:pt x="334" y="7206"/>
                    <a:pt x="427" y="7489"/>
                  </a:cubicBezTo>
                  <a:cubicBezTo>
                    <a:pt x="492" y="7685"/>
                    <a:pt x="577" y="7878"/>
                    <a:pt x="684" y="8054"/>
                  </a:cubicBezTo>
                  <a:cubicBezTo>
                    <a:pt x="984" y="8531"/>
                    <a:pt x="1373" y="8950"/>
                    <a:pt x="1823" y="9285"/>
                  </a:cubicBezTo>
                  <a:cubicBezTo>
                    <a:pt x="1757" y="9292"/>
                    <a:pt x="1707" y="9342"/>
                    <a:pt x="1692" y="9404"/>
                  </a:cubicBezTo>
                  <a:cubicBezTo>
                    <a:pt x="1550" y="9331"/>
                    <a:pt x="1392" y="9285"/>
                    <a:pt x="1234" y="9273"/>
                  </a:cubicBezTo>
                  <a:cubicBezTo>
                    <a:pt x="1182" y="9272"/>
                    <a:pt x="1129" y="9271"/>
                    <a:pt x="1076" y="9271"/>
                  </a:cubicBezTo>
                  <a:cubicBezTo>
                    <a:pt x="810" y="9271"/>
                    <a:pt x="548" y="9298"/>
                    <a:pt x="304" y="9462"/>
                  </a:cubicBezTo>
                  <a:cubicBezTo>
                    <a:pt x="77" y="9615"/>
                    <a:pt x="0" y="9919"/>
                    <a:pt x="165" y="10142"/>
                  </a:cubicBezTo>
                  <a:cubicBezTo>
                    <a:pt x="346" y="10388"/>
                    <a:pt x="527" y="10488"/>
                    <a:pt x="777" y="10646"/>
                  </a:cubicBezTo>
                  <a:cubicBezTo>
                    <a:pt x="1007" y="10784"/>
                    <a:pt x="1242" y="10923"/>
                    <a:pt x="1484" y="11046"/>
                  </a:cubicBezTo>
                  <a:cubicBezTo>
                    <a:pt x="1403" y="11107"/>
                    <a:pt x="1369" y="11227"/>
                    <a:pt x="1477" y="11296"/>
                  </a:cubicBezTo>
                  <a:cubicBezTo>
                    <a:pt x="1523" y="11327"/>
                    <a:pt x="1569" y="11350"/>
                    <a:pt x="1615" y="11377"/>
                  </a:cubicBezTo>
                  <a:cubicBezTo>
                    <a:pt x="1556" y="11370"/>
                    <a:pt x="1497" y="11367"/>
                    <a:pt x="1438" y="11367"/>
                  </a:cubicBezTo>
                  <a:cubicBezTo>
                    <a:pt x="1362" y="11367"/>
                    <a:pt x="1287" y="11372"/>
                    <a:pt x="1211" y="11380"/>
                  </a:cubicBezTo>
                  <a:cubicBezTo>
                    <a:pt x="973" y="11411"/>
                    <a:pt x="465" y="11488"/>
                    <a:pt x="469" y="11823"/>
                  </a:cubicBezTo>
                  <a:cubicBezTo>
                    <a:pt x="473" y="12107"/>
                    <a:pt x="888" y="12392"/>
                    <a:pt x="1088" y="12549"/>
                  </a:cubicBezTo>
                  <a:cubicBezTo>
                    <a:pt x="1477" y="12857"/>
                    <a:pt x="1888" y="13141"/>
                    <a:pt x="2349" y="13299"/>
                  </a:cubicBezTo>
                  <a:cubicBezTo>
                    <a:pt x="2199" y="13299"/>
                    <a:pt x="2169" y="13561"/>
                    <a:pt x="2338" y="13599"/>
                  </a:cubicBezTo>
                  <a:lnTo>
                    <a:pt x="2392" y="13611"/>
                  </a:lnTo>
                  <a:cubicBezTo>
                    <a:pt x="2330" y="13618"/>
                    <a:pt x="2269" y="13630"/>
                    <a:pt x="2211" y="13649"/>
                  </a:cubicBezTo>
                  <a:cubicBezTo>
                    <a:pt x="2015" y="13707"/>
                    <a:pt x="1603" y="13860"/>
                    <a:pt x="1746" y="14145"/>
                  </a:cubicBezTo>
                  <a:cubicBezTo>
                    <a:pt x="1907" y="14472"/>
                    <a:pt x="2269" y="14783"/>
                    <a:pt x="2561" y="15041"/>
                  </a:cubicBezTo>
                  <a:lnTo>
                    <a:pt x="2580" y="15056"/>
                  </a:lnTo>
                  <a:lnTo>
                    <a:pt x="2611" y="15083"/>
                  </a:lnTo>
                  <a:lnTo>
                    <a:pt x="2695" y="15160"/>
                  </a:lnTo>
                  <a:lnTo>
                    <a:pt x="2745" y="15202"/>
                  </a:lnTo>
                  <a:cubicBezTo>
                    <a:pt x="2096" y="15941"/>
                    <a:pt x="1769" y="16902"/>
                    <a:pt x="1830" y="17879"/>
                  </a:cubicBezTo>
                  <a:cubicBezTo>
                    <a:pt x="1853" y="18336"/>
                    <a:pt x="1957" y="18786"/>
                    <a:pt x="2080" y="19224"/>
                  </a:cubicBezTo>
                  <a:cubicBezTo>
                    <a:pt x="2749" y="21593"/>
                    <a:pt x="4679" y="23373"/>
                    <a:pt x="6937" y="24231"/>
                  </a:cubicBezTo>
                  <a:cubicBezTo>
                    <a:pt x="7619" y="24490"/>
                    <a:pt x="8350" y="24620"/>
                    <a:pt x="9074" y="24620"/>
                  </a:cubicBezTo>
                  <a:cubicBezTo>
                    <a:pt x="10686" y="24620"/>
                    <a:pt x="12261" y="23978"/>
                    <a:pt x="13185" y="22704"/>
                  </a:cubicBezTo>
                  <a:cubicBezTo>
                    <a:pt x="13339" y="22823"/>
                    <a:pt x="13496" y="22935"/>
                    <a:pt x="13658" y="23042"/>
                  </a:cubicBezTo>
                  <a:cubicBezTo>
                    <a:pt x="14004" y="23269"/>
                    <a:pt x="14461" y="23619"/>
                    <a:pt x="14880" y="23708"/>
                  </a:cubicBezTo>
                  <a:cubicBezTo>
                    <a:pt x="14902" y="23712"/>
                    <a:pt x="14922" y="23714"/>
                    <a:pt x="14941" y="23714"/>
                  </a:cubicBezTo>
                  <a:cubicBezTo>
                    <a:pt x="15198" y="23714"/>
                    <a:pt x="15238" y="23324"/>
                    <a:pt x="15242" y="23135"/>
                  </a:cubicBezTo>
                  <a:cubicBezTo>
                    <a:pt x="15246" y="23073"/>
                    <a:pt x="15242" y="23012"/>
                    <a:pt x="15234" y="22950"/>
                  </a:cubicBezTo>
                  <a:lnTo>
                    <a:pt x="15234" y="22950"/>
                  </a:lnTo>
                  <a:lnTo>
                    <a:pt x="15257" y="22996"/>
                  </a:lnTo>
                  <a:cubicBezTo>
                    <a:pt x="15287" y="23053"/>
                    <a:pt x="15337" y="23077"/>
                    <a:pt x="15389" y="23077"/>
                  </a:cubicBezTo>
                  <a:cubicBezTo>
                    <a:pt x="15479" y="23077"/>
                    <a:pt x="15570" y="23004"/>
                    <a:pt x="15546" y="22908"/>
                  </a:cubicBezTo>
                  <a:lnTo>
                    <a:pt x="15546" y="22908"/>
                  </a:lnTo>
                  <a:cubicBezTo>
                    <a:pt x="15815" y="23319"/>
                    <a:pt x="16195" y="23646"/>
                    <a:pt x="16588" y="23946"/>
                  </a:cubicBezTo>
                  <a:cubicBezTo>
                    <a:pt x="16770" y="24086"/>
                    <a:pt x="17106" y="24374"/>
                    <a:pt x="17371" y="24374"/>
                  </a:cubicBezTo>
                  <a:cubicBezTo>
                    <a:pt x="17396" y="24374"/>
                    <a:pt x="17421" y="24371"/>
                    <a:pt x="17445" y="24365"/>
                  </a:cubicBezTo>
                  <a:cubicBezTo>
                    <a:pt x="17768" y="24284"/>
                    <a:pt x="17722" y="23777"/>
                    <a:pt x="17691" y="23535"/>
                  </a:cubicBezTo>
                  <a:cubicBezTo>
                    <a:pt x="17672" y="23400"/>
                    <a:pt x="17641" y="23269"/>
                    <a:pt x="17595" y="23142"/>
                  </a:cubicBezTo>
                  <a:lnTo>
                    <a:pt x="17595" y="23142"/>
                  </a:lnTo>
                  <a:cubicBezTo>
                    <a:pt x="17630" y="23185"/>
                    <a:pt x="17664" y="23219"/>
                    <a:pt x="17707" y="23258"/>
                  </a:cubicBezTo>
                  <a:cubicBezTo>
                    <a:pt x="17739" y="23286"/>
                    <a:pt x="17772" y="23298"/>
                    <a:pt x="17803" y="23298"/>
                  </a:cubicBezTo>
                  <a:cubicBezTo>
                    <a:pt x="17865" y="23298"/>
                    <a:pt x="17919" y="23250"/>
                    <a:pt x="17945" y="23189"/>
                  </a:cubicBezTo>
                  <a:cubicBezTo>
                    <a:pt x="18126" y="23392"/>
                    <a:pt x="18318" y="23585"/>
                    <a:pt x="18510" y="23773"/>
                  </a:cubicBezTo>
                  <a:cubicBezTo>
                    <a:pt x="18726" y="23977"/>
                    <a:pt x="18864" y="24131"/>
                    <a:pt x="19148" y="24242"/>
                  </a:cubicBezTo>
                  <a:cubicBezTo>
                    <a:pt x="19206" y="24265"/>
                    <a:pt x="19263" y="24275"/>
                    <a:pt x="19319" y="24275"/>
                  </a:cubicBezTo>
                  <a:cubicBezTo>
                    <a:pt x="19520" y="24275"/>
                    <a:pt x="19703" y="24140"/>
                    <a:pt x="19775" y="23938"/>
                  </a:cubicBezTo>
                  <a:cubicBezTo>
                    <a:pt x="19894" y="23604"/>
                    <a:pt x="19818" y="23296"/>
                    <a:pt x="19725" y="22989"/>
                  </a:cubicBezTo>
                  <a:cubicBezTo>
                    <a:pt x="19675" y="22835"/>
                    <a:pt x="19594" y="22696"/>
                    <a:pt x="19487" y="22577"/>
                  </a:cubicBezTo>
                  <a:cubicBezTo>
                    <a:pt x="19545" y="22546"/>
                    <a:pt x="19579" y="22485"/>
                    <a:pt x="19571" y="22420"/>
                  </a:cubicBezTo>
                  <a:lnTo>
                    <a:pt x="19571" y="22420"/>
                  </a:lnTo>
                  <a:cubicBezTo>
                    <a:pt x="20010" y="22773"/>
                    <a:pt x="20510" y="23042"/>
                    <a:pt x="21044" y="23215"/>
                  </a:cubicBezTo>
                  <a:cubicBezTo>
                    <a:pt x="21244" y="23277"/>
                    <a:pt x="21452" y="23312"/>
                    <a:pt x="21659" y="23323"/>
                  </a:cubicBezTo>
                  <a:cubicBezTo>
                    <a:pt x="21672" y="23324"/>
                    <a:pt x="21683" y="23324"/>
                    <a:pt x="21695" y="23324"/>
                  </a:cubicBezTo>
                  <a:cubicBezTo>
                    <a:pt x="22266" y="23324"/>
                    <a:pt x="21765" y="22302"/>
                    <a:pt x="21459" y="21993"/>
                  </a:cubicBezTo>
                  <a:lnTo>
                    <a:pt x="21459" y="21993"/>
                  </a:lnTo>
                  <a:cubicBezTo>
                    <a:pt x="21555" y="22050"/>
                    <a:pt x="21652" y="22104"/>
                    <a:pt x="21744" y="22162"/>
                  </a:cubicBezTo>
                  <a:cubicBezTo>
                    <a:pt x="21773" y="22178"/>
                    <a:pt x="21805" y="22186"/>
                    <a:pt x="21836" y="22186"/>
                  </a:cubicBezTo>
                  <a:cubicBezTo>
                    <a:pt x="21906" y="22186"/>
                    <a:pt x="21972" y="22147"/>
                    <a:pt x="22002" y="22077"/>
                  </a:cubicBezTo>
                  <a:cubicBezTo>
                    <a:pt x="22278" y="22177"/>
                    <a:pt x="22567" y="22254"/>
                    <a:pt x="22863" y="22308"/>
                  </a:cubicBezTo>
                  <a:cubicBezTo>
                    <a:pt x="22937" y="22322"/>
                    <a:pt x="23012" y="22328"/>
                    <a:pt x="23088" y="22328"/>
                  </a:cubicBezTo>
                  <a:cubicBezTo>
                    <a:pt x="23486" y="22328"/>
                    <a:pt x="23896" y="22152"/>
                    <a:pt x="24193" y="21900"/>
                  </a:cubicBezTo>
                  <a:cubicBezTo>
                    <a:pt x="24197" y="21897"/>
                    <a:pt x="24012" y="21739"/>
                    <a:pt x="23997" y="21727"/>
                  </a:cubicBezTo>
                  <a:cubicBezTo>
                    <a:pt x="23397" y="21258"/>
                    <a:pt x="22763" y="20839"/>
                    <a:pt x="22178" y="20347"/>
                  </a:cubicBezTo>
                  <a:cubicBezTo>
                    <a:pt x="21248" y="19578"/>
                    <a:pt x="20387" y="18724"/>
                    <a:pt x="19606" y="17798"/>
                  </a:cubicBezTo>
                  <a:cubicBezTo>
                    <a:pt x="19237" y="17353"/>
                    <a:pt x="18473" y="16529"/>
                    <a:pt x="17781" y="16529"/>
                  </a:cubicBezTo>
                  <a:cubicBezTo>
                    <a:pt x="17701" y="16529"/>
                    <a:pt x="17622" y="16540"/>
                    <a:pt x="17545" y="16564"/>
                  </a:cubicBezTo>
                  <a:cubicBezTo>
                    <a:pt x="17003" y="16729"/>
                    <a:pt x="16534" y="17052"/>
                    <a:pt x="16042" y="17313"/>
                  </a:cubicBezTo>
                  <a:cubicBezTo>
                    <a:pt x="15673" y="17517"/>
                    <a:pt x="15284" y="17679"/>
                    <a:pt x="14880" y="17794"/>
                  </a:cubicBezTo>
                  <a:cubicBezTo>
                    <a:pt x="14823" y="17809"/>
                    <a:pt x="14765" y="17825"/>
                    <a:pt x="14707" y="17840"/>
                  </a:cubicBezTo>
                  <a:lnTo>
                    <a:pt x="14680" y="17848"/>
                  </a:lnTo>
                  <a:cubicBezTo>
                    <a:pt x="14623" y="17859"/>
                    <a:pt x="14565" y="17871"/>
                    <a:pt x="14507" y="17882"/>
                  </a:cubicBezTo>
                  <a:cubicBezTo>
                    <a:pt x="14450" y="17894"/>
                    <a:pt x="14392" y="17902"/>
                    <a:pt x="14334" y="17913"/>
                  </a:cubicBezTo>
                  <a:lnTo>
                    <a:pt x="14296" y="17917"/>
                  </a:lnTo>
                  <a:cubicBezTo>
                    <a:pt x="14238" y="17925"/>
                    <a:pt x="14181" y="17932"/>
                    <a:pt x="14127" y="17936"/>
                  </a:cubicBezTo>
                  <a:lnTo>
                    <a:pt x="14031" y="17936"/>
                  </a:lnTo>
                  <a:cubicBezTo>
                    <a:pt x="14019" y="17433"/>
                    <a:pt x="14077" y="16925"/>
                    <a:pt x="14358" y="16521"/>
                  </a:cubicBezTo>
                  <a:cubicBezTo>
                    <a:pt x="14692" y="16037"/>
                    <a:pt x="15280" y="15898"/>
                    <a:pt x="15780" y="15645"/>
                  </a:cubicBezTo>
                  <a:cubicBezTo>
                    <a:pt x="16169" y="15452"/>
                    <a:pt x="16568" y="15175"/>
                    <a:pt x="16849" y="14845"/>
                  </a:cubicBezTo>
                  <a:cubicBezTo>
                    <a:pt x="17050" y="14613"/>
                    <a:pt x="17521" y="13772"/>
                    <a:pt x="16861" y="13772"/>
                  </a:cubicBezTo>
                  <a:cubicBezTo>
                    <a:pt x="16852" y="13772"/>
                    <a:pt x="16843" y="13772"/>
                    <a:pt x="16834" y="13772"/>
                  </a:cubicBezTo>
                  <a:cubicBezTo>
                    <a:pt x="16726" y="13784"/>
                    <a:pt x="16618" y="13803"/>
                    <a:pt x="16518" y="13837"/>
                  </a:cubicBezTo>
                  <a:cubicBezTo>
                    <a:pt x="16384" y="13874"/>
                    <a:pt x="16236" y="13892"/>
                    <a:pt x="16086" y="13892"/>
                  </a:cubicBezTo>
                  <a:cubicBezTo>
                    <a:pt x="15644" y="13892"/>
                    <a:pt x="15175" y="13733"/>
                    <a:pt x="14911" y="13391"/>
                  </a:cubicBezTo>
                  <a:cubicBezTo>
                    <a:pt x="14457" y="12803"/>
                    <a:pt x="14738" y="11849"/>
                    <a:pt x="15123" y="11284"/>
                  </a:cubicBezTo>
                  <a:lnTo>
                    <a:pt x="18910" y="5736"/>
                  </a:lnTo>
                  <a:cubicBezTo>
                    <a:pt x="19172" y="5386"/>
                    <a:pt x="19545" y="5136"/>
                    <a:pt x="19967" y="5032"/>
                  </a:cubicBezTo>
                  <a:cubicBezTo>
                    <a:pt x="20091" y="4994"/>
                    <a:pt x="20198" y="4921"/>
                    <a:pt x="20279" y="4821"/>
                  </a:cubicBezTo>
                  <a:lnTo>
                    <a:pt x="20629" y="5205"/>
                  </a:lnTo>
                  <a:cubicBezTo>
                    <a:pt x="20752" y="5036"/>
                    <a:pt x="20867" y="4882"/>
                    <a:pt x="21002" y="4701"/>
                  </a:cubicBezTo>
                  <a:lnTo>
                    <a:pt x="20521" y="4471"/>
                  </a:lnTo>
                  <a:cubicBezTo>
                    <a:pt x="20560" y="4413"/>
                    <a:pt x="20594" y="4359"/>
                    <a:pt x="20629" y="4313"/>
                  </a:cubicBezTo>
                  <a:cubicBezTo>
                    <a:pt x="20783" y="4090"/>
                    <a:pt x="20940" y="3871"/>
                    <a:pt x="21102" y="3652"/>
                  </a:cubicBezTo>
                  <a:cubicBezTo>
                    <a:pt x="21225" y="3798"/>
                    <a:pt x="21336" y="3940"/>
                    <a:pt x="21490" y="4052"/>
                  </a:cubicBezTo>
                  <a:cubicBezTo>
                    <a:pt x="21617" y="3882"/>
                    <a:pt x="21725" y="3733"/>
                    <a:pt x="21852" y="3563"/>
                  </a:cubicBezTo>
                  <a:lnTo>
                    <a:pt x="21348" y="3321"/>
                  </a:lnTo>
                  <a:cubicBezTo>
                    <a:pt x="21544" y="3063"/>
                    <a:pt x="21744" y="2802"/>
                    <a:pt x="21955" y="2552"/>
                  </a:cubicBezTo>
                  <a:lnTo>
                    <a:pt x="22313" y="2948"/>
                  </a:lnTo>
                  <a:lnTo>
                    <a:pt x="22690" y="2448"/>
                  </a:lnTo>
                  <a:lnTo>
                    <a:pt x="22240" y="2229"/>
                  </a:lnTo>
                  <a:cubicBezTo>
                    <a:pt x="22355" y="2110"/>
                    <a:pt x="22474" y="1991"/>
                    <a:pt x="22597" y="1879"/>
                  </a:cubicBezTo>
                  <a:cubicBezTo>
                    <a:pt x="22671" y="1814"/>
                    <a:pt x="22671" y="1745"/>
                    <a:pt x="22659" y="1660"/>
                  </a:cubicBezTo>
                  <a:cubicBezTo>
                    <a:pt x="22542" y="749"/>
                    <a:pt x="21631" y="0"/>
                    <a:pt x="20712"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36"/>
            <p:cNvGrpSpPr/>
            <p:nvPr/>
          </p:nvGrpSpPr>
          <p:grpSpPr>
            <a:xfrm>
              <a:off x="6050242" y="2455020"/>
              <a:ext cx="2027860" cy="2115510"/>
              <a:chOff x="6068300" y="2428875"/>
              <a:chExt cx="2027860" cy="2115510"/>
            </a:xfrm>
          </p:grpSpPr>
          <p:sp>
            <p:nvSpPr>
              <p:cNvPr id="359" name="Google Shape;359;p36"/>
              <p:cNvSpPr/>
              <p:nvPr/>
            </p:nvSpPr>
            <p:spPr>
              <a:xfrm>
                <a:off x="7070082" y="3808690"/>
                <a:ext cx="1026078" cy="678381"/>
              </a:xfrm>
              <a:custGeom>
                <a:avLst/>
                <a:gdLst/>
                <a:ahLst/>
                <a:cxnLst/>
                <a:rect l="l" t="t" r="r" b="b"/>
                <a:pathLst>
                  <a:path w="12244" h="8095" extrusionOk="0">
                    <a:moveTo>
                      <a:pt x="12044" y="5395"/>
                    </a:moveTo>
                    <a:cubicBezTo>
                      <a:pt x="11444" y="4926"/>
                      <a:pt x="10809" y="4503"/>
                      <a:pt x="10225" y="4015"/>
                    </a:cubicBezTo>
                    <a:cubicBezTo>
                      <a:pt x="9294" y="3242"/>
                      <a:pt x="8433" y="2392"/>
                      <a:pt x="7653" y="1465"/>
                    </a:cubicBezTo>
                    <a:cubicBezTo>
                      <a:pt x="7241" y="969"/>
                      <a:pt x="6338" y="0"/>
                      <a:pt x="5592" y="227"/>
                    </a:cubicBezTo>
                    <a:cubicBezTo>
                      <a:pt x="5050" y="396"/>
                      <a:pt x="4580" y="716"/>
                      <a:pt x="4088" y="981"/>
                    </a:cubicBezTo>
                    <a:cubicBezTo>
                      <a:pt x="3500" y="1296"/>
                      <a:pt x="2842" y="1542"/>
                      <a:pt x="2173" y="1600"/>
                    </a:cubicBezTo>
                    <a:cubicBezTo>
                      <a:pt x="1800" y="1631"/>
                      <a:pt x="862" y="1304"/>
                      <a:pt x="962" y="1931"/>
                    </a:cubicBezTo>
                    <a:cubicBezTo>
                      <a:pt x="985" y="2069"/>
                      <a:pt x="981" y="2211"/>
                      <a:pt x="955" y="2350"/>
                    </a:cubicBezTo>
                    <a:cubicBezTo>
                      <a:pt x="851" y="2803"/>
                      <a:pt x="739" y="3253"/>
                      <a:pt x="612" y="3703"/>
                    </a:cubicBezTo>
                    <a:cubicBezTo>
                      <a:pt x="516" y="4053"/>
                      <a:pt x="401" y="4399"/>
                      <a:pt x="270" y="4737"/>
                    </a:cubicBezTo>
                    <a:cubicBezTo>
                      <a:pt x="16" y="5364"/>
                      <a:pt x="1" y="5245"/>
                      <a:pt x="443" y="5683"/>
                    </a:cubicBezTo>
                    <a:cubicBezTo>
                      <a:pt x="832" y="6064"/>
                      <a:pt x="1254" y="6406"/>
                      <a:pt x="1708" y="6702"/>
                    </a:cubicBezTo>
                    <a:cubicBezTo>
                      <a:pt x="2054" y="6933"/>
                      <a:pt x="2512" y="7279"/>
                      <a:pt x="2927" y="7367"/>
                    </a:cubicBezTo>
                    <a:cubicBezTo>
                      <a:pt x="3239" y="7437"/>
                      <a:pt x="3285" y="6998"/>
                      <a:pt x="3292" y="6795"/>
                    </a:cubicBezTo>
                    <a:cubicBezTo>
                      <a:pt x="3300" y="6487"/>
                      <a:pt x="3196" y="6302"/>
                      <a:pt x="3089" y="6014"/>
                    </a:cubicBezTo>
                    <a:cubicBezTo>
                      <a:pt x="3039" y="5876"/>
                      <a:pt x="3008" y="5860"/>
                      <a:pt x="3008" y="5760"/>
                    </a:cubicBezTo>
                    <a:cubicBezTo>
                      <a:pt x="3008" y="5618"/>
                      <a:pt x="3058" y="5587"/>
                      <a:pt x="3154" y="5668"/>
                    </a:cubicBezTo>
                    <a:cubicBezTo>
                      <a:pt x="3296" y="5795"/>
                      <a:pt x="3323" y="6033"/>
                      <a:pt x="3392" y="6199"/>
                    </a:cubicBezTo>
                    <a:cubicBezTo>
                      <a:pt x="3646" y="6795"/>
                      <a:pt x="4127" y="7221"/>
                      <a:pt x="4634" y="7606"/>
                    </a:cubicBezTo>
                    <a:cubicBezTo>
                      <a:pt x="4834" y="7764"/>
                      <a:pt x="5215" y="8094"/>
                      <a:pt x="5492" y="8025"/>
                    </a:cubicBezTo>
                    <a:cubicBezTo>
                      <a:pt x="5815" y="7944"/>
                      <a:pt x="5765" y="7441"/>
                      <a:pt x="5734" y="7194"/>
                    </a:cubicBezTo>
                    <a:cubicBezTo>
                      <a:pt x="5699" y="6914"/>
                      <a:pt x="5588" y="6652"/>
                      <a:pt x="5461" y="6402"/>
                    </a:cubicBezTo>
                    <a:cubicBezTo>
                      <a:pt x="5407" y="6302"/>
                      <a:pt x="5296" y="6210"/>
                      <a:pt x="5284" y="6091"/>
                    </a:cubicBezTo>
                    <a:cubicBezTo>
                      <a:pt x="5280" y="6022"/>
                      <a:pt x="5276" y="5968"/>
                      <a:pt x="5346" y="6006"/>
                    </a:cubicBezTo>
                    <a:cubicBezTo>
                      <a:pt x="5399" y="6041"/>
                      <a:pt x="5442" y="6133"/>
                      <a:pt x="5472" y="6183"/>
                    </a:cubicBezTo>
                    <a:cubicBezTo>
                      <a:pt x="5772" y="6641"/>
                      <a:pt x="6157" y="7052"/>
                      <a:pt x="6557" y="7433"/>
                    </a:cubicBezTo>
                    <a:cubicBezTo>
                      <a:pt x="6768" y="7637"/>
                      <a:pt x="6911" y="7790"/>
                      <a:pt x="7195" y="7906"/>
                    </a:cubicBezTo>
                    <a:cubicBezTo>
                      <a:pt x="7453" y="8006"/>
                      <a:pt x="7726" y="7856"/>
                      <a:pt x="7818" y="7598"/>
                    </a:cubicBezTo>
                    <a:cubicBezTo>
                      <a:pt x="7937" y="7268"/>
                      <a:pt x="7860" y="6960"/>
                      <a:pt x="7772" y="6652"/>
                    </a:cubicBezTo>
                    <a:cubicBezTo>
                      <a:pt x="7714" y="6487"/>
                      <a:pt x="7626" y="6337"/>
                      <a:pt x="7507" y="6214"/>
                    </a:cubicBezTo>
                    <a:cubicBezTo>
                      <a:pt x="7253" y="5926"/>
                      <a:pt x="6991" y="5637"/>
                      <a:pt x="6734" y="5349"/>
                    </a:cubicBezTo>
                    <a:cubicBezTo>
                      <a:pt x="6645" y="5249"/>
                      <a:pt x="6530" y="5172"/>
                      <a:pt x="6441" y="5068"/>
                    </a:cubicBezTo>
                    <a:cubicBezTo>
                      <a:pt x="6384" y="5003"/>
                      <a:pt x="6338" y="4803"/>
                      <a:pt x="6418" y="4803"/>
                    </a:cubicBezTo>
                    <a:cubicBezTo>
                      <a:pt x="6457" y="4803"/>
                      <a:pt x="6634" y="5064"/>
                      <a:pt x="6707" y="5153"/>
                    </a:cubicBezTo>
                    <a:cubicBezTo>
                      <a:pt x="6853" y="5337"/>
                      <a:pt x="7030" y="5503"/>
                      <a:pt x="7191" y="5680"/>
                    </a:cubicBezTo>
                    <a:cubicBezTo>
                      <a:pt x="7710" y="6256"/>
                      <a:pt x="8360" y="6637"/>
                      <a:pt x="9087" y="6875"/>
                    </a:cubicBezTo>
                    <a:cubicBezTo>
                      <a:pt x="9287" y="6937"/>
                      <a:pt x="9494" y="6975"/>
                      <a:pt x="9702" y="6983"/>
                    </a:cubicBezTo>
                    <a:cubicBezTo>
                      <a:pt x="10379" y="7029"/>
                      <a:pt x="9733" y="5810"/>
                      <a:pt x="9437" y="5595"/>
                    </a:cubicBezTo>
                    <a:cubicBezTo>
                      <a:pt x="8760" y="5107"/>
                      <a:pt x="8683" y="5037"/>
                      <a:pt x="8302" y="4764"/>
                    </a:cubicBezTo>
                    <a:cubicBezTo>
                      <a:pt x="7979" y="4534"/>
                      <a:pt x="7683" y="4265"/>
                      <a:pt x="7376" y="4015"/>
                    </a:cubicBezTo>
                    <a:cubicBezTo>
                      <a:pt x="7253" y="3911"/>
                      <a:pt x="6945" y="3769"/>
                      <a:pt x="7003" y="3688"/>
                    </a:cubicBezTo>
                    <a:cubicBezTo>
                      <a:pt x="7053" y="3630"/>
                      <a:pt x="7157" y="3672"/>
                      <a:pt x="7168" y="3676"/>
                    </a:cubicBezTo>
                    <a:cubicBezTo>
                      <a:pt x="7249" y="3719"/>
                      <a:pt x="7322" y="3772"/>
                      <a:pt x="7387" y="3834"/>
                    </a:cubicBezTo>
                    <a:cubicBezTo>
                      <a:pt x="7549" y="3961"/>
                      <a:pt x="7699" y="4099"/>
                      <a:pt x="7860" y="4218"/>
                    </a:cubicBezTo>
                    <a:cubicBezTo>
                      <a:pt x="8202" y="4476"/>
                      <a:pt x="8541" y="4734"/>
                      <a:pt x="8879" y="4987"/>
                    </a:cubicBezTo>
                    <a:cubicBezTo>
                      <a:pt x="8998" y="5080"/>
                      <a:pt x="9106" y="5180"/>
                      <a:pt x="9221" y="5276"/>
                    </a:cubicBezTo>
                    <a:cubicBezTo>
                      <a:pt x="9302" y="5345"/>
                      <a:pt x="9387" y="5410"/>
                      <a:pt x="9475" y="5468"/>
                    </a:cubicBezTo>
                    <a:cubicBezTo>
                      <a:pt x="9921" y="5729"/>
                      <a:pt x="10402" y="5872"/>
                      <a:pt x="10906" y="5964"/>
                    </a:cubicBezTo>
                    <a:cubicBezTo>
                      <a:pt x="11367" y="6049"/>
                      <a:pt x="11882" y="5860"/>
                      <a:pt x="12240" y="5560"/>
                    </a:cubicBezTo>
                    <a:cubicBezTo>
                      <a:pt x="12244" y="5560"/>
                      <a:pt x="12059" y="5407"/>
                      <a:pt x="12044" y="53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7314368" y="4085826"/>
                <a:ext cx="607820" cy="314846"/>
              </a:xfrm>
              <a:custGeom>
                <a:avLst/>
                <a:gdLst/>
                <a:ahLst/>
                <a:cxnLst/>
                <a:rect l="l" t="t" r="r" b="b"/>
                <a:pathLst>
                  <a:path w="7253" h="3757" extrusionOk="0">
                    <a:moveTo>
                      <a:pt x="393" y="3353"/>
                    </a:moveTo>
                    <a:cubicBezTo>
                      <a:pt x="216" y="3022"/>
                      <a:pt x="62" y="2653"/>
                      <a:pt x="24" y="2269"/>
                    </a:cubicBezTo>
                    <a:cubicBezTo>
                      <a:pt x="1" y="2076"/>
                      <a:pt x="297" y="2030"/>
                      <a:pt x="316" y="2223"/>
                    </a:cubicBezTo>
                    <a:cubicBezTo>
                      <a:pt x="354" y="2580"/>
                      <a:pt x="504" y="2922"/>
                      <a:pt x="666" y="3230"/>
                    </a:cubicBezTo>
                    <a:cubicBezTo>
                      <a:pt x="754" y="3395"/>
                      <a:pt x="481" y="3522"/>
                      <a:pt x="393" y="3353"/>
                    </a:cubicBezTo>
                    <a:close/>
                    <a:moveTo>
                      <a:pt x="3034" y="3349"/>
                    </a:moveTo>
                    <a:cubicBezTo>
                      <a:pt x="2754" y="3092"/>
                      <a:pt x="2627" y="2722"/>
                      <a:pt x="2542" y="2361"/>
                    </a:cubicBezTo>
                    <a:cubicBezTo>
                      <a:pt x="2492" y="2153"/>
                      <a:pt x="2165" y="2199"/>
                      <a:pt x="2215" y="2407"/>
                    </a:cubicBezTo>
                    <a:cubicBezTo>
                      <a:pt x="2323" y="2865"/>
                      <a:pt x="2484" y="3291"/>
                      <a:pt x="2838" y="3614"/>
                    </a:cubicBezTo>
                    <a:cubicBezTo>
                      <a:pt x="2996" y="3757"/>
                      <a:pt x="3192" y="3491"/>
                      <a:pt x="3034" y="3349"/>
                    </a:cubicBezTo>
                    <a:close/>
                    <a:moveTo>
                      <a:pt x="4653" y="2699"/>
                    </a:moveTo>
                    <a:cubicBezTo>
                      <a:pt x="4238" y="2323"/>
                      <a:pt x="3873" y="1911"/>
                      <a:pt x="3623" y="1404"/>
                    </a:cubicBezTo>
                    <a:cubicBezTo>
                      <a:pt x="3526" y="1211"/>
                      <a:pt x="3230" y="1357"/>
                      <a:pt x="3327" y="1550"/>
                    </a:cubicBezTo>
                    <a:cubicBezTo>
                      <a:pt x="3588" y="2076"/>
                      <a:pt x="3965" y="2519"/>
                      <a:pt x="4399" y="2915"/>
                    </a:cubicBezTo>
                    <a:cubicBezTo>
                      <a:pt x="4557" y="3053"/>
                      <a:pt x="4807" y="2842"/>
                      <a:pt x="4653" y="2699"/>
                    </a:cubicBezTo>
                    <a:close/>
                    <a:moveTo>
                      <a:pt x="7068" y="2253"/>
                    </a:moveTo>
                    <a:cubicBezTo>
                      <a:pt x="6068" y="1657"/>
                      <a:pt x="5045" y="1046"/>
                      <a:pt x="4269" y="158"/>
                    </a:cubicBezTo>
                    <a:cubicBezTo>
                      <a:pt x="4130" y="0"/>
                      <a:pt x="3869" y="200"/>
                      <a:pt x="4011" y="362"/>
                    </a:cubicBezTo>
                    <a:cubicBezTo>
                      <a:pt x="4807" y="1273"/>
                      <a:pt x="5845" y="1907"/>
                      <a:pt x="6872" y="2519"/>
                    </a:cubicBezTo>
                    <a:cubicBezTo>
                      <a:pt x="7056" y="2626"/>
                      <a:pt x="7252" y="2361"/>
                      <a:pt x="7072" y="22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6068300" y="2830710"/>
                <a:ext cx="681901" cy="988367"/>
              </a:xfrm>
              <a:custGeom>
                <a:avLst/>
                <a:gdLst/>
                <a:ahLst/>
                <a:cxnLst/>
                <a:rect l="l" t="t" r="r" b="b"/>
                <a:pathLst>
                  <a:path w="8137" h="11794" extrusionOk="0">
                    <a:moveTo>
                      <a:pt x="1173" y="8"/>
                    </a:moveTo>
                    <a:cubicBezTo>
                      <a:pt x="970" y="424"/>
                      <a:pt x="916" y="973"/>
                      <a:pt x="1112" y="1400"/>
                    </a:cubicBezTo>
                    <a:cubicBezTo>
                      <a:pt x="1327" y="1862"/>
                      <a:pt x="1589" y="2296"/>
                      <a:pt x="1950" y="2661"/>
                    </a:cubicBezTo>
                    <a:cubicBezTo>
                      <a:pt x="2027" y="2734"/>
                      <a:pt x="2112" y="2800"/>
                      <a:pt x="2200" y="2857"/>
                    </a:cubicBezTo>
                    <a:cubicBezTo>
                      <a:pt x="2323" y="2946"/>
                      <a:pt x="2446" y="3027"/>
                      <a:pt x="2565" y="3119"/>
                    </a:cubicBezTo>
                    <a:cubicBezTo>
                      <a:pt x="2896" y="3380"/>
                      <a:pt x="3231" y="3646"/>
                      <a:pt x="3565" y="3915"/>
                    </a:cubicBezTo>
                    <a:cubicBezTo>
                      <a:pt x="3723" y="4042"/>
                      <a:pt x="3896" y="4149"/>
                      <a:pt x="4057" y="4276"/>
                    </a:cubicBezTo>
                    <a:cubicBezTo>
                      <a:pt x="4134" y="4322"/>
                      <a:pt x="4203" y="4380"/>
                      <a:pt x="4265" y="4445"/>
                    </a:cubicBezTo>
                    <a:cubicBezTo>
                      <a:pt x="4273" y="4457"/>
                      <a:pt x="4338" y="4553"/>
                      <a:pt x="4292" y="4611"/>
                    </a:cubicBezTo>
                    <a:cubicBezTo>
                      <a:pt x="4234" y="4692"/>
                      <a:pt x="4015" y="4426"/>
                      <a:pt x="3888" y="4330"/>
                    </a:cubicBezTo>
                    <a:cubicBezTo>
                      <a:pt x="3569" y="4096"/>
                      <a:pt x="3234" y="3876"/>
                      <a:pt x="2931" y="3623"/>
                    </a:cubicBezTo>
                    <a:cubicBezTo>
                      <a:pt x="2569" y="3323"/>
                      <a:pt x="2481" y="3265"/>
                      <a:pt x="1839" y="2731"/>
                    </a:cubicBezTo>
                    <a:cubicBezTo>
                      <a:pt x="1562" y="2496"/>
                      <a:pt x="216" y="2177"/>
                      <a:pt x="431" y="2819"/>
                    </a:cubicBezTo>
                    <a:cubicBezTo>
                      <a:pt x="493" y="3019"/>
                      <a:pt x="577" y="3207"/>
                      <a:pt x="689" y="3388"/>
                    </a:cubicBezTo>
                    <a:cubicBezTo>
                      <a:pt x="1104" y="4034"/>
                      <a:pt x="1631" y="4565"/>
                      <a:pt x="2319" y="4926"/>
                    </a:cubicBezTo>
                    <a:cubicBezTo>
                      <a:pt x="2527" y="5034"/>
                      <a:pt x="2731" y="5164"/>
                      <a:pt x="2946" y="5261"/>
                    </a:cubicBezTo>
                    <a:cubicBezTo>
                      <a:pt x="3054" y="5311"/>
                      <a:pt x="3346" y="5411"/>
                      <a:pt x="3357" y="5449"/>
                    </a:cubicBezTo>
                    <a:cubicBezTo>
                      <a:pt x="3380" y="5530"/>
                      <a:pt x="3173" y="5534"/>
                      <a:pt x="3096" y="5495"/>
                    </a:cubicBezTo>
                    <a:cubicBezTo>
                      <a:pt x="2973" y="5434"/>
                      <a:pt x="2873" y="5345"/>
                      <a:pt x="2754" y="5280"/>
                    </a:cubicBezTo>
                    <a:cubicBezTo>
                      <a:pt x="2412" y="5103"/>
                      <a:pt x="2069" y="4922"/>
                      <a:pt x="1723" y="4749"/>
                    </a:cubicBezTo>
                    <a:cubicBezTo>
                      <a:pt x="1573" y="4665"/>
                      <a:pt x="1404" y="4618"/>
                      <a:pt x="1235" y="4603"/>
                    </a:cubicBezTo>
                    <a:cubicBezTo>
                      <a:pt x="916" y="4595"/>
                      <a:pt x="597" y="4595"/>
                      <a:pt x="304" y="4795"/>
                    </a:cubicBezTo>
                    <a:cubicBezTo>
                      <a:pt x="78" y="4945"/>
                      <a:pt x="1" y="5249"/>
                      <a:pt x="166" y="5472"/>
                    </a:cubicBezTo>
                    <a:cubicBezTo>
                      <a:pt x="347" y="5722"/>
                      <a:pt x="527" y="5818"/>
                      <a:pt x="781" y="5976"/>
                    </a:cubicBezTo>
                    <a:cubicBezTo>
                      <a:pt x="1246" y="6264"/>
                      <a:pt x="1742" y="6533"/>
                      <a:pt x="2258" y="6710"/>
                    </a:cubicBezTo>
                    <a:cubicBezTo>
                      <a:pt x="2315" y="6729"/>
                      <a:pt x="2415" y="6745"/>
                      <a:pt x="2461" y="6791"/>
                    </a:cubicBezTo>
                    <a:cubicBezTo>
                      <a:pt x="2515" y="6849"/>
                      <a:pt x="2461" y="6856"/>
                      <a:pt x="2396" y="6868"/>
                    </a:cubicBezTo>
                    <a:cubicBezTo>
                      <a:pt x="2281" y="6891"/>
                      <a:pt x="2162" y="6802"/>
                      <a:pt x="2050" y="6779"/>
                    </a:cubicBezTo>
                    <a:cubicBezTo>
                      <a:pt x="1777" y="6718"/>
                      <a:pt x="1496" y="6672"/>
                      <a:pt x="1212" y="6710"/>
                    </a:cubicBezTo>
                    <a:cubicBezTo>
                      <a:pt x="970" y="6741"/>
                      <a:pt x="466" y="6818"/>
                      <a:pt x="470" y="7152"/>
                    </a:cubicBezTo>
                    <a:cubicBezTo>
                      <a:pt x="474" y="7437"/>
                      <a:pt x="889" y="7725"/>
                      <a:pt x="1089" y="7879"/>
                    </a:cubicBezTo>
                    <a:cubicBezTo>
                      <a:pt x="1589" y="8271"/>
                      <a:pt x="2123" y="8633"/>
                      <a:pt x="2765" y="8729"/>
                    </a:cubicBezTo>
                    <a:cubicBezTo>
                      <a:pt x="2942" y="8756"/>
                      <a:pt x="3181" y="8725"/>
                      <a:pt x="3334" y="8833"/>
                    </a:cubicBezTo>
                    <a:cubicBezTo>
                      <a:pt x="3442" y="8902"/>
                      <a:pt x="3423" y="8960"/>
                      <a:pt x="3284" y="8994"/>
                    </a:cubicBezTo>
                    <a:cubicBezTo>
                      <a:pt x="3188" y="9017"/>
                      <a:pt x="3165" y="8994"/>
                      <a:pt x="3019" y="8979"/>
                    </a:cubicBezTo>
                    <a:cubicBezTo>
                      <a:pt x="2715" y="8948"/>
                      <a:pt x="2508" y="8890"/>
                      <a:pt x="2212" y="8979"/>
                    </a:cubicBezTo>
                    <a:cubicBezTo>
                      <a:pt x="2015" y="9036"/>
                      <a:pt x="1604" y="9190"/>
                      <a:pt x="1746" y="9475"/>
                    </a:cubicBezTo>
                    <a:cubicBezTo>
                      <a:pt x="1935" y="9855"/>
                      <a:pt x="2388" y="10213"/>
                      <a:pt x="2696" y="10490"/>
                    </a:cubicBezTo>
                    <a:cubicBezTo>
                      <a:pt x="3096" y="10855"/>
                      <a:pt x="3530" y="11182"/>
                      <a:pt x="3996" y="11459"/>
                    </a:cubicBezTo>
                    <a:cubicBezTo>
                      <a:pt x="4534" y="11778"/>
                      <a:pt x="4411" y="11793"/>
                      <a:pt x="4957" y="11390"/>
                    </a:cubicBezTo>
                    <a:cubicBezTo>
                      <a:pt x="5249" y="11178"/>
                      <a:pt x="5557" y="10982"/>
                      <a:pt x="5872" y="10801"/>
                    </a:cubicBezTo>
                    <a:cubicBezTo>
                      <a:pt x="6276" y="10567"/>
                      <a:pt x="6687" y="10348"/>
                      <a:pt x="7099" y="10136"/>
                    </a:cubicBezTo>
                    <a:cubicBezTo>
                      <a:pt x="7226" y="10071"/>
                      <a:pt x="7364" y="10032"/>
                      <a:pt x="7506" y="10021"/>
                    </a:cubicBezTo>
                    <a:cubicBezTo>
                      <a:pt x="8137" y="9959"/>
                      <a:pt x="7587" y="9133"/>
                      <a:pt x="7525" y="8767"/>
                    </a:cubicBezTo>
                    <a:cubicBezTo>
                      <a:pt x="7410" y="8106"/>
                      <a:pt x="7487" y="7406"/>
                      <a:pt x="7645" y="6756"/>
                    </a:cubicBezTo>
                    <a:cubicBezTo>
                      <a:pt x="7779" y="6214"/>
                      <a:pt x="7971" y="5680"/>
                      <a:pt x="7998" y="5114"/>
                    </a:cubicBezTo>
                    <a:cubicBezTo>
                      <a:pt x="8033" y="4334"/>
                      <a:pt x="6872" y="3700"/>
                      <a:pt x="6287" y="3427"/>
                    </a:cubicBezTo>
                    <a:cubicBezTo>
                      <a:pt x="5195" y="2900"/>
                      <a:pt x="4157" y="2281"/>
                      <a:pt x="3181" y="1569"/>
                    </a:cubicBezTo>
                    <a:cubicBezTo>
                      <a:pt x="2554" y="1123"/>
                      <a:pt x="1989" y="620"/>
                      <a:pt x="1385" y="154"/>
                    </a:cubicBezTo>
                    <a:cubicBezTo>
                      <a:pt x="1369" y="139"/>
                      <a:pt x="1173" y="1"/>
                      <a:pt x="1173" y="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6177244" y="3001500"/>
                <a:ext cx="281074" cy="589718"/>
              </a:xfrm>
              <a:custGeom>
                <a:avLst/>
                <a:gdLst/>
                <a:ahLst/>
                <a:cxnLst/>
                <a:rect l="l" t="t" r="r" b="b"/>
                <a:pathLst>
                  <a:path w="3354" h="7037" extrusionOk="0">
                    <a:moveTo>
                      <a:pt x="1088" y="6595"/>
                    </a:moveTo>
                    <a:cubicBezTo>
                      <a:pt x="1431" y="6675"/>
                      <a:pt x="1800" y="6737"/>
                      <a:pt x="2157" y="6683"/>
                    </a:cubicBezTo>
                    <a:cubicBezTo>
                      <a:pt x="2350" y="6656"/>
                      <a:pt x="2373" y="6952"/>
                      <a:pt x="2180" y="6979"/>
                    </a:cubicBezTo>
                    <a:cubicBezTo>
                      <a:pt x="1800" y="7037"/>
                      <a:pt x="1404" y="6979"/>
                      <a:pt x="1038" y="6891"/>
                    </a:cubicBezTo>
                    <a:cubicBezTo>
                      <a:pt x="858" y="6849"/>
                      <a:pt x="908" y="6552"/>
                      <a:pt x="1088" y="6595"/>
                    </a:cubicBezTo>
                    <a:close/>
                    <a:moveTo>
                      <a:pt x="177" y="4588"/>
                    </a:moveTo>
                    <a:cubicBezTo>
                      <a:pt x="577" y="4849"/>
                      <a:pt x="1031" y="4899"/>
                      <a:pt x="1500" y="4891"/>
                    </a:cubicBezTo>
                    <a:cubicBezTo>
                      <a:pt x="1711" y="4888"/>
                      <a:pt x="1673" y="4561"/>
                      <a:pt x="1465" y="4565"/>
                    </a:cubicBezTo>
                    <a:cubicBezTo>
                      <a:pt x="1092" y="4572"/>
                      <a:pt x="704" y="4541"/>
                      <a:pt x="385" y="4330"/>
                    </a:cubicBezTo>
                    <a:cubicBezTo>
                      <a:pt x="208" y="4215"/>
                      <a:pt x="0" y="4472"/>
                      <a:pt x="177" y="4588"/>
                    </a:cubicBezTo>
                    <a:close/>
                    <a:moveTo>
                      <a:pt x="466" y="2900"/>
                    </a:moveTo>
                    <a:cubicBezTo>
                      <a:pt x="958" y="3223"/>
                      <a:pt x="1473" y="3480"/>
                      <a:pt x="2054" y="3599"/>
                    </a:cubicBezTo>
                    <a:cubicBezTo>
                      <a:pt x="2261" y="3646"/>
                      <a:pt x="2327" y="3323"/>
                      <a:pt x="2119" y="3276"/>
                    </a:cubicBezTo>
                    <a:cubicBezTo>
                      <a:pt x="1569" y="3161"/>
                      <a:pt x="1077" y="2907"/>
                      <a:pt x="612" y="2604"/>
                    </a:cubicBezTo>
                    <a:cubicBezTo>
                      <a:pt x="435" y="2488"/>
                      <a:pt x="289" y="2784"/>
                      <a:pt x="466" y="2900"/>
                    </a:cubicBezTo>
                    <a:close/>
                    <a:moveTo>
                      <a:pt x="231" y="408"/>
                    </a:moveTo>
                    <a:cubicBezTo>
                      <a:pt x="1081" y="1250"/>
                      <a:pt x="1954" y="2100"/>
                      <a:pt x="3034" y="2642"/>
                    </a:cubicBezTo>
                    <a:cubicBezTo>
                      <a:pt x="3226" y="2738"/>
                      <a:pt x="3353" y="2434"/>
                      <a:pt x="3165" y="2338"/>
                    </a:cubicBezTo>
                    <a:cubicBezTo>
                      <a:pt x="2115" y="1811"/>
                      <a:pt x="1265" y="969"/>
                      <a:pt x="439" y="150"/>
                    </a:cubicBezTo>
                    <a:cubicBezTo>
                      <a:pt x="289" y="0"/>
                      <a:pt x="81" y="258"/>
                      <a:pt x="231" y="4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7070082" y="3917885"/>
                <a:ext cx="253754" cy="456388"/>
              </a:xfrm>
              <a:custGeom>
                <a:avLst/>
                <a:gdLst/>
                <a:ahLst/>
                <a:cxnLst/>
                <a:rect l="l" t="t" r="r" b="b"/>
                <a:pathLst>
                  <a:path w="3028" h="5446" extrusionOk="0">
                    <a:moveTo>
                      <a:pt x="2173" y="297"/>
                    </a:moveTo>
                    <a:cubicBezTo>
                      <a:pt x="1800" y="328"/>
                      <a:pt x="862" y="1"/>
                      <a:pt x="962" y="628"/>
                    </a:cubicBezTo>
                    <a:cubicBezTo>
                      <a:pt x="985" y="766"/>
                      <a:pt x="981" y="908"/>
                      <a:pt x="955" y="1047"/>
                    </a:cubicBezTo>
                    <a:cubicBezTo>
                      <a:pt x="851" y="1500"/>
                      <a:pt x="739" y="1954"/>
                      <a:pt x="612" y="2400"/>
                    </a:cubicBezTo>
                    <a:cubicBezTo>
                      <a:pt x="516" y="2750"/>
                      <a:pt x="401" y="3096"/>
                      <a:pt x="270" y="3434"/>
                    </a:cubicBezTo>
                    <a:cubicBezTo>
                      <a:pt x="16" y="4061"/>
                      <a:pt x="1" y="3942"/>
                      <a:pt x="443" y="4384"/>
                    </a:cubicBezTo>
                    <a:cubicBezTo>
                      <a:pt x="832" y="4765"/>
                      <a:pt x="1254" y="5103"/>
                      <a:pt x="1708" y="5399"/>
                    </a:cubicBezTo>
                    <a:lnTo>
                      <a:pt x="1770" y="5445"/>
                    </a:lnTo>
                    <a:cubicBezTo>
                      <a:pt x="1973" y="5226"/>
                      <a:pt x="2150" y="4984"/>
                      <a:pt x="2304" y="4726"/>
                    </a:cubicBezTo>
                    <a:cubicBezTo>
                      <a:pt x="2535" y="4330"/>
                      <a:pt x="2700" y="3900"/>
                      <a:pt x="2796" y="3450"/>
                    </a:cubicBezTo>
                    <a:cubicBezTo>
                      <a:pt x="2966" y="2677"/>
                      <a:pt x="3027" y="1885"/>
                      <a:pt x="2977" y="1097"/>
                    </a:cubicBezTo>
                    <a:cubicBezTo>
                      <a:pt x="2954" y="801"/>
                      <a:pt x="2927" y="478"/>
                      <a:pt x="2927" y="158"/>
                    </a:cubicBezTo>
                    <a:cubicBezTo>
                      <a:pt x="2681" y="228"/>
                      <a:pt x="2427" y="274"/>
                      <a:pt x="2173" y="29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6260377" y="3458729"/>
                <a:ext cx="489826" cy="360351"/>
              </a:xfrm>
              <a:custGeom>
                <a:avLst/>
                <a:gdLst/>
                <a:ahLst/>
                <a:cxnLst/>
                <a:rect l="l" t="t" r="r" b="b"/>
                <a:pathLst>
                  <a:path w="5845" h="4300" extrusionOk="0">
                    <a:moveTo>
                      <a:pt x="5214" y="2527"/>
                    </a:moveTo>
                    <a:cubicBezTo>
                      <a:pt x="5845" y="2465"/>
                      <a:pt x="5295" y="1639"/>
                      <a:pt x="5233" y="1273"/>
                    </a:cubicBezTo>
                    <a:cubicBezTo>
                      <a:pt x="5164" y="850"/>
                      <a:pt x="5160" y="424"/>
                      <a:pt x="5218" y="1"/>
                    </a:cubicBezTo>
                    <a:cubicBezTo>
                      <a:pt x="4930" y="74"/>
                      <a:pt x="4626" y="127"/>
                      <a:pt x="4326" y="177"/>
                    </a:cubicBezTo>
                    <a:cubicBezTo>
                      <a:pt x="2653" y="470"/>
                      <a:pt x="881" y="1243"/>
                      <a:pt x="0" y="2634"/>
                    </a:cubicBezTo>
                    <a:cubicBezTo>
                      <a:pt x="143" y="2765"/>
                      <a:pt x="285" y="2888"/>
                      <a:pt x="408" y="2996"/>
                    </a:cubicBezTo>
                    <a:cubicBezTo>
                      <a:pt x="804" y="3361"/>
                      <a:pt x="1238" y="3684"/>
                      <a:pt x="1704" y="3965"/>
                    </a:cubicBezTo>
                    <a:cubicBezTo>
                      <a:pt x="2242" y="4284"/>
                      <a:pt x="2119" y="4299"/>
                      <a:pt x="2665" y="3896"/>
                    </a:cubicBezTo>
                    <a:cubicBezTo>
                      <a:pt x="2957" y="3684"/>
                      <a:pt x="3265" y="3488"/>
                      <a:pt x="3580" y="3307"/>
                    </a:cubicBezTo>
                    <a:cubicBezTo>
                      <a:pt x="3984" y="3073"/>
                      <a:pt x="4395" y="2854"/>
                      <a:pt x="4807" y="2642"/>
                    </a:cubicBezTo>
                    <a:cubicBezTo>
                      <a:pt x="4934" y="2577"/>
                      <a:pt x="5072" y="2538"/>
                      <a:pt x="5214" y="2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7539630" y="2647014"/>
                <a:ext cx="76093" cy="71651"/>
              </a:xfrm>
              <a:custGeom>
                <a:avLst/>
                <a:gdLst/>
                <a:ahLst/>
                <a:cxnLst/>
                <a:rect l="l" t="t" r="r" b="b"/>
                <a:pathLst>
                  <a:path w="908" h="855" extrusionOk="0">
                    <a:moveTo>
                      <a:pt x="396" y="1"/>
                    </a:moveTo>
                    <a:lnTo>
                      <a:pt x="908" y="566"/>
                    </a:lnTo>
                    <a:lnTo>
                      <a:pt x="692" y="854"/>
                    </a:lnTo>
                    <a:lnTo>
                      <a:pt x="0" y="5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685615" y="2451418"/>
                <a:ext cx="76763" cy="70646"/>
              </a:xfrm>
              <a:custGeom>
                <a:avLst/>
                <a:gdLst/>
                <a:ahLst/>
                <a:cxnLst/>
                <a:rect l="l" t="t" r="r" b="b"/>
                <a:pathLst>
                  <a:path w="916" h="843" extrusionOk="0">
                    <a:moveTo>
                      <a:pt x="0" y="505"/>
                    </a:moveTo>
                    <a:cubicBezTo>
                      <a:pt x="146" y="312"/>
                      <a:pt x="254" y="162"/>
                      <a:pt x="377" y="1"/>
                    </a:cubicBezTo>
                    <a:cubicBezTo>
                      <a:pt x="600" y="151"/>
                      <a:pt x="738" y="366"/>
                      <a:pt x="915" y="562"/>
                    </a:cubicBezTo>
                    <a:lnTo>
                      <a:pt x="708" y="84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7613377" y="2547456"/>
                <a:ext cx="76763" cy="72322"/>
              </a:xfrm>
              <a:custGeom>
                <a:avLst/>
                <a:gdLst/>
                <a:ahLst/>
                <a:cxnLst/>
                <a:rect l="l" t="t" r="r" b="b"/>
                <a:pathLst>
                  <a:path w="916" h="863" extrusionOk="0">
                    <a:moveTo>
                      <a:pt x="701" y="862"/>
                    </a:moveTo>
                    <a:lnTo>
                      <a:pt x="1" y="524"/>
                    </a:lnTo>
                    <a:lnTo>
                      <a:pt x="393" y="1"/>
                    </a:lnTo>
                    <a:lnTo>
                      <a:pt x="916" y="57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7895961" y="2617431"/>
                <a:ext cx="74249" cy="69305"/>
              </a:xfrm>
              <a:custGeom>
                <a:avLst/>
                <a:gdLst/>
                <a:ahLst/>
                <a:cxnLst/>
                <a:rect l="l" t="t" r="r" b="b"/>
                <a:pathLst>
                  <a:path w="886" h="827" extrusionOk="0">
                    <a:moveTo>
                      <a:pt x="205" y="0"/>
                    </a:moveTo>
                    <a:lnTo>
                      <a:pt x="885" y="327"/>
                    </a:lnTo>
                    <a:cubicBezTo>
                      <a:pt x="755" y="500"/>
                      <a:pt x="643" y="650"/>
                      <a:pt x="508" y="827"/>
                    </a:cubicBezTo>
                    <a:lnTo>
                      <a:pt x="1" y="27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825734" y="2711458"/>
                <a:ext cx="74249" cy="68131"/>
              </a:xfrm>
              <a:custGeom>
                <a:avLst/>
                <a:gdLst/>
                <a:ahLst/>
                <a:cxnLst/>
                <a:rect l="l" t="t" r="r" b="b"/>
                <a:pathLst>
                  <a:path w="886" h="813" extrusionOk="0">
                    <a:moveTo>
                      <a:pt x="1" y="270"/>
                    </a:moveTo>
                    <a:lnTo>
                      <a:pt x="201" y="1"/>
                    </a:lnTo>
                    <a:lnTo>
                      <a:pt x="885" y="324"/>
                    </a:lnTo>
                    <a:lnTo>
                      <a:pt x="520" y="812"/>
                    </a:lnTo>
                    <a:cubicBezTo>
                      <a:pt x="316" y="662"/>
                      <a:pt x="185" y="455"/>
                      <a:pt x="1" y="2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7754836" y="2806910"/>
                <a:ext cx="73579" cy="69305"/>
              </a:xfrm>
              <a:custGeom>
                <a:avLst/>
                <a:gdLst/>
                <a:ahLst/>
                <a:cxnLst/>
                <a:rect l="l" t="t" r="r" b="b"/>
                <a:pathLst>
                  <a:path w="878" h="827" extrusionOk="0">
                    <a:moveTo>
                      <a:pt x="501" y="827"/>
                    </a:moveTo>
                    <a:cubicBezTo>
                      <a:pt x="328" y="634"/>
                      <a:pt x="166" y="454"/>
                      <a:pt x="1" y="269"/>
                    </a:cubicBezTo>
                    <a:lnTo>
                      <a:pt x="205" y="0"/>
                    </a:lnTo>
                    <a:lnTo>
                      <a:pt x="877" y="3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6209759" y="2428875"/>
                <a:ext cx="1758512" cy="2115510"/>
              </a:xfrm>
              <a:custGeom>
                <a:avLst/>
                <a:gdLst/>
                <a:ahLst/>
                <a:cxnLst/>
                <a:rect l="l" t="t" r="r" b="b"/>
                <a:pathLst>
                  <a:path w="20984" h="25244" extrusionOk="0">
                    <a:moveTo>
                      <a:pt x="11713" y="22506"/>
                    </a:moveTo>
                    <a:cubicBezTo>
                      <a:pt x="11947" y="22106"/>
                      <a:pt x="12113" y="21675"/>
                      <a:pt x="12209" y="21226"/>
                    </a:cubicBezTo>
                    <a:cubicBezTo>
                      <a:pt x="12378" y="20453"/>
                      <a:pt x="12439" y="19664"/>
                      <a:pt x="12389" y="18876"/>
                    </a:cubicBezTo>
                    <a:cubicBezTo>
                      <a:pt x="12336" y="18157"/>
                      <a:pt x="12232" y="17284"/>
                      <a:pt x="12666" y="16654"/>
                    </a:cubicBezTo>
                    <a:cubicBezTo>
                      <a:pt x="13005" y="16169"/>
                      <a:pt x="13589" y="16027"/>
                      <a:pt x="14093" y="15781"/>
                    </a:cubicBezTo>
                    <a:cubicBezTo>
                      <a:pt x="14481" y="15589"/>
                      <a:pt x="14877" y="15308"/>
                      <a:pt x="15162" y="14977"/>
                    </a:cubicBezTo>
                    <a:cubicBezTo>
                      <a:pt x="15366" y="14743"/>
                      <a:pt x="15842" y="13881"/>
                      <a:pt x="15146" y="13905"/>
                    </a:cubicBezTo>
                    <a:cubicBezTo>
                      <a:pt x="15039" y="13916"/>
                      <a:pt x="14931" y="13935"/>
                      <a:pt x="14827" y="13970"/>
                    </a:cubicBezTo>
                    <a:cubicBezTo>
                      <a:pt x="14300" y="14112"/>
                      <a:pt x="13574" y="13981"/>
                      <a:pt x="13224" y="13524"/>
                    </a:cubicBezTo>
                    <a:cubicBezTo>
                      <a:pt x="12770" y="12936"/>
                      <a:pt x="13047" y="11982"/>
                      <a:pt x="13435" y="11417"/>
                    </a:cubicBezTo>
                    <a:lnTo>
                      <a:pt x="17223" y="5868"/>
                    </a:lnTo>
                    <a:cubicBezTo>
                      <a:pt x="17480" y="5518"/>
                      <a:pt x="17857" y="5269"/>
                      <a:pt x="18280" y="5165"/>
                    </a:cubicBezTo>
                    <a:cubicBezTo>
                      <a:pt x="18588" y="5084"/>
                      <a:pt x="18772" y="4684"/>
                      <a:pt x="18941" y="4446"/>
                    </a:cubicBezTo>
                    <a:cubicBezTo>
                      <a:pt x="19168" y="4123"/>
                      <a:pt x="19399" y="3804"/>
                      <a:pt x="19637" y="3488"/>
                    </a:cubicBezTo>
                    <a:cubicBezTo>
                      <a:pt x="20030" y="2969"/>
                      <a:pt x="20426" y="2450"/>
                      <a:pt x="20914" y="2012"/>
                    </a:cubicBezTo>
                    <a:cubicBezTo>
                      <a:pt x="20983" y="1946"/>
                      <a:pt x="20983" y="1877"/>
                      <a:pt x="20972" y="1793"/>
                    </a:cubicBezTo>
                    <a:cubicBezTo>
                      <a:pt x="20845" y="801"/>
                      <a:pt x="19780" y="1"/>
                      <a:pt x="18780" y="151"/>
                    </a:cubicBezTo>
                    <a:cubicBezTo>
                      <a:pt x="18688" y="158"/>
                      <a:pt x="18603" y="216"/>
                      <a:pt x="18565" y="301"/>
                    </a:cubicBezTo>
                    <a:cubicBezTo>
                      <a:pt x="18122" y="1166"/>
                      <a:pt x="17519" y="1954"/>
                      <a:pt x="16923" y="2719"/>
                    </a:cubicBezTo>
                    <a:cubicBezTo>
                      <a:pt x="16746" y="2942"/>
                      <a:pt x="16569" y="3169"/>
                      <a:pt x="16388" y="3392"/>
                    </a:cubicBezTo>
                    <a:cubicBezTo>
                      <a:pt x="16327" y="3461"/>
                      <a:pt x="16296" y="3554"/>
                      <a:pt x="16308" y="3646"/>
                    </a:cubicBezTo>
                    <a:cubicBezTo>
                      <a:pt x="16365" y="4623"/>
                      <a:pt x="15623" y="5295"/>
                      <a:pt x="15054" y="5988"/>
                    </a:cubicBezTo>
                    <a:cubicBezTo>
                      <a:pt x="14447" y="6730"/>
                      <a:pt x="13835" y="7468"/>
                      <a:pt x="13220" y="8206"/>
                    </a:cubicBezTo>
                    <a:lnTo>
                      <a:pt x="12782" y="8741"/>
                    </a:lnTo>
                    <a:cubicBezTo>
                      <a:pt x="12693" y="8852"/>
                      <a:pt x="12320" y="9340"/>
                      <a:pt x="12320" y="9340"/>
                    </a:cubicBezTo>
                    <a:cubicBezTo>
                      <a:pt x="12320" y="9340"/>
                      <a:pt x="11048" y="8814"/>
                      <a:pt x="10655" y="8729"/>
                    </a:cubicBezTo>
                    <a:cubicBezTo>
                      <a:pt x="9940" y="8579"/>
                      <a:pt x="9137" y="8594"/>
                      <a:pt x="8487" y="8967"/>
                    </a:cubicBezTo>
                    <a:cubicBezTo>
                      <a:pt x="7456" y="9563"/>
                      <a:pt x="7522" y="10844"/>
                      <a:pt x="7195" y="11836"/>
                    </a:cubicBezTo>
                    <a:cubicBezTo>
                      <a:pt x="6841" y="12909"/>
                      <a:pt x="5841" y="13101"/>
                      <a:pt x="4865" y="13309"/>
                    </a:cubicBezTo>
                    <a:cubicBezTo>
                      <a:pt x="2511" y="13808"/>
                      <a:pt x="1" y="15281"/>
                      <a:pt x="147" y="18007"/>
                    </a:cubicBezTo>
                    <a:cubicBezTo>
                      <a:pt x="170" y="18461"/>
                      <a:pt x="270" y="18911"/>
                      <a:pt x="397" y="19353"/>
                    </a:cubicBezTo>
                    <a:cubicBezTo>
                      <a:pt x="1062" y="21718"/>
                      <a:pt x="2996" y="23502"/>
                      <a:pt x="5249" y="24355"/>
                    </a:cubicBezTo>
                    <a:cubicBezTo>
                      <a:pt x="7583" y="25244"/>
                      <a:pt x="10475" y="24617"/>
                      <a:pt x="11713" y="2250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6934153" y="3421017"/>
                <a:ext cx="312919" cy="299426"/>
              </a:xfrm>
              <a:custGeom>
                <a:avLst/>
                <a:gdLst/>
                <a:ahLst/>
                <a:cxnLst/>
                <a:rect l="l" t="t" r="r" b="b"/>
                <a:pathLst>
                  <a:path w="3734" h="3573" extrusionOk="0">
                    <a:moveTo>
                      <a:pt x="2830" y="3223"/>
                    </a:moveTo>
                    <a:cubicBezTo>
                      <a:pt x="2611" y="3515"/>
                      <a:pt x="2200" y="3573"/>
                      <a:pt x="1908" y="3357"/>
                    </a:cubicBezTo>
                    <a:lnTo>
                      <a:pt x="354" y="2200"/>
                    </a:lnTo>
                    <a:cubicBezTo>
                      <a:pt x="62" y="1981"/>
                      <a:pt x="0" y="1570"/>
                      <a:pt x="220" y="1277"/>
                    </a:cubicBezTo>
                    <a:lnTo>
                      <a:pt x="908" y="351"/>
                    </a:lnTo>
                    <a:cubicBezTo>
                      <a:pt x="1123" y="58"/>
                      <a:pt x="1538" y="1"/>
                      <a:pt x="1831" y="216"/>
                    </a:cubicBezTo>
                    <a:lnTo>
                      <a:pt x="3384" y="1377"/>
                    </a:lnTo>
                    <a:cubicBezTo>
                      <a:pt x="3676" y="1593"/>
                      <a:pt x="3734" y="2004"/>
                      <a:pt x="3519" y="23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6791688" y="4298769"/>
                <a:ext cx="119335" cy="140621"/>
              </a:xfrm>
              <a:custGeom>
                <a:avLst/>
                <a:gdLst/>
                <a:ahLst/>
                <a:cxnLst/>
                <a:rect l="l" t="t" r="r" b="b"/>
                <a:pathLst>
                  <a:path w="1424" h="1678" extrusionOk="0">
                    <a:moveTo>
                      <a:pt x="1216" y="1223"/>
                    </a:moveTo>
                    <a:cubicBezTo>
                      <a:pt x="878" y="1677"/>
                      <a:pt x="162" y="1496"/>
                      <a:pt x="82" y="939"/>
                    </a:cubicBezTo>
                    <a:cubicBezTo>
                      <a:pt x="1" y="378"/>
                      <a:pt x="635" y="1"/>
                      <a:pt x="1089" y="339"/>
                    </a:cubicBezTo>
                    <a:cubicBezTo>
                      <a:pt x="1366" y="547"/>
                      <a:pt x="1424" y="943"/>
                      <a:pt x="1216" y="12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6522680" y="3923751"/>
                <a:ext cx="374849" cy="336802"/>
              </a:xfrm>
              <a:custGeom>
                <a:avLst/>
                <a:gdLst/>
                <a:ahLst/>
                <a:cxnLst/>
                <a:rect l="l" t="t" r="r" b="b"/>
                <a:pathLst>
                  <a:path w="4473" h="4019" extrusionOk="0">
                    <a:moveTo>
                      <a:pt x="3749" y="3664"/>
                    </a:moveTo>
                    <a:cubicBezTo>
                      <a:pt x="3530" y="3957"/>
                      <a:pt x="3115" y="4018"/>
                      <a:pt x="2822" y="3799"/>
                    </a:cubicBezTo>
                    <a:lnTo>
                      <a:pt x="354" y="1957"/>
                    </a:lnTo>
                    <a:cubicBezTo>
                      <a:pt x="58" y="1738"/>
                      <a:pt x="0" y="1323"/>
                      <a:pt x="216" y="1031"/>
                    </a:cubicBezTo>
                    <a:lnTo>
                      <a:pt x="723" y="354"/>
                    </a:lnTo>
                    <a:cubicBezTo>
                      <a:pt x="942" y="58"/>
                      <a:pt x="1354" y="0"/>
                      <a:pt x="1650" y="215"/>
                    </a:cubicBezTo>
                    <a:lnTo>
                      <a:pt x="4122" y="2057"/>
                    </a:lnTo>
                    <a:cubicBezTo>
                      <a:pt x="4414" y="2276"/>
                      <a:pt x="4472" y="2692"/>
                      <a:pt x="4257" y="29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6506255" y="4148008"/>
                <a:ext cx="197271" cy="163080"/>
              </a:xfrm>
              <a:custGeom>
                <a:avLst/>
                <a:gdLst/>
                <a:ahLst/>
                <a:cxnLst/>
                <a:rect l="l" t="t" r="r" b="b"/>
                <a:pathLst>
                  <a:path w="2354" h="1946" extrusionOk="0">
                    <a:moveTo>
                      <a:pt x="2192" y="1730"/>
                    </a:moveTo>
                    <a:cubicBezTo>
                      <a:pt x="2030" y="1946"/>
                      <a:pt x="1661" y="1942"/>
                      <a:pt x="1369" y="1727"/>
                    </a:cubicBezTo>
                    <a:lnTo>
                      <a:pt x="400" y="1004"/>
                    </a:lnTo>
                    <a:cubicBezTo>
                      <a:pt x="108" y="788"/>
                      <a:pt x="0" y="431"/>
                      <a:pt x="158" y="216"/>
                    </a:cubicBezTo>
                    <a:cubicBezTo>
                      <a:pt x="315" y="0"/>
                      <a:pt x="688" y="4"/>
                      <a:pt x="981" y="219"/>
                    </a:cubicBezTo>
                    <a:lnTo>
                      <a:pt x="1950" y="942"/>
                    </a:lnTo>
                    <a:cubicBezTo>
                      <a:pt x="2246" y="1161"/>
                      <a:pt x="2353" y="1515"/>
                      <a:pt x="2192" y="1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36"/>
              <p:cNvGrpSpPr/>
              <p:nvPr/>
            </p:nvGrpSpPr>
            <p:grpSpPr>
              <a:xfrm>
                <a:off x="6980831" y="2469519"/>
                <a:ext cx="943281" cy="1212958"/>
                <a:chOff x="6980831" y="2469519"/>
                <a:chExt cx="943281" cy="1212958"/>
              </a:xfrm>
            </p:grpSpPr>
            <p:sp>
              <p:nvSpPr>
                <p:cNvPr id="377" name="Google Shape;377;p36"/>
                <p:cNvSpPr/>
                <p:nvPr/>
              </p:nvSpPr>
              <p:spPr>
                <a:xfrm>
                  <a:off x="6980831" y="2469519"/>
                  <a:ext cx="871378" cy="1159743"/>
                </a:xfrm>
                <a:custGeom>
                  <a:avLst/>
                  <a:gdLst/>
                  <a:ahLst/>
                  <a:cxnLst/>
                  <a:rect l="l" t="t" r="r" b="b"/>
                  <a:pathLst>
                    <a:path w="10398" h="13839" extrusionOk="0">
                      <a:moveTo>
                        <a:pt x="10225" y="0"/>
                      </a:moveTo>
                      <a:lnTo>
                        <a:pt x="1" y="13708"/>
                      </a:lnTo>
                      <a:lnTo>
                        <a:pt x="178" y="13839"/>
                      </a:lnTo>
                      <a:lnTo>
                        <a:pt x="10398" y="131"/>
                      </a:lnTo>
                      <a:lnTo>
                        <a:pt x="102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7016951" y="2496252"/>
                  <a:ext cx="871378" cy="1159743"/>
                </a:xfrm>
                <a:custGeom>
                  <a:avLst/>
                  <a:gdLst/>
                  <a:ahLst/>
                  <a:cxnLst/>
                  <a:rect l="l" t="t" r="r" b="b"/>
                  <a:pathLst>
                    <a:path w="10398" h="13839" extrusionOk="0">
                      <a:moveTo>
                        <a:pt x="10221" y="0"/>
                      </a:moveTo>
                      <a:lnTo>
                        <a:pt x="1" y="13708"/>
                      </a:lnTo>
                      <a:lnTo>
                        <a:pt x="177" y="13839"/>
                      </a:lnTo>
                      <a:lnTo>
                        <a:pt x="10398" y="131"/>
                      </a:lnTo>
                      <a:lnTo>
                        <a:pt x="10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7052734" y="2522985"/>
                  <a:ext cx="871378" cy="1159491"/>
                </a:xfrm>
                <a:custGeom>
                  <a:avLst/>
                  <a:gdLst/>
                  <a:ahLst/>
                  <a:cxnLst/>
                  <a:rect l="l" t="t" r="r" b="b"/>
                  <a:pathLst>
                    <a:path w="10398" h="13836" extrusionOk="0">
                      <a:moveTo>
                        <a:pt x="10221" y="1"/>
                      </a:moveTo>
                      <a:lnTo>
                        <a:pt x="0" y="13708"/>
                      </a:lnTo>
                      <a:lnTo>
                        <a:pt x="173" y="13835"/>
                      </a:lnTo>
                      <a:lnTo>
                        <a:pt x="10397" y="127"/>
                      </a:lnTo>
                      <a:lnTo>
                        <a:pt x="102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36"/>
              <p:cNvSpPr/>
              <p:nvPr/>
            </p:nvSpPr>
            <p:spPr>
              <a:xfrm>
                <a:off x="6547151" y="3142959"/>
                <a:ext cx="60338" cy="57740"/>
              </a:xfrm>
              <a:custGeom>
                <a:avLst/>
                <a:gdLst/>
                <a:ahLst/>
                <a:cxnLst/>
                <a:rect l="l" t="t" r="r" b="b"/>
                <a:pathLst>
                  <a:path w="720" h="689" extrusionOk="0">
                    <a:moveTo>
                      <a:pt x="235" y="527"/>
                    </a:moveTo>
                    <a:cubicBezTo>
                      <a:pt x="466" y="689"/>
                      <a:pt x="719" y="327"/>
                      <a:pt x="489" y="166"/>
                    </a:cubicBezTo>
                    <a:cubicBezTo>
                      <a:pt x="254" y="0"/>
                      <a:pt x="0" y="362"/>
                      <a:pt x="235" y="5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6304206" y="3000243"/>
                <a:ext cx="242022" cy="163750"/>
              </a:xfrm>
              <a:custGeom>
                <a:avLst/>
                <a:gdLst/>
                <a:ahLst/>
                <a:cxnLst/>
                <a:rect l="l" t="t" r="r" b="b"/>
                <a:pathLst>
                  <a:path w="2888" h="1954" extrusionOk="0">
                    <a:moveTo>
                      <a:pt x="239" y="511"/>
                    </a:moveTo>
                    <a:cubicBezTo>
                      <a:pt x="965" y="950"/>
                      <a:pt x="1700" y="1373"/>
                      <a:pt x="2426" y="1811"/>
                    </a:cubicBezTo>
                    <a:cubicBezTo>
                      <a:pt x="2669" y="1953"/>
                      <a:pt x="2888" y="1584"/>
                      <a:pt x="2649" y="1442"/>
                    </a:cubicBezTo>
                    <a:cubicBezTo>
                      <a:pt x="1923" y="1004"/>
                      <a:pt x="1188" y="581"/>
                      <a:pt x="462" y="142"/>
                    </a:cubicBezTo>
                    <a:cubicBezTo>
                      <a:pt x="223" y="0"/>
                      <a:pt x="0" y="369"/>
                      <a:pt x="239" y="5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6243281" y="2964459"/>
                <a:ext cx="58746" cy="56483"/>
              </a:xfrm>
              <a:custGeom>
                <a:avLst/>
                <a:gdLst/>
                <a:ahLst/>
                <a:cxnLst/>
                <a:rect l="l" t="t" r="r" b="b"/>
                <a:pathLst>
                  <a:path w="701" h="674" extrusionOk="0">
                    <a:moveTo>
                      <a:pt x="227" y="512"/>
                    </a:moveTo>
                    <a:cubicBezTo>
                      <a:pt x="454" y="673"/>
                      <a:pt x="700" y="319"/>
                      <a:pt x="473" y="158"/>
                    </a:cubicBezTo>
                    <a:cubicBezTo>
                      <a:pt x="247" y="0"/>
                      <a:pt x="1" y="350"/>
                      <a:pt x="227" y="5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7381075" y="3871793"/>
                <a:ext cx="541113" cy="381972"/>
              </a:xfrm>
              <a:custGeom>
                <a:avLst/>
                <a:gdLst/>
                <a:ahLst/>
                <a:cxnLst/>
                <a:rect l="l" t="t" r="r" b="b"/>
                <a:pathLst>
                  <a:path w="6457" h="4558" extrusionOk="0">
                    <a:moveTo>
                      <a:pt x="6264" y="3631"/>
                    </a:moveTo>
                    <a:cubicBezTo>
                      <a:pt x="6456" y="3842"/>
                      <a:pt x="6129" y="4138"/>
                      <a:pt x="5937" y="3931"/>
                    </a:cubicBezTo>
                    <a:cubicBezTo>
                      <a:pt x="5745" y="3723"/>
                      <a:pt x="6068" y="3423"/>
                      <a:pt x="6264" y="3631"/>
                    </a:cubicBezTo>
                    <a:close/>
                    <a:moveTo>
                      <a:pt x="3473" y="1643"/>
                    </a:moveTo>
                    <a:cubicBezTo>
                      <a:pt x="4088" y="2223"/>
                      <a:pt x="4722" y="2792"/>
                      <a:pt x="5337" y="3373"/>
                    </a:cubicBezTo>
                    <a:cubicBezTo>
                      <a:pt x="5541" y="3565"/>
                      <a:pt x="5837" y="3250"/>
                      <a:pt x="5633" y="3062"/>
                    </a:cubicBezTo>
                    <a:cubicBezTo>
                      <a:pt x="5014" y="2477"/>
                      <a:pt x="4384" y="1912"/>
                      <a:pt x="3765" y="1331"/>
                    </a:cubicBezTo>
                    <a:cubicBezTo>
                      <a:pt x="3561" y="1139"/>
                      <a:pt x="3269" y="1454"/>
                      <a:pt x="3473" y="1643"/>
                    </a:cubicBezTo>
                    <a:close/>
                    <a:moveTo>
                      <a:pt x="2838" y="1066"/>
                    </a:moveTo>
                    <a:cubicBezTo>
                      <a:pt x="3027" y="1270"/>
                      <a:pt x="3346" y="978"/>
                      <a:pt x="3157" y="774"/>
                    </a:cubicBezTo>
                    <a:cubicBezTo>
                      <a:pt x="2969" y="570"/>
                      <a:pt x="2650" y="866"/>
                      <a:pt x="2838" y="1070"/>
                    </a:cubicBezTo>
                    <a:close/>
                    <a:moveTo>
                      <a:pt x="373" y="3908"/>
                    </a:moveTo>
                    <a:cubicBezTo>
                      <a:pt x="123" y="3908"/>
                      <a:pt x="0" y="4207"/>
                      <a:pt x="177" y="4384"/>
                    </a:cubicBezTo>
                    <a:cubicBezTo>
                      <a:pt x="350" y="4557"/>
                      <a:pt x="650" y="4434"/>
                      <a:pt x="650" y="4184"/>
                    </a:cubicBezTo>
                    <a:cubicBezTo>
                      <a:pt x="650" y="4031"/>
                      <a:pt x="527" y="3908"/>
                      <a:pt x="373" y="3908"/>
                    </a:cubicBezTo>
                    <a:close/>
                    <a:moveTo>
                      <a:pt x="2019" y="1"/>
                    </a:moveTo>
                    <a:cubicBezTo>
                      <a:pt x="1769" y="1"/>
                      <a:pt x="1646" y="301"/>
                      <a:pt x="1823" y="474"/>
                    </a:cubicBezTo>
                    <a:cubicBezTo>
                      <a:pt x="1996" y="651"/>
                      <a:pt x="2296" y="528"/>
                      <a:pt x="2296" y="278"/>
                    </a:cubicBezTo>
                    <a:cubicBezTo>
                      <a:pt x="2296" y="124"/>
                      <a:pt x="2169" y="1"/>
                      <a:pt x="20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6596427" y="4021046"/>
                <a:ext cx="54555" cy="46929"/>
              </a:xfrm>
              <a:custGeom>
                <a:avLst/>
                <a:gdLst/>
                <a:ahLst/>
                <a:cxnLst/>
                <a:rect l="l" t="t" r="r" b="b"/>
                <a:pathLst>
                  <a:path w="651" h="560" extrusionOk="0">
                    <a:moveTo>
                      <a:pt x="374" y="0"/>
                    </a:moveTo>
                    <a:cubicBezTo>
                      <a:pt x="124" y="0"/>
                      <a:pt x="1" y="300"/>
                      <a:pt x="174" y="477"/>
                    </a:cubicBezTo>
                    <a:cubicBezTo>
                      <a:pt x="231" y="534"/>
                      <a:pt x="301" y="560"/>
                      <a:pt x="369" y="560"/>
                    </a:cubicBezTo>
                    <a:cubicBezTo>
                      <a:pt x="513" y="560"/>
                      <a:pt x="651" y="448"/>
                      <a:pt x="651" y="281"/>
                    </a:cubicBezTo>
                    <a:cubicBezTo>
                      <a:pt x="651" y="127"/>
                      <a:pt x="527" y="0"/>
                      <a:pt x="3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6726322" y="4116414"/>
                <a:ext cx="54555" cy="46678"/>
              </a:xfrm>
              <a:custGeom>
                <a:avLst/>
                <a:gdLst/>
                <a:ahLst/>
                <a:cxnLst/>
                <a:rect l="l" t="t" r="r" b="b"/>
                <a:pathLst>
                  <a:path w="651" h="557" extrusionOk="0">
                    <a:moveTo>
                      <a:pt x="373" y="0"/>
                    </a:moveTo>
                    <a:cubicBezTo>
                      <a:pt x="123" y="0"/>
                      <a:pt x="0" y="300"/>
                      <a:pt x="173" y="473"/>
                    </a:cubicBezTo>
                    <a:cubicBezTo>
                      <a:pt x="231" y="531"/>
                      <a:pt x="301" y="557"/>
                      <a:pt x="370" y="557"/>
                    </a:cubicBezTo>
                    <a:cubicBezTo>
                      <a:pt x="514" y="557"/>
                      <a:pt x="650" y="446"/>
                      <a:pt x="650" y="277"/>
                    </a:cubicBezTo>
                    <a:cubicBezTo>
                      <a:pt x="650" y="123"/>
                      <a:pt x="527" y="0"/>
                      <a:pt x="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6251996" y="3338555"/>
                <a:ext cx="367055" cy="156543"/>
              </a:xfrm>
              <a:custGeom>
                <a:avLst/>
                <a:gdLst/>
                <a:ahLst/>
                <a:cxnLst/>
                <a:rect l="l" t="t" r="r" b="b"/>
                <a:pathLst>
                  <a:path w="4380" h="1868" extrusionOk="0">
                    <a:moveTo>
                      <a:pt x="4103" y="0"/>
                    </a:moveTo>
                    <a:cubicBezTo>
                      <a:pt x="3853" y="0"/>
                      <a:pt x="3730" y="304"/>
                      <a:pt x="3907" y="477"/>
                    </a:cubicBezTo>
                    <a:cubicBezTo>
                      <a:pt x="3963" y="534"/>
                      <a:pt x="4032" y="560"/>
                      <a:pt x="4100" y="560"/>
                    </a:cubicBezTo>
                    <a:cubicBezTo>
                      <a:pt x="4242" y="560"/>
                      <a:pt x="4380" y="448"/>
                      <a:pt x="4380" y="281"/>
                    </a:cubicBezTo>
                    <a:cubicBezTo>
                      <a:pt x="4380" y="127"/>
                      <a:pt x="4257" y="0"/>
                      <a:pt x="4103" y="0"/>
                    </a:cubicBezTo>
                    <a:close/>
                    <a:moveTo>
                      <a:pt x="373" y="1308"/>
                    </a:moveTo>
                    <a:cubicBezTo>
                      <a:pt x="123" y="1308"/>
                      <a:pt x="0" y="1608"/>
                      <a:pt x="173" y="1784"/>
                    </a:cubicBezTo>
                    <a:cubicBezTo>
                      <a:pt x="230" y="1842"/>
                      <a:pt x="300" y="1867"/>
                      <a:pt x="369" y="1867"/>
                    </a:cubicBezTo>
                    <a:cubicBezTo>
                      <a:pt x="513" y="1867"/>
                      <a:pt x="650" y="1755"/>
                      <a:pt x="650" y="1588"/>
                    </a:cubicBezTo>
                    <a:cubicBezTo>
                      <a:pt x="650" y="1435"/>
                      <a:pt x="527" y="1308"/>
                      <a:pt x="373" y="13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6251326" y="3237070"/>
                <a:ext cx="1069907" cy="1205499"/>
              </a:xfrm>
              <a:custGeom>
                <a:avLst/>
                <a:gdLst/>
                <a:ahLst/>
                <a:cxnLst/>
                <a:rect l="l" t="t" r="r" b="b"/>
                <a:pathLst>
                  <a:path w="12767" h="14385" extrusionOk="0">
                    <a:moveTo>
                      <a:pt x="204" y="9517"/>
                    </a:moveTo>
                    <a:cubicBezTo>
                      <a:pt x="1" y="8840"/>
                      <a:pt x="16" y="8163"/>
                      <a:pt x="93" y="7483"/>
                    </a:cubicBezTo>
                    <a:cubicBezTo>
                      <a:pt x="124" y="7214"/>
                      <a:pt x="547" y="7264"/>
                      <a:pt x="516" y="7533"/>
                    </a:cubicBezTo>
                    <a:cubicBezTo>
                      <a:pt x="443" y="8179"/>
                      <a:pt x="424" y="8809"/>
                      <a:pt x="620" y="9455"/>
                    </a:cubicBezTo>
                    <a:cubicBezTo>
                      <a:pt x="654" y="9567"/>
                      <a:pt x="558" y="9678"/>
                      <a:pt x="454" y="9694"/>
                    </a:cubicBezTo>
                    <a:cubicBezTo>
                      <a:pt x="331" y="9713"/>
                      <a:pt x="239" y="9628"/>
                      <a:pt x="204" y="9517"/>
                    </a:cubicBezTo>
                    <a:close/>
                    <a:moveTo>
                      <a:pt x="708" y="10009"/>
                    </a:moveTo>
                    <a:cubicBezTo>
                      <a:pt x="477" y="9844"/>
                      <a:pt x="243" y="10182"/>
                      <a:pt x="470" y="10347"/>
                    </a:cubicBezTo>
                    <a:cubicBezTo>
                      <a:pt x="697" y="10513"/>
                      <a:pt x="935" y="10170"/>
                      <a:pt x="708" y="10009"/>
                    </a:cubicBezTo>
                    <a:close/>
                    <a:moveTo>
                      <a:pt x="393" y="7010"/>
                    </a:moveTo>
                    <a:cubicBezTo>
                      <a:pt x="620" y="7175"/>
                      <a:pt x="854" y="6833"/>
                      <a:pt x="627" y="6671"/>
                    </a:cubicBezTo>
                    <a:cubicBezTo>
                      <a:pt x="401" y="6506"/>
                      <a:pt x="166" y="6844"/>
                      <a:pt x="393" y="7010"/>
                    </a:cubicBezTo>
                    <a:close/>
                    <a:moveTo>
                      <a:pt x="10936" y="11997"/>
                    </a:moveTo>
                    <a:cubicBezTo>
                      <a:pt x="10848" y="11939"/>
                      <a:pt x="10701" y="11958"/>
                      <a:pt x="10651" y="12062"/>
                    </a:cubicBezTo>
                    <a:cubicBezTo>
                      <a:pt x="10363" y="12670"/>
                      <a:pt x="9917" y="13120"/>
                      <a:pt x="9429" y="13554"/>
                    </a:cubicBezTo>
                    <a:cubicBezTo>
                      <a:pt x="9221" y="13731"/>
                      <a:pt x="9502" y="14054"/>
                      <a:pt x="9706" y="13873"/>
                    </a:cubicBezTo>
                    <a:cubicBezTo>
                      <a:pt x="10221" y="13427"/>
                      <a:pt x="10694" y="12939"/>
                      <a:pt x="10998" y="12301"/>
                    </a:cubicBezTo>
                    <a:cubicBezTo>
                      <a:pt x="11048" y="12193"/>
                      <a:pt x="11036" y="12066"/>
                      <a:pt x="10936" y="11997"/>
                    </a:cubicBezTo>
                    <a:close/>
                    <a:moveTo>
                      <a:pt x="10959" y="11597"/>
                    </a:moveTo>
                    <a:cubicBezTo>
                      <a:pt x="11017" y="11870"/>
                      <a:pt x="11421" y="11778"/>
                      <a:pt x="11363" y="11505"/>
                    </a:cubicBezTo>
                    <a:cubicBezTo>
                      <a:pt x="11305" y="11232"/>
                      <a:pt x="10901" y="11320"/>
                      <a:pt x="10959" y="11597"/>
                    </a:cubicBezTo>
                    <a:close/>
                    <a:moveTo>
                      <a:pt x="9167" y="14019"/>
                    </a:moveTo>
                    <a:cubicBezTo>
                      <a:pt x="9110" y="13746"/>
                      <a:pt x="8706" y="13835"/>
                      <a:pt x="8764" y="14112"/>
                    </a:cubicBezTo>
                    <a:cubicBezTo>
                      <a:pt x="8821" y="14385"/>
                      <a:pt x="9225" y="14292"/>
                      <a:pt x="9167" y="14019"/>
                    </a:cubicBezTo>
                    <a:close/>
                    <a:moveTo>
                      <a:pt x="8237" y="696"/>
                    </a:moveTo>
                    <a:cubicBezTo>
                      <a:pt x="7987" y="696"/>
                      <a:pt x="7864" y="996"/>
                      <a:pt x="8037" y="1173"/>
                    </a:cubicBezTo>
                    <a:cubicBezTo>
                      <a:pt x="8214" y="1350"/>
                      <a:pt x="8514" y="1223"/>
                      <a:pt x="8514" y="977"/>
                    </a:cubicBezTo>
                    <a:cubicBezTo>
                      <a:pt x="8514" y="823"/>
                      <a:pt x="8391" y="696"/>
                      <a:pt x="8237" y="696"/>
                    </a:cubicBezTo>
                    <a:close/>
                    <a:moveTo>
                      <a:pt x="10809" y="0"/>
                    </a:moveTo>
                    <a:cubicBezTo>
                      <a:pt x="10563" y="0"/>
                      <a:pt x="10436" y="304"/>
                      <a:pt x="10613" y="477"/>
                    </a:cubicBezTo>
                    <a:cubicBezTo>
                      <a:pt x="10790" y="654"/>
                      <a:pt x="11090" y="527"/>
                      <a:pt x="11090" y="281"/>
                    </a:cubicBezTo>
                    <a:cubicBezTo>
                      <a:pt x="11090" y="127"/>
                      <a:pt x="10963" y="0"/>
                      <a:pt x="10809" y="0"/>
                    </a:cubicBezTo>
                    <a:close/>
                    <a:moveTo>
                      <a:pt x="12486" y="4980"/>
                    </a:moveTo>
                    <a:cubicBezTo>
                      <a:pt x="12239" y="4980"/>
                      <a:pt x="12113" y="5279"/>
                      <a:pt x="12289" y="5456"/>
                    </a:cubicBezTo>
                    <a:cubicBezTo>
                      <a:pt x="12466" y="5633"/>
                      <a:pt x="12766" y="5506"/>
                      <a:pt x="12766" y="5260"/>
                    </a:cubicBezTo>
                    <a:cubicBezTo>
                      <a:pt x="12766" y="5106"/>
                      <a:pt x="12639" y="4980"/>
                      <a:pt x="12486" y="4980"/>
                    </a:cubicBezTo>
                    <a:close/>
                    <a:moveTo>
                      <a:pt x="9590" y="10213"/>
                    </a:moveTo>
                    <a:cubicBezTo>
                      <a:pt x="9340" y="10213"/>
                      <a:pt x="9217" y="10513"/>
                      <a:pt x="9390" y="10689"/>
                    </a:cubicBezTo>
                    <a:cubicBezTo>
                      <a:pt x="9567" y="10866"/>
                      <a:pt x="9867" y="10739"/>
                      <a:pt x="9867" y="10493"/>
                    </a:cubicBezTo>
                    <a:cubicBezTo>
                      <a:pt x="9867" y="10340"/>
                      <a:pt x="9744" y="10213"/>
                      <a:pt x="9590" y="10213"/>
                    </a:cubicBezTo>
                    <a:close/>
                    <a:moveTo>
                      <a:pt x="4769" y="7425"/>
                    </a:moveTo>
                    <a:cubicBezTo>
                      <a:pt x="4522" y="7425"/>
                      <a:pt x="4396" y="7725"/>
                      <a:pt x="4572" y="7902"/>
                    </a:cubicBezTo>
                    <a:cubicBezTo>
                      <a:pt x="4749" y="8079"/>
                      <a:pt x="5049" y="7952"/>
                      <a:pt x="5049" y="7706"/>
                    </a:cubicBezTo>
                    <a:cubicBezTo>
                      <a:pt x="5049" y="7552"/>
                      <a:pt x="4922" y="7429"/>
                      <a:pt x="4769" y="7429"/>
                    </a:cubicBezTo>
                    <a:close/>
                    <a:moveTo>
                      <a:pt x="3134" y="4699"/>
                    </a:moveTo>
                    <a:cubicBezTo>
                      <a:pt x="2888" y="4699"/>
                      <a:pt x="2761" y="4999"/>
                      <a:pt x="2938" y="5176"/>
                    </a:cubicBezTo>
                    <a:cubicBezTo>
                      <a:pt x="3115" y="5353"/>
                      <a:pt x="3415" y="5226"/>
                      <a:pt x="3415" y="4980"/>
                    </a:cubicBezTo>
                    <a:cubicBezTo>
                      <a:pt x="3415" y="4826"/>
                      <a:pt x="3288" y="4699"/>
                      <a:pt x="3134" y="4703"/>
                    </a:cubicBezTo>
                    <a:close/>
                    <a:moveTo>
                      <a:pt x="2865" y="12481"/>
                    </a:moveTo>
                    <a:cubicBezTo>
                      <a:pt x="2615" y="12481"/>
                      <a:pt x="2492" y="12781"/>
                      <a:pt x="2665" y="12954"/>
                    </a:cubicBezTo>
                    <a:cubicBezTo>
                      <a:pt x="2842" y="13131"/>
                      <a:pt x="3142" y="13008"/>
                      <a:pt x="3142" y="12758"/>
                    </a:cubicBezTo>
                    <a:cubicBezTo>
                      <a:pt x="3142" y="12604"/>
                      <a:pt x="3015" y="12481"/>
                      <a:pt x="2861" y="12481"/>
                    </a:cubicBezTo>
                    <a:close/>
                    <a:moveTo>
                      <a:pt x="5622" y="13573"/>
                    </a:moveTo>
                    <a:cubicBezTo>
                      <a:pt x="5372" y="13573"/>
                      <a:pt x="5249" y="13873"/>
                      <a:pt x="5422" y="14050"/>
                    </a:cubicBezTo>
                    <a:cubicBezTo>
                      <a:pt x="5599" y="14223"/>
                      <a:pt x="5899" y="14100"/>
                      <a:pt x="5899" y="13854"/>
                    </a:cubicBezTo>
                    <a:cubicBezTo>
                      <a:pt x="5899" y="13696"/>
                      <a:pt x="5772" y="13573"/>
                      <a:pt x="5618" y="13573"/>
                    </a:cubicBezTo>
                    <a:close/>
                    <a:moveTo>
                      <a:pt x="7160" y="2846"/>
                    </a:moveTo>
                    <a:cubicBezTo>
                      <a:pt x="6910" y="2842"/>
                      <a:pt x="6783" y="3142"/>
                      <a:pt x="6956" y="3318"/>
                    </a:cubicBezTo>
                    <a:cubicBezTo>
                      <a:pt x="7133" y="3495"/>
                      <a:pt x="7433" y="3372"/>
                      <a:pt x="7437" y="3122"/>
                    </a:cubicBezTo>
                    <a:cubicBezTo>
                      <a:pt x="7433" y="2969"/>
                      <a:pt x="7310" y="2846"/>
                      <a:pt x="7156" y="2846"/>
                    </a:cubicBezTo>
                    <a:close/>
                    <a:moveTo>
                      <a:pt x="2073" y="9636"/>
                    </a:moveTo>
                    <a:cubicBezTo>
                      <a:pt x="1692" y="9636"/>
                      <a:pt x="1500" y="10097"/>
                      <a:pt x="1773" y="10366"/>
                    </a:cubicBezTo>
                    <a:cubicBezTo>
                      <a:pt x="2042" y="10636"/>
                      <a:pt x="2504" y="10443"/>
                      <a:pt x="2504" y="10063"/>
                    </a:cubicBezTo>
                    <a:cubicBezTo>
                      <a:pt x="2504" y="9828"/>
                      <a:pt x="2312" y="9636"/>
                      <a:pt x="2073" y="96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6413401" y="3779694"/>
                <a:ext cx="128385" cy="129307"/>
              </a:xfrm>
              <a:custGeom>
                <a:avLst/>
                <a:gdLst/>
                <a:ahLst/>
                <a:cxnLst/>
                <a:rect l="l" t="t" r="r" b="b"/>
                <a:pathLst>
                  <a:path w="1532" h="1543" extrusionOk="0">
                    <a:moveTo>
                      <a:pt x="755" y="0"/>
                    </a:moveTo>
                    <a:cubicBezTo>
                      <a:pt x="755" y="0"/>
                      <a:pt x="755" y="0"/>
                      <a:pt x="754" y="0"/>
                    </a:cubicBezTo>
                    <a:cubicBezTo>
                      <a:pt x="677" y="8"/>
                      <a:pt x="616" y="554"/>
                      <a:pt x="577" y="589"/>
                    </a:cubicBezTo>
                    <a:cubicBezTo>
                      <a:pt x="508" y="662"/>
                      <a:pt x="1" y="715"/>
                      <a:pt x="1" y="781"/>
                    </a:cubicBezTo>
                    <a:cubicBezTo>
                      <a:pt x="1" y="850"/>
                      <a:pt x="508" y="885"/>
                      <a:pt x="577" y="954"/>
                    </a:cubicBezTo>
                    <a:cubicBezTo>
                      <a:pt x="620" y="992"/>
                      <a:pt x="700" y="1542"/>
                      <a:pt x="777" y="1542"/>
                    </a:cubicBezTo>
                    <a:cubicBezTo>
                      <a:pt x="777" y="1542"/>
                      <a:pt x="777" y="1542"/>
                      <a:pt x="777" y="1542"/>
                    </a:cubicBezTo>
                    <a:cubicBezTo>
                      <a:pt x="850" y="1538"/>
                      <a:pt x="912" y="992"/>
                      <a:pt x="950" y="954"/>
                    </a:cubicBezTo>
                    <a:cubicBezTo>
                      <a:pt x="1016" y="885"/>
                      <a:pt x="1531" y="831"/>
                      <a:pt x="1527" y="762"/>
                    </a:cubicBezTo>
                    <a:cubicBezTo>
                      <a:pt x="1523" y="692"/>
                      <a:pt x="1020" y="654"/>
                      <a:pt x="950" y="589"/>
                    </a:cubicBezTo>
                    <a:cubicBezTo>
                      <a:pt x="908" y="550"/>
                      <a:pt x="828"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7435547" y="4004286"/>
                <a:ext cx="127966" cy="129307"/>
              </a:xfrm>
              <a:custGeom>
                <a:avLst/>
                <a:gdLst/>
                <a:ahLst/>
                <a:cxnLst/>
                <a:rect l="l" t="t" r="r" b="b"/>
                <a:pathLst>
                  <a:path w="1527" h="1543" extrusionOk="0">
                    <a:moveTo>
                      <a:pt x="751" y="0"/>
                    </a:moveTo>
                    <a:cubicBezTo>
                      <a:pt x="751" y="0"/>
                      <a:pt x="750" y="0"/>
                      <a:pt x="750" y="0"/>
                    </a:cubicBezTo>
                    <a:cubicBezTo>
                      <a:pt x="673" y="4"/>
                      <a:pt x="612" y="554"/>
                      <a:pt x="577" y="589"/>
                    </a:cubicBezTo>
                    <a:cubicBezTo>
                      <a:pt x="504" y="662"/>
                      <a:pt x="0" y="712"/>
                      <a:pt x="0" y="781"/>
                    </a:cubicBezTo>
                    <a:cubicBezTo>
                      <a:pt x="0" y="850"/>
                      <a:pt x="504" y="885"/>
                      <a:pt x="577" y="954"/>
                    </a:cubicBezTo>
                    <a:cubicBezTo>
                      <a:pt x="615" y="992"/>
                      <a:pt x="696" y="1542"/>
                      <a:pt x="772" y="1542"/>
                    </a:cubicBezTo>
                    <a:cubicBezTo>
                      <a:pt x="773" y="1542"/>
                      <a:pt x="773" y="1542"/>
                      <a:pt x="773" y="1542"/>
                    </a:cubicBezTo>
                    <a:cubicBezTo>
                      <a:pt x="846" y="1534"/>
                      <a:pt x="912" y="988"/>
                      <a:pt x="946" y="954"/>
                    </a:cubicBezTo>
                    <a:cubicBezTo>
                      <a:pt x="1012" y="881"/>
                      <a:pt x="1527" y="827"/>
                      <a:pt x="1523" y="758"/>
                    </a:cubicBezTo>
                    <a:cubicBezTo>
                      <a:pt x="1519" y="689"/>
                      <a:pt x="1015" y="654"/>
                      <a:pt x="946" y="589"/>
                    </a:cubicBezTo>
                    <a:cubicBezTo>
                      <a:pt x="904" y="550"/>
                      <a:pt x="824" y="0"/>
                      <a:pt x="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385997" y="3330510"/>
                <a:ext cx="128385" cy="129307"/>
              </a:xfrm>
              <a:custGeom>
                <a:avLst/>
                <a:gdLst/>
                <a:ahLst/>
                <a:cxnLst/>
                <a:rect l="l" t="t" r="r" b="b"/>
                <a:pathLst>
                  <a:path w="1532" h="1543" extrusionOk="0">
                    <a:moveTo>
                      <a:pt x="755" y="0"/>
                    </a:moveTo>
                    <a:cubicBezTo>
                      <a:pt x="755" y="0"/>
                      <a:pt x="755" y="0"/>
                      <a:pt x="755" y="0"/>
                    </a:cubicBezTo>
                    <a:cubicBezTo>
                      <a:pt x="678" y="8"/>
                      <a:pt x="616" y="554"/>
                      <a:pt x="581" y="592"/>
                    </a:cubicBezTo>
                    <a:cubicBezTo>
                      <a:pt x="508" y="662"/>
                      <a:pt x="1" y="715"/>
                      <a:pt x="1" y="785"/>
                    </a:cubicBezTo>
                    <a:cubicBezTo>
                      <a:pt x="1" y="854"/>
                      <a:pt x="508" y="885"/>
                      <a:pt x="581" y="954"/>
                    </a:cubicBezTo>
                    <a:cubicBezTo>
                      <a:pt x="620" y="992"/>
                      <a:pt x="700" y="1542"/>
                      <a:pt x="777" y="1542"/>
                    </a:cubicBezTo>
                    <a:cubicBezTo>
                      <a:pt x="777" y="1542"/>
                      <a:pt x="777" y="1542"/>
                      <a:pt x="778" y="1542"/>
                    </a:cubicBezTo>
                    <a:cubicBezTo>
                      <a:pt x="851" y="1538"/>
                      <a:pt x="916" y="992"/>
                      <a:pt x="951" y="954"/>
                    </a:cubicBezTo>
                    <a:cubicBezTo>
                      <a:pt x="1016" y="885"/>
                      <a:pt x="1531" y="831"/>
                      <a:pt x="1527" y="762"/>
                    </a:cubicBezTo>
                    <a:cubicBezTo>
                      <a:pt x="1524" y="692"/>
                      <a:pt x="1016" y="658"/>
                      <a:pt x="951" y="589"/>
                    </a:cubicBezTo>
                    <a:cubicBezTo>
                      <a:pt x="908" y="550"/>
                      <a:pt x="828" y="0"/>
                      <a:pt x="7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653161" y="3596668"/>
                <a:ext cx="270095" cy="248391"/>
              </a:xfrm>
              <a:custGeom>
                <a:avLst/>
                <a:gdLst/>
                <a:ahLst/>
                <a:cxnLst/>
                <a:rect l="l" t="t" r="r" b="b"/>
                <a:pathLst>
                  <a:path w="3223" h="2964" extrusionOk="0">
                    <a:moveTo>
                      <a:pt x="950" y="0"/>
                    </a:moveTo>
                    <a:cubicBezTo>
                      <a:pt x="673" y="146"/>
                      <a:pt x="443" y="362"/>
                      <a:pt x="273" y="627"/>
                    </a:cubicBezTo>
                    <a:cubicBezTo>
                      <a:pt x="77" y="935"/>
                      <a:pt x="8" y="1442"/>
                      <a:pt x="8" y="1442"/>
                    </a:cubicBezTo>
                    <a:cubicBezTo>
                      <a:pt x="0" y="1546"/>
                      <a:pt x="47" y="1642"/>
                      <a:pt x="131" y="1704"/>
                    </a:cubicBezTo>
                    <a:lnTo>
                      <a:pt x="2042" y="2926"/>
                    </a:lnTo>
                    <a:cubicBezTo>
                      <a:pt x="2086" y="2951"/>
                      <a:pt x="2135" y="2964"/>
                      <a:pt x="2185" y="2964"/>
                    </a:cubicBezTo>
                    <a:cubicBezTo>
                      <a:pt x="2234" y="2964"/>
                      <a:pt x="2284" y="2951"/>
                      <a:pt x="2331" y="2926"/>
                    </a:cubicBezTo>
                    <a:cubicBezTo>
                      <a:pt x="2331" y="2926"/>
                      <a:pt x="2761" y="2653"/>
                      <a:pt x="2961" y="2346"/>
                    </a:cubicBezTo>
                    <a:cubicBezTo>
                      <a:pt x="3092" y="2142"/>
                      <a:pt x="3180" y="1915"/>
                      <a:pt x="3223" y="1677"/>
                    </a:cubicBezTo>
                    <a:lnTo>
                      <a:pt x="1785" y="1104"/>
                    </a:lnTo>
                    <a:lnTo>
                      <a:pt x="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6711824" y="3580578"/>
                <a:ext cx="220484" cy="184785"/>
              </a:xfrm>
              <a:custGeom>
                <a:avLst/>
                <a:gdLst/>
                <a:ahLst/>
                <a:cxnLst/>
                <a:rect l="l" t="t" r="r" b="b"/>
                <a:pathLst>
                  <a:path w="2631" h="2205" extrusionOk="0">
                    <a:moveTo>
                      <a:pt x="1020" y="1"/>
                    </a:moveTo>
                    <a:cubicBezTo>
                      <a:pt x="754" y="1"/>
                      <a:pt x="486" y="68"/>
                      <a:pt x="242" y="196"/>
                    </a:cubicBezTo>
                    <a:cubicBezTo>
                      <a:pt x="0" y="854"/>
                      <a:pt x="219" y="1603"/>
                      <a:pt x="808" y="1980"/>
                    </a:cubicBezTo>
                    <a:cubicBezTo>
                      <a:pt x="1044" y="2132"/>
                      <a:pt x="1310" y="2204"/>
                      <a:pt x="1576" y="2204"/>
                    </a:cubicBezTo>
                    <a:cubicBezTo>
                      <a:pt x="1910" y="2204"/>
                      <a:pt x="2244" y="2089"/>
                      <a:pt x="2519" y="1873"/>
                    </a:cubicBezTo>
                    <a:cubicBezTo>
                      <a:pt x="2630" y="1238"/>
                      <a:pt x="2384" y="588"/>
                      <a:pt x="1838" y="238"/>
                    </a:cubicBezTo>
                    <a:cubicBezTo>
                      <a:pt x="1588" y="78"/>
                      <a:pt x="1305" y="1"/>
                      <a:pt x="10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6901554" y="3755810"/>
                <a:ext cx="269844" cy="248474"/>
              </a:xfrm>
              <a:custGeom>
                <a:avLst/>
                <a:gdLst/>
                <a:ahLst/>
                <a:cxnLst/>
                <a:rect l="l" t="t" r="r" b="b"/>
                <a:pathLst>
                  <a:path w="3220" h="2965" extrusionOk="0">
                    <a:moveTo>
                      <a:pt x="951" y="1"/>
                    </a:moveTo>
                    <a:cubicBezTo>
                      <a:pt x="674" y="147"/>
                      <a:pt x="443" y="362"/>
                      <a:pt x="274" y="624"/>
                    </a:cubicBezTo>
                    <a:cubicBezTo>
                      <a:pt x="74" y="935"/>
                      <a:pt x="9" y="1443"/>
                      <a:pt x="9" y="1443"/>
                    </a:cubicBezTo>
                    <a:cubicBezTo>
                      <a:pt x="1" y="1543"/>
                      <a:pt x="47" y="1643"/>
                      <a:pt x="132" y="1704"/>
                    </a:cubicBezTo>
                    <a:lnTo>
                      <a:pt x="2039" y="2927"/>
                    </a:lnTo>
                    <a:cubicBezTo>
                      <a:pt x="2085" y="2952"/>
                      <a:pt x="2135" y="2964"/>
                      <a:pt x="2185" y="2964"/>
                    </a:cubicBezTo>
                    <a:cubicBezTo>
                      <a:pt x="2234" y="2964"/>
                      <a:pt x="2283" y="2952"/>
                      <a:pt x="2327" y="2927"/>
                    </a:cubicBezTo>
                    <a:cubicBezTo>
                      <a:pt x="2327" y="2927"/>
                      <a:pt x="2762" y="2654"/>
                      <a:pt x="2962" y="2346"/>
                    </a:cubicBezTo>
                    <a:cubicBezTo>
                      <a:pt x="3092" y="2139"/>
                      <a:pt x="3181" y="1908"/>
                      <a:pt x="3219" y="1670"/>
                    </a:cubicBezTo>
                    <a:lnTo>
                      <a:pt x="2104" y="1077"/>
                    </a:lnTo>
                    <a:lnTo>
                      <a:pt x="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6959881" y="3739636"/>
                <a:ext cx="220820" cy="184785"/>
              </a:xfrm>
              <a:custGeom>
                <a:avLst/>
                <a:gdLst/>
                <a:ahLst/>
                <a:cxnLst/>
                <a:rect l="l" t="t" r="r" b="b"/>
                <a:pathLst>
                  <a:path w="2635" h="2205" extrusionOk="0">
                    <a:moveTo>
                      <a:pt x="1026" y="1"/>
                    </a:moveTo>
                    <a:cubicBezTo>
                      <a:pt x="759" y="1"/>
                      <a:pt x="491" y="69"/>
                      <a:pt x="247" y="198"/>
                    </a:cubicBezTo>
                    <a:cubicBezTo>
                      <a:pt x="1" y="855"/>
                      <a:pt x="220" y="1601"/>
                      <a:pt x="808" y="1982"/>
                    </a:cubicBezTo>
                    <a:cubicBezTo>
                      <a:pt x="1046" y="2133"/>
                      <a:pt x="1312" y="2204"/>
                      <a:pt x="1577" y="2204"/>
                    </a:cubicBezTo>
                    <a:cubicBezTo>
                      <a:pt x="1913" y="2204"/>
                      <a:pt x="2248" y="2089"/>
                      <a:pt x="2523" y="1874"/>
                    </a:cubicBezTo>
                    <a:cubicBezTo>
                      <a:pt x="2635" y="1240"/>
                      <a:pt x="2389" y="586"/>
                      <a:pt x="1843" y="240"/>
                    </a:cubicBezTo>
                    <a:cubicBezTo>
                      <a:pt x="1591" y="78"/>
                      <a:pt x="1309" y="1"/>
                      <a:pt x="1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6761100" y="3868190"/>
                <a:ext cx="138190" cy="118748"/>
              </a:xfrm>
              <a:custGeom>
                <a:avLst/>
                <a:gdLst/>
                <a:ahLst/>
                <a:cxnLst/>
                <a:rect l="l" t="t" r="r" b="b"/>
                <a:pathLst>
                  <a:path w="1649" h="1417" extrusionOk="0">
                    <a:moveTo>
                      <a:pt x="669" y="1"/>
                    </a:moveTo>
                    <a:cubicBezTo>
                      <a:pt x="621" y="1"/>
                      <a:pt x="573" y="22"/>
                      <a:pt x="539" y="75"/>
                    </a:cubicBezTo>
                    <a:cubicBezTo>
                      <a:pt x="324" y="409"/>
                      <a:pt x="1" y="924"/>
                      <a:pt x="381" y="1263"/>
                    </a:cubicBezTo>
                    <a:cubicBezTo>
                      <a:pt x="495" y="1363"/>
                      <a:pt x="629" y="1416"/>
                      <a:pt x="764" y="1416"/>
                    </a:cubicBezTo>
                    <a:cubicBezTo>
                      <a:pt x="867" y="1416"/>
                      <a:pt x="971" y="1385"/>
                      <a:pt x="1066" y="1321"/>
                    </a:cubicBezTo>
                    <a:cubicBezTo>
                      <a:pt x="1289" y="1167"/>
                      <a:pt x="1427" y="932"/>
                      <a:pt x="1569" y="709"/>
                    </a:cubicBezTo>
                    <a:cubicBezTo>
                      <a:pt x="1648" y="584"/>
                      <a:pt x="1535" y="459"/>
                      <a:pt x="1421" y="459"/>
                    </a:cubicBezTo>
                    <a:cubicBezTo>
                      <a:pt x="1374" y="459"/>
                      <a:pt x="1326" y="480"/>
                      <a:pt x="1292" y="532"/>
                    </a:cubicBezTo>
                    <a:cubicBezTo>
                      <a:pt x="1201" y="678"/>
                      <a:pt x="988" y="1096"/>
                      <a:pt x="757" y="1096"/>
                    </a:cubicBezTo>
                    <a:cubicBezTo>
                      <a:pt x="708" y="1096"/>
                      <a:pt x="658" y="1077"/>
                      <a:pt x="608" y="1032"/>
                    </a:cubicBezTo>
                    <a:cubicBezTo>
                      <a:pt x="381" y="832"/>
                      <a:pt x="697" y="432"/>
                      <a:pt x="812" y="252"/>
                    </a:cubicBezTo>
                    <a:cubicBezTo>
                      <a:pt x="896" y="124"/>
                      <a:pt x="783" y="1"/>
                      <a:pt x="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36"/>
          <p:cNvGrpSpPr/>
          <p:nvPr/>
        </p:nvGrpSpPr>
        <p:grpSpPr>
          <a:xfrm>
            <a:off x="6637717" y="415129"/>
            <a:ext cx="694122" cy="1628125"/>
            <a:chOff x="6637717" y="415129"/>
            <a:chExt cx="694122" cy="1628125"/>
          </a:xfrm>
        </p:grpSpPr>
        <p:sp>
          <p:nvSpPr>
            <p:cNvPr id="397" name="Google Shape;397;p36"/>
            <p:cNvSpPr/>
            <p:nvPr/>
          </p:nvSpPr>
          <p:spPr>
            <a:xfrm flipH="1">
              <a:off x="6637717" y="428475"/>
              <a:ext cx="694122" cy="1601423"/>
            </a:xfrm>
            <a:custGeom>
              <a:avLst/>
              <a:gdLst/>
              <a:ahLst/>
              <a:cxnLst/>
              <a:rect l="l" t="t" r="r" b="b"/>
              <a:pathLst>
                <a:path w="10644" h="24557" extrusionOk="0">
                  <a:moveTo>
                    <a:pt x="5858" y="1"/>
                  </a:moveTo>
                  <a:cubicBezTo>
                    <a:pt x="4484" y="1"/>
                    <a:pt x="3168" y="636"/>
                    <a:pt x="2315" y="1753"/>
                  </a:cubicBezTo>
                  <a:cubicBezTo>
                    <a:pt x="1158" y="3264"/>
                    <a:pt x="1089" y="5345"/>
                    <a:pt x="2134" y="6933"/>
                  </a:cubicBezTo>
                  <a:lnTo>
                    <a:pt x="2027" y="7609"/>
                  </a:lnTo>
                  <a:cubicBezTo>
                    <a:pt x="1412" y="11531"/>
                    <a:pt x="750" y="15561"/>
                    <a:pt x="70" y="19671"/>
                  </a:cubicBezTo>
                  <a:cubicBezTo>
                    <a:pt x="0" y="20098"/>
                    <a:pt x="212" y="20702"/>
                    <a:pt x="589" y="20940"/>
                  </a:cubicBezTo>
                  <a:cubicBezTo>
                    <a:pt x="992" y="21194"/>
                    <a:pt x="1431" y="21394"/>
                    <a:pt x="1892" y="21532"/>
                  </a:cubicBezTo>
                  <a:lnTo>
                    <a:pt x="1873" y="21559"/>
                  </a:lnTo>
                  <a:cubicBezTo>
                    <a:pt x="1792" y="21686"/>
                    <a:pt x="1738" y="21828"/>
                    <a:pt x="1715" y="21978"/>
                  </a:cubicBezTo>
                  <a:cubicBezTo>
                    <a:pt x="1658" y="22336"/>
                    <a:pt x="1715" y="22686"/>
                    <a:pt x="1711" y="23043"/>
                  </a:cubicBezTo>
                  <a:cubicBezTo>
                    <a:pt x="1711" y="23263"/>
                    <a:pt x="1688" y="23493"/>
                    <a:pt x="1558" y="23674"/>
                  </a:cubicBezTo>
                  <a:cubicBezTo>
                    <a:pt x="1454" y="23805"/>
                    <a:pt x="1319" y="23909"/>
                    <a:pt x="1165" y="23970"/>
                  </a:cubicBezTo>
                  <a:lnTo>
                    <a:pt x="1150" y="23978"/>
                  </a:lnTo>
                  <a:cubicBezTo>
                    <a:pt x="1135" y="23986"/>
                    <a:pt x="1123" y="23993"/>
                    <a:pt x="1112" y="24001"/>
                  </a:cubicBezTo>
                  <a:cubicBezTo>
                    <a:pt x="923" y="24132"/>
                    <a:pt x="935" y="24408"/>
                    <a:pt x="1127" y="24528"/>
                  </a:cubicBezTo>
                  <a:cubicBezTo>
                    <a:pt x="1162" y="24548"/>
                    <a:pt x="1200" y="24557"/>
                    <a:pt x="1239" y="24557"/>
                  </a:cubicBezTo>
                  <a:cubicBezTo>
                    <a:pt x="1345" y="24557"/>
                    <a:pt x="1458" y="24495"/>
                    <a:pt x="1542" y="24447"/>
                  </a:cubicBezTo>
                  <a:cubicBezTo>
                    <a:pt x="1884" y="24262"/>
                    <a:pt x="2142" y="23978"/>
                    <a:pt x="2238" y="23593"/>
                  </a:cubicBezTo>
                  <a:cubicBezTo>
                    <a:pt x="2327" y="23240"/>
                    <a:pt x="2296" y="22897"/>
                    <a:pt x="2273" y="22540"/>
                  </a:cubicBezTo>
                  <a:cubicBezTo>
                    <a:pt x="2261" y="22386"/>
                    <a:pt x="2254" y="22221"/>
                    <a:pt x="2292" y="22071"/>
                  </a:cubicBezTo>
                  <a:cubicBezTo>
                    <a:pt x="2323" y="21940"/>
                    <a:pt x="2404" y="21832"/>
                    <a:pt x="2515" y="21763"/>
                  </a:cubicBezTo>
                  <a:cubicBezTo>
                    <a:pt x="2542" y="21744"/>
                    <a:pt x="2565" y="21721"/>
                    <a:pt x="2584" y="21694"/>
                  </a:cubicBezTo>
                  <a:cubicBezTo>
                    <a:pt x="2858" y="21737"/>
                    <a:pt x="3134" y="21758"/>
                    <a:pt x="3409" y="21758"/>
                  </a:cubicBezTo>
                  <a:cubicBezTo>
                    <a:pt x="3671" y="21758"/>
                    <a:pt x="3933" y="21739"/>
                    <a:pt x="4192" y="21702"/>
                  </a:cubicBezTo>
                  <a:cubicBezTo>
                    <a:pt x="4630" y="21636"/>
                    <a:pt x="5072" y="21167"/>
                    <a:pt x="5176" y="20748"/>
                  </a:cubicBezTo>
                  <a:cubicBezTo>
                    <a:pt x="6203" y="16703"/>
                    <a:pt x="7218" y="12739"/>
                    <a:pt x="8221" y="8901"/>
                  </a:cubicBezTo>
                  <a:cubicBezTo>
                    <a:pt x="8221" y="8894"/>
                    <a:pt x="8221" y="8886"/>
                    <a:pt x="8225" y="8878"/>
                  </a:cubicBezTo>
                  <a:lnTo>
                    <a:pt x="8413" y="8171"/>
                  </a:lnTo>
                  <a:lnTo>
                    <a:pt x="8371" y="8163"/>
                  </a:lnTo>
                  <a:cubicBezTo>
                    <a:pt x="9917" y="7113"/>
                    <a:pt x="10644" y="5214"/>
                    <a:pt x="10198" y="3403"/>
                  </a:cubicBezTo>
                  <a:lnTo>
                    <a:pt x="10201" y="3403"/>
                  </a:lnTo>
                  <a:cubicBezTo>
                    <a:pt x="10201" y="3403"/>
                    <a:pt x="10201" y="3399"/>
                    <a:pt x="10201" y="3399"/>
                  </a:cubicBezTo>
                  <a:cubicBezTo>
                    <a:pt x="9790" y="1730"/>
                    <a:pt x="8456" y="446"/>
                    <a:pt x="6775" y="96"/>
                  </a:cubicBezTo>
                  <a:cubicBezTo>
                    <a:pt x="6470" y="32"/>
                    <a:pt x="6162" y="1"/>
                    <a:pt x="5858"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36"/>
            <p:cNvGrpSpPr/>
            <p:nvPr/>
          </p:nvGrpSpPr>
          <p:grpSpPr>
            <a:xfrm>
              <a:off x="6639227" y="415129"/>
              <a:ext cx="691120" cy="1628125"/>
              <a:chOff x="6639227" y="415129"/>
              <a:chExt cx="691120" cy="1628125"/>
            </a:xfrm>
          </p:grpSpPr>
          <p:sp>
            <p:nvSpPr>
              <p:cNvPr id="399" name="Google Shape;399;p36"/>
              <p:cNvSpPr/>
              <p:nvPr/>
            </p:nvSpPr>
            <p:spPr>
              <a:xfrm flipH="1">
                <a:off x="6786671" y="894037"/>
                <a:ext cx="543677" cy="975514"/>
              </a:xfrm>
              <a:custGeom>
                <a:avLst/>
                <a:gdLst/>
                <a:ahLst/>
                <a:cxnLst/>
                <a:rect l="l" t="t" r="r" b="b"/>
                <a:pathLst>
                  <a:path w="8337" h="14959" extrusionOk="0">
                    <a:moveTo>
                      <a:pt x="2034" y="678"/>
                    </a:moveTo>
                    <a:cubicBezTo>
                      <a:pt x="2096" y="270"/>
                      <a:pt x="2488" y="1"/>
                      <a:pt x="2888" y="89"/>
                    </a:cubicBezTo>
                    <a:lnTo>
                      <a:pt x="7683" y="1089"/>
                    </a:lnTo>
                    <a:cubicBezTo>
                      <a:pt x="8087" y="1170"/>
                      <a:pt x="8337" y="1574"/>
                      <a:pt x="8229" y="1970"/>
                    </a:cubicBezTo>
                    <a:cubicBezTo>
                      <a:pt x="7218" y="5811"/>
                      <a:pt x="6210" y="9771"/>
                      <a:pt x="5184" y="13820"/>
                    </a:cubicBezTo>
                    <a:cubicBezTo>
                      <a:pt x="5076" y="14239"/>
                      <a:pt x="4638" y="14704"/>
                      <a:pt x="4199" y="14770"/>
                    </a:cubicBezTo>
                    <a:cubicBezTo>
                      <a:pt x="2946" y="14958"/>
                      <a:pt x="1665" y="14689"/>
                      <a:pt x="593" y="14012"/>
                    </a:cubicBezTo>
                    <a:cubicBezTo>
                      <a:pt x="220" y="13774"/>
                      <a:pt x="0" y="13170"/>
                      <a:pt x="74" y="12743"/>
                    </a:cubicBezTo>
                    <a:cubicBezTo>
                      <a:pt x="754" y="8629"/>
                      <a:pt x="1415" y="4596"/>
                      <a:pt x="2034" y="6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flipH="1">
                <a:off x="6781131" y="889538"/>
                <a:ext cx="416577" cy="220483"/>
              </a:xfrm>
              <a:custGeom>
                <a:avLst/>
                <a:gdLst/>
                <a:ahLst/>
                <a:cxnLst/>
                <a:rect l="l" t="t" r="r" b="b"/>
                <a:pathLst>
                  <a:path w="6388" h="3381" extrusionOk="0">
                    <a:moveTo>
                      <a:pt x="0" y="743"/>
                    </a:moveTo>
                    <a:lnTo>
                      <a:pt x="116" y="1"/>
                    </a:lnTo>
                    <a:lnTo>
                      <a:pt x="6387" y="1308"/>
                    </a:lnTo>
                    <a:lnTo>
                      <a:pt x="6199" y="2016"/>
                    </a:lnTo>
                    <a:cubicBezTo>
                      <a:pt x="4138" y="3380"/>
                      <a:pt x="1358" y="2811"/>
                      <a:pt x="0" y="7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flipH="1">
                <a:off x="6639227" y="415129"/>
                <a:ext cx="617888" cy="626953"/>
              </a:xfrm>
              <a:custGeom>
                <a:avLst/>
                <a:gdLst/>
                <a:ahLst/>
                <a:cxnLst/>
                <a:rect l="l" t="t" r="r" b="b"/>
                <a:pathLst>
                  <a:path w="9475" h="9614" extrusionOk="0">
                    <a:moveTo>
                      <a:pt x="369" y="3969"/>
                    </a:moveTo>
                    <a:cubicBezTo>
                      <a:pt x="0" y="5738"/>
                      <a:pt x="735" y="7556"/>
                      <a:pt x="2227" y="8575"/>
                    </a:cubicBezTo>
                    <a:cubicBezTo>
                      <a:pt x="3722" y="9594"/>
                      <a:pt x="5679" y="9613"/>
                      <a:pt x="7194" y="8621"/>
                    </a:cubicBezTo>
                    <a:cubicBezTo>
                      <a:pt x="8705" y="7633"/>
                      <a:pt x="9474" y="5830"/>
                      <a:pt x="9136" y="4050"/>
                    </a:cubicBezTo>
                    <a:cubicBezTo>
                      <a:pt x="8802" y="2273"/>
                      <a:pt x="7429" y="877"/>
                      <a:pt x="5656" y="508"/>
                    </a:cubicBezTo>
                    <a:cubicBezTo>
                      <a:pt x="3242" y="1"/>
                      <a:pt x="873" y="1550"/>
                      <a:pt x="369" y="39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flipH="1">
                <a:off x="6658270" y="445713"/>
                <a:ext cx="580065" cy="575305"/>
              </a:xfrm>
              <a:custGeom>
                <a:avLst/>
                <a:gdLst/>
                <a:ahLst/>
                <a:cxnLst/>
                <a:rect l="l" t="t" r="r" b="b"/>
                <a:pathLst>
                  <a:path w="8895" h="8822" extrusionOk="0">
                    <a:moveTo>
                      <a:pt x="3523" y="897"/>
                    </a:moveTo>
                    <a:lnTo>
                      <a:pt x="4984" y="1197"/>
                    </a:lnTo>
                    <a:lnTo>
                      <a:pt x="4711" y="2489"/>
                    </a:lnTo>
                    <a:lnTo>
                      <a:pt x="3257" y="2185"/>
                    </a:lnTo>
                    <a:lnTo>
                      <a:pt x="3523" y="897"/>
                    </a:lnTo>
                    <a:close/>
                    <a:moveTo>
                      <a:pt x="5215" y="1247"/>
                    </a:moveTo>
                    <a:lnTo>
                      <a:pt x="6672" y="1550"/>
                    </a:lnTo>
                    <a:lnTo>
                      <a:pt x="6403" y="2842"/>
                    </a:lnTo>
                    <a:lnTo>
                      <a:pt x="4945" y="2543"/>
                    </a:lnTo>
                    <a:lnTo>
                      <a:pt x="5215" y="1247"/>
                    </a:lnTo>
                    <a:close/>
                    <a:moveTo>
                      <a:pt x="1508" y="2104"/>
                    </a:moveTo>
                    <a:lnTo>
                      <a:pt x="2961" y="2408"/>
                    </a:lnTo>
                    <a:lnTo>
                      <a:pt x="2708" y="3635"/>
                    </a:lnTo>
                    <a:lnTo>
                      <a:pt x="1250" y="3335"/>
                    </a:lnTo>
                    <a:lnTo>
                      <a:pt x="1508" y="2104"/>
                    </a:lnTo>
                    <a:close/>
                    <a:moveTo>
                      <a:pt x="3200" y="2454"/>
                    </a:moveTo>
                    <a:lnTo>
                      <a:pt x="4653" y="2758"/>
                    </a:lnTo>
                    <a:lnTo>
                      <a:pt x="4403" y="3984"/>
                    </a:lnTo>
                    <a:lnTo>
                      <a:pt x="2946" y="3681"/>
                    </a:lnTo>
                    <a:lnTo>
                      <a:pt x="3200" y="2454"/>
                    </a:lnTo>
                    <a:close/>
                    <a:moveTo>
                      <a:pt x="4892" y="2804"/>
                    </a:moveTo>
                    <a:lnTo>
                      <a:pt x="6345" y="3108"/>
                    </a:lnTo>
                    <a:lnTo>
                      <a:pt x="6091" y="4338"/>
                    </a:lnTo>
                    <a:lnTo>
                      <a:pt x="4638" y="4031"/>
                    </a:lnTo>
                    <a:lnTo>
                      <a:pt x="4892" y="2804"/>
                    </a:lnTo>
                    <a:close/>
                    <a:moveTo>
                      <a:pt x="6583" y="3154"/>
                    </a:moveTo>
                    <a:lnTo>
                      <a:pt x="8037" y="3458"/>
                    </a:lnTo>
                    <a:lnTo>
                      <a:pt x="7783" y="4688"/>
                    </a:lnTo>
                    <a:lnTo>
                      <a:pt x="6330" y="4380"/>
                    </a:lnTo>
                    <a:lnTo>
                      <a:pt x="6583" y="3154"/>
                    </a:lnTo>
                    <a:close/>
                    <a:moveTo>
                      <a:pt x="1169" y="3723"/>
                    </a:moveTo>
                    <a:lnTo>
                      <a:pt x="2627" y="4027"/>
                    </a:lnTo>
                    <a:lnTo>
                      <a:pt x="2369" y="5257"/>
                    </a:lnTo>
                    <a:lnTo>
                      <a:pt x="920" y="4946"/>
                    </a:lnTo>
                    <a:lnTo>
                      <a:pt x="1169" y="3723"/>
                    </a:lnTo>
                    <a:close/>
                    <a:moveTo>
                      <a:pt x="2861" y="4077"/>
                    </a:moveTo>
                    <a:lnTo>
                      <a:pt x="4319" y="4377"/>
                    </a:lnTo>
                    <a:lnTo>
                      <a:pt x="4061" y="5607"/>
                    </a:lnTo>
                    <a:lnTo>
                      <a:pt x="2608" y="5303"/>
                    </a:lnTo>
                    <a:lnTo>
                      <a:pt x="2861" y="4077"/>
                    </a:lnTo>
                    <a:close/>
                    <a:moveTo>
                      <a:pt x="4557" y="4427"/>
                    </a:moveTo>
                    <a:lnTo>
                      <a:pt x="6010" y="4730"/>
                    </a:lnTo>
                    <a:lnTo>
                      <a:pt x="5757" y="5953"/>
                    </a:lnTo>
                    <a:lnTo>
                      <a:pt x="4299" y="5649"/>
                    </a:lnTo>
                    <a:lnTo>
                      <a:pt x="4557" y="4427"/>
                    </a:lnTo>
                    <a:close/>
                    <a:moveTo>
                      <a:pt x="6249" y="4776"/>
                    </a:moveTo>
                    <a:lnTo>
                      <a:pt x="7702" y="5080"/>
                    </a:lnTo>
                    <a:lnTo>
                      <a:pt x="7445" y="6307"/>
                    </a:lnTo>
                    <a:lnTo>
                      <a:pt x="5991" y="6003"/>
                    </a:lnTo>
                    <a:lnTo>
                      <a:pt x="6249" y="4776"/>
                    </a:lnTo>
                    <a:close/>
                    <a:moveTo>
                      <a:pt x="858" y="5215"/>
                    </a:moveTo>
                    <a:lnTo>
                      <a:pt x="2315" y="5519"/>
                    </a:lnTo>
                    <a:lnTo>
                      <a:pt x="2050" y="6807"/>
                    </a:lnTo>
                    <a:lnTo>
                      <a:pt x="597" y="6503"/>
                    </a:lnTo>
                    <a:lnTo>
                      <a:pt x="858" y="5215"/>
                    </a:lnTo>
                    <a:close/>
                    <a:moveTo>
                      <a:pt x="2550" y="5565"/>
                    </a:moveTo>
                    <a:lnTo>
                      <a:pt x="4007" y="5868"/>
                    </a:lnTo>
                    <a:lnTo>
                      <a:pt x="3738" y="7160"/>
                    </a:lnTo>
                    <a:lnTo>
                      <a:pt x="2281" y="6861"/>
                    </a:lnTo>
                    <a:lnTo>
                      <a:pt x="2550" y="5565"/>
                    </a:lnTo>
                    <a:close/>
                    <a:moveTo>
                      <a:pt x="4246" y="5915"/>
                    </a:moveTo>
                    <a:lnTo>
                      <a:pt x="5699" y="6218"/>
                    </a:lnTo>
                    <a:lnTo>
                      <a:pt x="5430" y="7510"/>
                    </a:lnTo>
                    <a:lnTo>
                      <a:pt x="3976" y="7210"/>
                    </a:lnTo>
                    <a:lnTo>
                      <a:pt x="4246" y="5915"/>
                    </a:lnTo>
                    <a:close/>
                    <a:moveTo>
                      <a:pt x="5937" y="6265"/>
                    </a:moveTo>
                    <a:lnTo>
                      <a:pt x="7391" y="6568"/>
                    </a:lnTo>
                    <a:lnTo>
                      <a:pt x="7122" y="7864"/>
                    </a:lnTo>
                    <a:lnTo>
                      <a:pt x="5668" y="7560"/>
                    </a:lnTo>
                    <a:lnTo>
                      <a:pt x="5937" y="6265"/>
                    </a:lnTo>
                    <a:close/>
                    <a:moveTo>
                      <a:pt x="3711" y="1"/>
                    </a:moveTo>
                    <a:lnTo>
                      <a:pt x="3711" y="1"/>
                    </a:lnTo>
                    <a:cubicBezTo>
                      <a:pt x="3623" y="16"/>
                      <a:pt x="3538" y="36"/>
                      <a:pt x="3453" y="55"/>
                    </a:cubicBezTo>
                    <a:lnTo>
                      <a:pt x="3350" y="578"/>
                    </a:lnTo>
                    <a:lnTo>
                      <a:pt x="2488" y="401"/>
                    </a:lnTo>
                    <a:cubicBezTo>
                      <a:pt x="2365" y="462"/>
                      <a:pt x="2246" y="528"/>
                      <a:pt x="2127" y="597"/>
                    </a:cubicBezTo>
                    <a:lnTo>
                      <a:pt x="3292" y="839"/>
                    </a:lnTo>
                    <a:lnTo>
                      <a:pt x="3023" y="2135"/>
                    </a:lnTo>
                    <a:lnTo>
                      <a:pt x="1569" y="1831"/>
                    </a:lnTo>
                    <a:lnTo>
                      <a:pt x="1777" y="839"/>
                    </a:lnTo>
                    <a:lnTo>
                      <a:pt x="1777" y="839"/>
                    </a:lnTo>
                    <a:cubicBezTo>
                      <a:pt x="1673" y="916"/>
                      <a:pt x="1573" y="993"/>
                      <a:pt x="1477" y="1081"/>
                    </a:cubicBezTo>
                    <a:lnTo>
                      <a:pt x="1335" y="1785"/>
                    </a:lnTo>
                    <a:lnTo>
                      <a:pt x="908" y="1697"/>
                    </a:lnTo>
                    <a:cubicBezTo>
                      <a:pt x="850" y="1773"/>
                      <a:pt x="793" y="1850"/>
                      <a:pt x="739" y="1935"/>
                    </a:cubicBezTo>
                    <a:lnTo>
                      <a:pt x="1281" y="2046"/>
                    </a:lnTo>
                    <a:lnTo>
                      <a:pt x="1023" y="3277"/>
                    </a:lnTo>
                    <a:lnTo>
                      <a:pt x="189" y="3104"/>
                    </a:lnTo>
                    <a:cubicBezTo>
                      <a:pt x="151" y="3231"/>
                      <a:pt x="116" y="3358"/>
                      <a:pt x="89" y="3492"/>
                    </a:cubicBezTo>
                    <a:lnTo>
                      <a:pt x="943" y="3669"/>
                    </a:lnTo>
                    <a:lnTo>
                      <a:pt x="685" y="4896"/>
                    </a:lnTo>
                    <a:lnTo>
                      <a:pt x="1" y="4753"/>
                    </a:lnTo>
                    <a:lnTo>
                      <a:pt x="1" y="4753"/>
                    </a:lnTo>
                    <a:cubicBezTo>
                      <a:pt x="8" y="4850"/>
                      <a:pt x="20" y="4942"/>
                      <a:pt x="31" y="5034"/>
                    </a:cubicBezTo>
                    <a:lnTo>
                      <a:pt x="627" y="5157"/>
                    </a:lnTo>
                    <a:lnTo>
                      <a:pt x="397" y="6272"/>
                    </a:lnTo>
                    <a:cubicBezTo>
                      <a:pt x="477" y="6453"/>
                      <a:pt x="574" y="6626"/>
                      <a:pt x="681" y="6795"/>
                    </a:cubicBezTo>
                    <a:lnTo>
                      <a:pt x="1996" y="7068"/>
                    </a:lnTo>
                    <a:lnTo>
                      <a:pt x="1804" y="8003"/>
                    </a:lnTo>
                    <a:cubicBezTo>
                      <a:pt x="1873" y="8052"/>
                      <a:pt x="1942" y="8102"/>
                      <a:pt x="2015" y="8152"/>
                    </a:cubicBezTo>
                    <a:lnTo>
                      <a:pt x="2231" y="7118"/>
                    </a:lnTo>
                    <a:lnTo>
                      <a:pt x="3688" y="7422"/>
                    </a:lnTo>
                    <a:lnTo>
                      <a:pt x="3411" y="8752"/>
                    </a:lnTo>
                    <a:cubicBezTo>
                      <a:pt x="3457" y="8764"/>
                      <a:pt x="3500" y="8775"/>
                      <a:pt x="3546" y="8783"/>
                    </a:cubicBezTo>
                    <a:cubicBezTo>
                      <a:pt x="3580" y="8791"/>
                      <a:pt x="3611" y="8795"/>
                      <a:pt x="3642" y="8802"/>
                    </a:cubicBezTo>
                    <a:lnTo>
                      <a:pt x="3923" y="7468"/>
                    </a:lnTo>
                    <a:lnTo>
                      <a:pt x="5376" y="7772"/>
                    </a:lnTo>
                    <a:lnTo>
                      <a:pt x="5157" y="8822"/>
                    </a:lnTo>
                    <a:cubicBezTo>
                      <a:pt x="5241" y="8810"/>
                      <a:pt x="5330" y="8791"/>
                      <a:pt x="5414" y="8775"/>
                    </a:cubicBezTo>
                    <a:lnTo>
                      <a:pt x="5611" y="7822"/>
                    </a:lnTo>
                    <a:lnTo>
                      <a:pt x="6968" y="8106"/>
                    </a:lnTo>
                    <a:cubicBezTo>
                      <a:pt x="7110" y="8006"/>
                      <a:pt x="7252" y="7899"/>
                      <a:pt x="7383" y="7783"/>
                    </a:cubicBezTo>
                    <a:lnTo>
                      <a:pt x="7625" y="6618"/>
                    </a:lnTo>
                    <a:lnTo>
                      <a:pt x="8264" y="6749"/>
                    </a:lnTo>
                    <a:cubicBezTo>
                      <a:pt x="8310" y="6672"/>
                      <a:pt x="8360" y="6588"/>
                      <a:pt x="8402" y="6507"/>
                    </a:cubicBezTo>
                    <a:lnTo>
                      <a:pt x="7683" y="6357"/>
                    </a:lnTo>
                    <a:lnTo>
                      <a:pt x="7937" y="5126"/>
                    </a:lnTo>
                    <a:lnTo>
                      <a:pt x="8833" y="5311"/>
                    </a:lnTo>
                    <a:cubicBezTo>
                      <a:pt x="8860" y="5180"/>
                      <a:pt x="8879" y="5049"/>
                      <a:pt x="8894" y="4915"/>
                    </a:cubicBezTo>
                    <a:lnTo>
                      <a:pt x="8018" y="4734"/>
                    </a:lnTo>
                    <a:lnTo>
                      <a:pt x="8275" y="3504"/>
                    </a:lnTo>
                    <a:lnTo>
                      <a:pt x="8852" y="3627"/>
                    </a:lnTo>
                    <a:cubicBezTo>
                      <a:pt x="8837" y="3531"/>
                      <a:pt x="8817" y="3435"/>
                      <a:pt x="8790" y="3338"/>
                    </a:cubicBezTo>
                    <a:lnTo>
                      <a:pt x="8329" y="3242"/>
                    </a:lnTo>
                    <a:lnTo>
                      <a:pt x="8487" y="2485"/>
                    </a:lnTo>
                    <a:cubicBezTo>
                      <a:pt x="8429" y="2369"/>
                      <a:pt x="8371" y="2258"/>
                      <a:pt x="8310" y="2150"/>
                    </a:cubicBezTo>
                    <a:lnTo>
                      <a:pt x="8091" y="3192"/>
                    </a:lnTo>
                    <a:lnTo>
                      <a:pt x="6637" y="2889"/>
                    </a:lnTo>
                    <a:lnTo>
                      <a:pt x="6906" y="1593"/>
                    </a:lnTo>
                    <a:lnTo>
                      <a:pt x="8110" y="1847"/>
                    </a:lnTo>
                    <a:cubicBezTo>
                      <a:pt x="8033" y="1735"/>
                      <a:pt x="7948" y="1624"/>
                      <a:pt x="7860" y="1520"/>
                    </a:cubicBezTo>
                    <a:lnTo>
                      <a:pt x="6960" y="1331"/>
                    </a:lnTo>
                    <a:lnTo>
                      <a:pt x="7076" y="789"/>
                    </a:lnTo>
                    <a:cubicBezTo>
                      <a:pt x="7002" y="739"/>
                      <a:pt x="6933" y="689"/>
                      <a:pt x="6856" y="643"/>
                    </a:cubicBezTo>
                    <a:lnTo>
                      <a:pt x="6726" y="1281"/>
                    </a:lnTo>
                    <a:lnTo>
                      <a:pt x="5268" y="981"/>
                    </a:lnTo>
                    <a:lnTo>
                      <a:pt x="5461" y="59"/>
                    </a:lnTo>
                    <a:cubicBezTo>
                      <a:pt x="5430" y="51"/>
                      <a:pt x="5399" y="43"/>
                      <a:pt x="5364" y="36"/>
                    </a:cubicBezTo>
                    <a:cubicBezTo>
                      <a:pt x="5318" y="24"/>
                      <a:pt x="5272" y="16"/>
                      <a:pt x="5226" y="9"/>
                    </a:cubicBezTo>
                    <a:lnTo>
                      <a:pt x="5034" y="931"/>
                    </a:lnTo>
                    <a:lnTo>
                      <a:pt x="3580" y="628"/>
                    </a:lnTo>
                    <a:lnTo>
                      <a:pt x="3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flipH="1">
                <a:off x="7014593" y="1278847"/>
                <a:ext cx="135968" cy="229222"/>
              </a:xfrm>
              <a:custGeom>
                <a:avLst/>
                <a:gdLst/>
                <a:ahLst/>
                <a:cxnLst/>
                <a:rect l="l" t="t" r="r" b="b"/>
                <a:pathLst>
                  <a:path w="2085" h="3515" extrusionOk="0">
                    <a:moveTo>
                      <a:pt x="1220" y="0"/>
                    </a:moveTo>
                    <a:cubicBezTo>
                      <a:pt x="881" y="0"/>
                      <a:pt x="567" y="270"/>
                      <a:pt x="489" y="652"/>
                    </a:cubicBezTo>
                    <a:lnTo>
                      <a:pt x="93" y="2548"/>
                    </a:lnTo>
                    <a:cubicBezTo>
                      <a:pt x="0" y="2978"/>
                      <a:pt x="243" y="3397"/>
                      <a:pt x="627" y="3478"/>
                    </a:cubicBezTo>
                    <a:lnTo>
                      <a:pt x="739" y="3501"/>
                    </a:lnTo>
                    <a:cubicBezTo>
                      <a:pt x="783" y="3510"/>
                      <a:pt x="827" y="3515"/>
                      <a:pt x="870" y="3515"/>
                    </a:cubicBezTo>
                    <a:cubicBezTo>
                      <a:pt x="1207" y="3515"/>
                      <a:pt x="1518" y="3248"/>
                      <a:pt x="1600" y="2863"/>
                    </a:cubicBezTo>
                    <a:lnTo>
                      <a:pt x="1996" y="967"/>
                    </a:lnTo>
                    <a:cubicBezTo>
                      <a:pt x="2084" y="537"/>
                      <a:pt x="1846" y="117"/>
                      <a:pt x="1461" y="37"/>
                    </a:cubicBezTo>
                    <a:lnTo>
                      <a:pt x="1350" y="14"/>
                    </a:lnTo>
                    <a:cubicBezTo>
                      <a:pt x="1306" y="4"/>
                      <a:pt x="1263"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flipH="1">
                <a:off x="7039440" y="1312756"/>
                <a:ext cx="58235" cy="48322"/>
              </a:xfrm>
              <a:custGeom>
                <a:avLst/>
                <a:gdLst/>
                <a:ahLst/>
                <a:cxnLst/>
                <a:rect l="l" t="t" r="r" b="b"/>
                <a:pathLst>
                  <a:path w="893" h="741" extrusionOk="0">
                    <a:moveTo>
                      <a:pt x="413" y="1"/>
                    </a:moveTo>
                    <a:cubicBezTo>
                      <a:pt x="242" y="1"/>
                      <a:pt x="88" y="123"/>
                      <a:pt x="51" y="297"/>
                    </a:cubicBezTo>
                    <a:cubicBezTo>
                      <a:pt x="1" y="543"/>
                      <a:pt x="196" y="740"/>
                      <a:pt x="413" y="740"/>
                    </a:cubicBezTo>
                    <a:cubicBezTo>
                      <a:pt x="481" y="740"/>
                      <a:pt x="551" y="721"/>
                      <a:pt x="616" y="678"/>
                    </a:cubicBezTo>
                    <a:cubicBezTo>
                      <a:pt x="893" y="497"/>
                      <a:pt x="812" y="74"/>
                      <a:pt x="489" y="9"/>
                    </a:cubicBezTo>
                    <a:cubicBezTo>
                      <a:pt x="464" y="3"/>
                      <a:pt x="438" y="1"/>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flipH="1">
                <a:off x="6975723" y="1533430"/>
                <a:ext cx="287913" cy="89863"/>
              </a:xfrm>
              <a:custGeom>
                <a:avLst/>
                <a:gdLst/>
                <a:ahLst/>
                <a:cxnLst/>
                <a:rect l="l" t="t" r="r" b="b"/>
                <a:pathLst>
                  <a:path w="4415" h="1378" extrusionOk="0">
                    <a:moveTo>
                      <a:pt x="73" y="1"/>
                    </a:moveTo>
                    <a:lnTo>
                      <a:pt x="0" y="481"/>
                    </a:lnTo>
                    <a:lnTo>
                      <a:pt x="4291" y="1377"/>
                    </a:lnTo>
                    <a:lnTo>
                      <a:pt x="4414" y="904"/>
                    </a:lnTo>
                    <a:lnTo>
                      <a:pt x="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flipH="1">
                <a:off x="6999786" y="1631964"/>
                <a:ext cx="279892" cy="82103"/>
              </a:xfrm>
              <a:custGeom>
                <a:avLst/>
                <a:gdLst/>
                <a:ahLst/>
                <a:cxnLst/>
                <a:rect l="l" t="t" r="r" b="b"/>
                <a:pathLst>
                  <a:path w="4292" h="1259" extrusionOk="0">
                    <a:moveTo>
                      <a:pt x="62" y="1"/>
                    </a:moveTo>
                    <a:lnTo>
                      <a:pt x="0" y="385"/>
                    </a:lnTo>
                    <a:lnTo>
                      <a:pt x="4191" y="1258"/>
                    </a:lnTo>
                    <a:lnTo>
                      <a:pt x="4291" y="881"/>
                    </a:lnTo>
                    <a:lnTo>
                      <a:pt x="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flipH="1">
                <a:off x="6684299" y="518684"/>
                <a:ext cx="175878" cy="190616"/>
              </a:xfrm>
              <a:custGeom>
                <a:avLst/>
                <a:gdLst/>
                <a:ahLst/>
                <a:cxnLst/>
                <a:rect l="l" t="t" r="r" b="b"/>
                <a:pathLst>
                  <a:path w="2697" h="2923" extrusionOk="0">
                    <a:moveTo>
                      <a:pt x="318" y="0"/>
                    </a:moveTo>
                    <a:cubicBezTo>
                      <a:pt x="60" y="0"/>
                      <a:pt x="1" y="446"/>
                      <a:pt x="296" y="547"/>
                    </a:cubicBezTo>
                    <a:cubicBezTo>
                      <a:pt x="742" y="701"/>
                      <a:pt x="1130" y="1058"/>
                      <a:pt x="1442" y="1408"/>
                    </a:cubicBezTo>
                    <a:cubicBezTo>
                      <a:pt x="1753" y="1758"/>
                      <a:pt x="2076" y="2196"/>
                      <a:pt x="2130" y="2677"/>
                    </a:cubicBezTo>
                    <a:cubicBezTo>
                      <a:pt x="2148" y="2843"/>
                      <a:pt x="2281" y="2923"/>
                      <a:pt x="2412" y="2923"/>
                    </a:cubicBezTo>
                    <a:cubicBezTo>
                      <a:pt x="2556" y="2923"/>
                      <a:pt x="2696" y="2826"/>
                      <a:pt x="2676" y="2642"/>
                    </a:cubicBezTo>
                    <a:cubicBezTo>
                      <a:pt x="2607" y="2039"/>
                      <a:pt x="2257" y="1508"/>
                      <a:pt x="1857" y="1062"/>
                    </a:cubicBezTo>
                    <a:cubicBezTo>
                      <a:pt x="1457" y="612"/>
                      <a:pt x="980" y="212"/>
                      <a:pt x="408" y="16"/>
                    </a:cubicBezTo>
                    <a:cubicBezTo>
                      <a:pt x="376" y="5"/>
                      <a:pt x="346"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flipH="1">
                <a:off x="6865130" y="1119341"/>
                <a:ext cx="94754" cy="68017"/>
              </a:xfrm>
              <a:custGeom>
                <a:avLst/>
                <a:gdLst/>
                <a:ahLst/>
                <a:cxnLst/>
                <a:rect l="l" t="t" r="r" b="b"/>
                <a:pathLst>
                  <a:path w="1453" h="1043" extrusionOk="0">
                    <a:moveTo>
                      <a:pt x="664" y="1"/>
                    </a:moveTo>
                    <a:cubicBezTo>
                      <a:pt x="306" y="1"/>
                      <a:pt x="33" y="266"/>
                      <a:pt x="6" y="652"/>
                    </a:cubicBezTo>
                    <a:cubicBezTo>
                      <a:pt x="0" y="770"/>
                      <a:pt x="95" y="834"/>
                      <a:pt x="186" y="834"/>
                    </a:cubicBezTo>
                    <a:cubicBezTo>
                      <a:pt x="261" y="834"/>
                      <a:pt x="334" y="789"/>
                      <a:pt x="341" y="691"/>
                    </a:cubicBezTo>
                    <a:cubicBezTo>
                      <a:pt x="357" y="479"/>
                      <a:pt x="479" y="330"/>
                      <a:pt x="666" y="330"/>
                    </a:cubicBezTo>
                    <a:cubicBezTo>
                      <a:pt x="707" y="330"/>
                      <a:pt x="751" y="337"/>
                      <a:pt x="798" y="353"/>
                    </a:cubicBezTo>
                    <a:cubicBezTo>
                      <a:pt x="1037" y="433"/>
                      <a:pt x="1091" y="629"/>
                      <a:pt x="1056" y="860"/>
                    </a:cubicBezTo>
                    <a:cubicBezTo>
                      <a:pt x="1037" y="978"/>
                      <a:pt x="1129" y="1043"/>
                      <a:pt x="1220" y="1043"/>
                    </a:cubicBezTo>
                    <a:cubicBezTo>
                      <a:pt x="1296" y="1043"/>
                      <a:pt x="1373" y="998"/>
                      <a:pt x="1387" y="902"/>
                    </a:cubicBezTo>
                    <a:cubicBezTo>
                      <a:pt x="1452" y="483"/>
                      <a:pt x="1260" y="106"/>
                      <a:pt x="825" y="18"/>
                    </a:cubicBezTo>
                    <a:cubicBezTo>
                      <a:pt x="770" y="6"/>
                      <a:pt x="716" y="1"/>
                      <a:pt x="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flipH="1">
                <a:off x="7088804" y="1070237"/>
                <a:ext cx="95341" cy="69125"/>
              </a:xfrm>
              <a:custGeom>
                <a:avLst/>
                <a:gdLst/>
                <a:ahLst/>
                <a:cxnLst/>
                <a:rect l="l" t="t" r="r" b="b"/>
                <a:pathLst>
                  <a:path w="1462" h="1060" extrusionOk="0">
                    <a:moveTo>
                      <a:pt x="669" y="0"/>
                    </a:moveTo>
                    <a:cubicBezTo>
                      <a:pt x="319" y="0"/>
                      <a:pt x="45" y="253"/>
                      <a:pt x="12" y="633"/>
                    </a:cubicBezTo>
                    <a:cubicBezTo>
                      <a:pt x="1" y="752"/>
                      <a:pt x="98" y="821"/>
                      <a:pt x="190" y="821"/>
                    </a:cubicBezTo>
                    <a:cubicBezTo>
                      <a:pt x="263" y="821"/>
                      <a:pt x="334" y="776"/>
                      <a:pt x="342" y="679"/>
                    </a:cubicBezTo>
                    <a:cubicBezTo>
                      <a:pt x="364" y="476"/>
                      <a:pt x="484" y="331"/>
                      <a:pt x="665" y="331"/>
                    </a:cubicBezTo>
                    <a:cubicBezTo>
                      <a:pt x="710" y="331"/>
                      <a:pt x="759" y="340"/>
                      <a:pt x="811" y="360"/>
                    </a:cubicBezTo>
                    <a:cubicBezTo>
                      <a:pt x="1046" y="444"/>
                      <a:pt x="1092" y="640"/>
                      <a:pt x="1050" y="875"/>
                    </a:cubicBezTo>
                    <a:cubicBezTo>
                      <a:pt x="1028" y="992"/>
                      <a:pt x="1121" y="1060"/>
                      <a:pt x="1215" y="1060"/>
                    </a:cubicBezTo>
                    <a:cubicBezTo>
                      <a:pt x="1290" y="1060"/>
                      <a:pt x="1366" y="1017"/>
                      <a:pt x="1384" y="921"/>
                    </a:cubicBezTo>
                    <a:cubicBezTo>
                      <a:pt x="1461" y="506"/>
                      <a:pt x="1273" y="121"/>
                      <a:pt x="846" y="21"/>
                    </a:cubicBezTo>
                    <a:cubicBezTo>
                      <a:pt x="785" y="7"/>
                      <a:pt x="726"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flipH="1">
                <a:off x="7001813" y="1170858"/>
                <a:ext cx="80277" cy="63517"/>
              </a:xfrm>
              <a:custGeom>
                <a:avLst/>
                <a:gdLst/>
                <a:ahLst/>
                <a:cxnLst/>
                <a:rect l="l" t="t" r="r" b="b"/>
                <a:pathLst>
                  <a:path w="1231" h="974" extrusionOk="0">
                    <a:moveTo>
                      <a:pt x="212" y="1"/>
                    </a:moveTo>
                    <a:cubicBezTo>
                      <a:pt x="112" y="1"/>
                      <a:pt x="54" y="78"/>
                      <a:pt x="42" y="170"/>
                    </a:cubicBezTo>
                    <a:cubicBezTo>
                      <a:pt x="0" y="470"/>
                      <a:pt x="62" y="854"/>
                      <a:pt x="404" y="951"/>
                    </a:cubicBezTo>
                    <a:cubicBezTo>
                      <a:pt x="460" y="966"/>
                      <a:pt x="514" y="973"/>
                      <a:pt x="566" y="973"/>
                    </a:cubicBezTo>
                    <a:cubicBezTo>
                      <a:pt x="865" y="973"/>
                      <a:pt x="1087" y="735"/>
                      <a:pt x="1188" y="447"/>
                    </a:cubicBezTo>
                    <a:cubicBezTo>
                      <a:pt x="1230" y="321"/>
                      <a:pt x="1128" y="239"/>
                      <a:pt x="1026" y="239"/>
                    </a:cubicBezTo>
                    <a:cubicBezTo>
                      <a:pt x="959" y="239"/>
                      <a:pt x="893" y="274"/>
                      <a:pt x="865" y="355"/>
                    </a:cubicBezTo>
                    <a:cubicBezTo>
                      <a:pt x="822" y="478"/>
                      <a:pt x="710" y="646"/>
                      <a:pt x="569" y="646"/>
                    </a:cubicBezTo>
                    <a:cubicBezTo>
                      <a:pt x="535" y="646"/>
                      <a:pt x="499" y="636"/>
                      <a:pt x="461" y="612"/>
                    </a:cubicBezTo>
                    <a:cubicBezTo>
                      <a:pt x="331" y="531"/>
                      <a:pt x="358" y="301"/>
                      <a:pt x="377" y="170"/>
                    </a:cubicBezTo>
                    <a:cubicBezTo>
                      <a:pt x="388" y="82"/>
                      <a:pt x="292" y="1"/>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flipH="1">
                <a:off x="7149515" y="1826422"/>
                <a:ext cx="118165" cy="216832"/>
              </a:xfrm>
              <a:custGeom>
                <a:avLst/>
                <a:gdLst/>
                <a:ahLst/>
                <a:cxnLst/>
                <a:rect l="l" t="t" r="r" b="b"/>
                <a:pathLst>
                  <a:path w="1812" h="3325" extrusionOk="0">
                    <a:moveTo>
                      <a:pt x="1360" y="0"/>
                    </a:moveTo>
                    <a:cubicBezTo>
                      <a:pt x="1339" y="0"/>
                      <a:pt x="1318" y="2"/>
                      <a:pt x="1297" y="7"/>
                    </a:cubicBezTo>
                    <a:cubicBezTo>
                      <a:pt x="1150" y="37"/>
                      <a:pt x="993" y="206"/>
                      <a:pt x="916" y="330"/>
                    </a:cubicBezTo>
                    <a:cubicBezTo>
                      <a:pt x="835" y="456"/>
                      <a:pt x="781" y="599"/>
                      <a:pt x="758" y="749"/>
                    </a:cubicBezTo>
                    <a:cubicBezTo>
                      <a:pt x="704" y="1106"/>
                      <a:pt x="758" y="1456"/>
                      <a:pt x="754" y="1814"/>
                    </a:cubicBezTo>
                    <a:cubicBezTo>
                      <a:pt x="754" y="2033"/>
                      <a:pt x="731" y="2264"/>
                      <a:pt x="601" y="2444"/>
                    </a:cubicBezTo>
                    <a:cubicBezTo>
                      <a:pt x="497" y="2575"/>
                      <a:pt x="366" y="2679"/>
                      <a:pt x="212" y="2740"/>
                    </a:cubicBezTo>
                    <a:lnTo>
                      <a:pt x="193" y="2748"/>
                    </a:lnTo>
                    <a:cubicBezTo>
                      <a:pt x="181" y="2756"/>
                      <a:pt x="166" y="2763"/>
                      <a:pt x="155" y="2771"/>
                    </a:cubicBezTo>
                    <a:cubicBezTo>
                      <a:pt x="93" y="2817"/>
                      <a:pt x="47" y="2887"/>
                      <a:pt x="28" y="2963"/>
                    </a:cubicBezTo>
                    <a:cubicBezTo>
                      <a:pt x="1" y="3090"/>
                      <a:pt x="58" y="3225"/>
                      <a:pt x="170" y="3294"/>
                    </a:cubicBezTo>
                    <a:cubicBezTo>
                      <a:pt x="207" y="3316"/>
                      <a:pt x="246" y="3325"/>
                      <a:pt x="285" y="3325"/>
                    </a:cubicBezTo>
                    <a:cubicBezTo>
                      <a:pt x="391" y="3325"/>
                      <a:pt x="501" y="3262"/>
                      <a:pt x="585" y="3217"/>
                    </a:cubicBezTo>
                    <a:cubicBezTo>
                      <a:pt x="931" y="3029"/>
                      <a:pt x="1189" y="2744"/>
                      <a:pt x="1285" y="2360"/>
                    </a:cubicBezTo>
                    <a:cubicBezTo>
                      <a:pt x="1370" y="2006"/>
                      <a:pt x="1339" y="1668"/>
                      <a:pt x="1316" y="1310"/>
                    </a:cubicBezTo>
                    <a:cubicBezTo>
                      <a:pt x="1308" y="1156"/>
                      <a:pt x="1297" y="991"/>
                      <a:pt x="1335" y="837"/>
                    </a:cubicBezTo>
                    <a:cubicBezTo>
                      <a:pt x="1366" y="710"/>
                      <a:pt x="1446" y="599"/>
                      <a:pt x="1562" y="529"/>
                    </a:cubicBezTo>
                    <a:cubicBezTo>
                      <a:pt x="1812" y="351"/>
                      <a:pt x="1627" y="0"/>
                      <a:pt x="1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flipH="1">
                <a:off x="6680389" y="747900"/>
                <a:ext cx="43692" cy="37432"/>
              </a:xfrm>
              <a:custGeom>
                <a:avLst/>
                <a:gdLst/>
                <a:ahLst/>
                <a:cxnLst/>
                <a:rect l="l" t="t" r="r" b="b"/>
                <a:pathLst>
                  <a:path w="670" h="574" extrusionOk="0">
                    <a:moveTo>
                      <a:pt x="385" y="0"/>
                    </a:moveTo>
                    <a:cubicBezTo>
                      <a:pt x="132" y="0"/>
                      <a:pt x="1" y="308"/>
                      <a:pt x="182" y="489"/>
                    </a:cubicBezTo>
                    <a:cubicBezTo>
                      <a:pt x="239" y="547"/>
                      <a:pt x="311" y="573"/>
                      <a:pt x="381" y="573"/>
                    </a:cubicBezTo>
                    <a:cubicBezTo>
                      <a:pt x="528" y="573"/>
                      <a:pt x="670" y="460"/>
                      <a:pt x="670" y="289"/>
                    </a:cubicBezTo>
                    <a:cubicBezTo>
                      <a:pt x="670" y="131"/>
                      <a:pt x="543" y="0"/>
                      <a:pt x="3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flipH="1">
                <a:off x="7064216" y="1613705"/>
                <a:ext cx="239721" cy="199485"/>
              </a:xfrm>
              <a:custGeom>
                <a:avLst/>
                <a:gdLst/>
                <a:ahLst/>
                <a:cxnLst/>
                <a:rect l="l" t="t" r="r" b="b"/>
                <a:pathLst>
                  <a:path w="3676" h="3059" extrusionOk="0">
                    <a:moveTo>
                      <a:pt x="2825" y="0"/>
                    </a:moveTo>
                    <a:cubicBezTo>
                      <a:pt x="2575" y="0"/>
                      <a:pt x="2452" y="300"/>
                      <a:pt x="2629" y="477"/>
                    </a:cubicBezTo>
                    <a:cubicBezTo>
                      <a:pt x="2685" y="534"/>
                      <a:pt x="2755" y="560"/>
                      <a:pt x="2823" y="560"/>
                    </a:cubicBezTo>
                    <a:cubicBezTo>
                      <a:pt x="2967" y="560"/>
                      <a:pt x="3106" y="448"/>
                      <a:pt x="3106" y="281"/>
                    </a:cubicBezTo>
                    <a:cubicBezTo>
                      <a:pt x="3106" y="123"/>
                      <a:pt x="2979" y="0"/>
                      <a:pt x="2825" y="0"/>
                    </a:cubicBezTo>
                    <a:close/>
                    <a:moveTo>
                      <a:pt x="367" y="1800"/>
                    </a:moveTo>
                    <a:cubicBezTo>
                      <a:pt x="121" y="1800"/>
                      <a:pt x="0" y="2101"/>
                      <a:pt x="176" y="2277"/>
                    </a:cubicBezTo>
                    <a:cubicBezTo>
                      <a:pt x="233" y="2333"/>
                      <a:pt x="303" y="2359"/>
                      <a:pt x="371" y="2359"/>
                    </a:cubicBezTo>
                    <a:cubicBezTo>
                      <a:pt x="515" y="2359"/>
                      <a:pt x="653" y="2246"/>
                      <a:pt x="653" y="2077"/>
                    </a:cubicBezTo>
                    <a:cubicBezTo>
                      <a:pt x="653" y="1923"/>
                      <a:pt x="526" y="1800"/>
                      <a:pt x="372" y="1800"/>
                    </a:cubicBezTo>
                    <a:cubicBezTo>
                      <a:pt x="371" y="1800"/>
                      <a:pt x="369" y="1800"/>
                      <a:pt x="367" y="1800"/>
                    </a:cubicBezTo>
                    <a:close/>
                    <a:moveTo>
                      <a:pt x="3398" y="2500"/>
                    </a:moveTo>
                    <a:cubicBezTo>
                      <a:pt x="3148" y="2500"/>
                      <a:pt x="3021" y="2799"/>
                      <a:pt x="3198" y="2976"/>
                    </a:cubicBezTo>
                    <a:cubicBezTo>
                      <a:pt x="3255" y="3033"/>
                      <a:pt x="3325" y="3059"/>
                      <a:pt x="3394" y="3059"/>
                    </a:cubicBezTo>
                    <a:cubicBezTo>
                      <a:pt x="3538" y="3059"/>
                      <a:pt x="3675" y="2947"/>
                      <a:pt x="3675" y="2780"/>
                    </a:cubicBezTo>
                    <a:cubicBezTo>
                      <a:pt x="3675" y="2629"/>
                      <a:pt x="3552" y="2503"/>
                      <a:pt x="3401" y="2503"/>
                    </a:cubicBezTo>
                    <a:cubicBezTo>
                      <a:pt x="3399" y="2503"/>
                      <a:pt x="3397" y="2503"/>
                      <a:pt x="3394" y="2503"/>
                    </a:cubicBezTo>
                    <a:lnTo>
                      <a:pt x="3398" y="25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flipH="1">
                <a:off x="6921082" y="1280477"/>
                <a:ext cx="79038" cy="245916"/>
              </a:xfrm>
              <a:custGeom>
                <a:avLst/>
                <a:gdLst/>
                <a:ahLst/>
                <a:cxnLst/>
                <a:rect l="l" t="t" r="r" b="b"/>
                <a:pathLst>
                  <a:path w="1212" h="3771" extrusionOk="0">
                    <a:moveTo>
                      <a:pt x="931" y="0"/>
                    </a:moveTo>
                    <a:cubicBezTo>
                      <a:pt x="681" y="0"/>
                      <a:pt x="558" y="300"/>
                      <a:pt x="735" y="477"/>
                    </a:cubicBezTo>
                    <a:cubicBezTo>
                      <a:pt x="792" y="534"/>
                      <a:pt x="861" y="559"/>
                      <a:pt x="930" y="559"/>
                    </a:cubicBezTo>
                    <a:cubicBezTo>
                      <a:pt x="1074" y="559"/>
                      <a:pt x="1212" y="446"/>
                      <a:pt x="1212" y="277"/>
                    </a:cubicBezTo>
                    <a:cubicBezTo>
                      <a:pt x="1212" y="123"/>
                      <a:pt x="1085" y="0"/>
                      <a:pt x="931" y="0"/>
                    </a:cubicBezTo>
                    <a:close/>
                    <a:moveTo>
                      <a:pt x="373" y="3211"/>
                    </a:moveTo>
                    <a:cubicBezTo>
                      <a:pt x="123" y="3211"/>
                      <a:pt x="0" y="3515"/>
                      <a:pt x="173" y="3688"/>
                    </a:cubicBezTo>
                    <a:cubicBezTo>
                      <a:pt x="231" y="3745"/>
                      <a:pt x="302" y="3771"/>
                      <a:pt x="372" y="3771"/>
                    </a:cubicBezTo>
                    <a:cubicBezTo>
                      <a:pt x="516" y="3771"/>
                      <a:pt x="654" y="3660"/>
                      <a:pt x="654" y="3491"/>
                    </a:cubicBezTo>
                    <a:cubicBezTo>
                      <a:pt x="650" y="3338"/>
                      <a:pt x="527" y="3211"/>
                      <a:pt x="373" y="32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flipH="1">
                <a:off x="7119647" y="1142556"/>
                <a:ext cx="150054" cy="368646"/>
              </a:xfrm>
              <a:custGeom>
                <a:avLst/>
                <a:gdLst/>
                <a:ahLst/>
                <a:cxnLst/>
                <a:rect l="l" t="t" r="r" b="b"/>
                <a:pathLst>
                  <a:path w="2301" h="5653" extrusionOk="0">
                    <a:moveTo>
                      <a:pt x="1173" y="0"/>
                    </a:moveTo>
                    <a:cubicBezTo>
                      <a:pt x="922" y="0"/>
                      <a:pt x="798" y="309"/>
                      <a:pt x="974" y="485"/>
                    </a:cubicBezTo>
                    <a:cubicBezTo>
                      <a:pt x="1032" y="544"/>
                      <a:pt x="1105" y="570"/>
                      <a:pt x="1175" y="570"/>
                    </a:cubicBezTo>
                    <a:cubicBezTo>
                      <a:pt x="1322" y="570"/>
                      <a:pt x="1462" y="456"/>
                      <a:pt x="1462" y="285"/>
                    </a:cubicBezTo>
                    <a:cubicBezTo>
                      <a:pt x="1462" y="127"/>
                      <a:pt x="1335" y="0"/>
                      <a:pt x="1178" y="0"/>
                    </a:cubicBezTo>
                    <a:cubicBezTo>
                      <a:pt x="1176" y="0"/>
                      <a:pt x="1174" y="0"/>
                      <a:pt x="1173" y="0"/>
                    </a:cubicBezTo>
                    <a:close/>
                    <a:moveTo>
                      <a:pt x="2020" y="1431"/>
                    </a:moveTo>
                    <a:cubicBezTo>
                      <a:pt x="1770" y="1431"/>
                      <a:pt x="1647" y="1731"/>
                      <a:pt x="1824" y="1908"/>
                    </a:cubicBezTo>
                    <a:cubicBezTo>
                      <a:pt x="1879" y="1965"/>
                      <a:pt x="1949" y="1990"/>
                      <a:pt x="2017" y="1990"/>
                    </a:cubicBezTo>
                    <a:cubicBezTo>
                      <a:pt x="2161" y="1990"/>
                      <a:pt x="2300" y="1878"/>
                      <a:pt x="2300" y="1711"/>
                    </a:cubicBezTo>
                    <a:cubicBezTo>
                      <a:pt x="2300" y="1554"/>
                      <a:pt x="2173" y="1431"/>
                      <a:pt x="2020" y="1431"/>
                    </a:cubicBezTo>
                    <a:close/>
                    <a:moveTo>
                      <a:pt x="997" y="890"/>
                    </a:moveTo>
                    <a:cubicBezTo>
                      <a:pt x="876" y="890"/>
                      <a:pt x="758" y="960"/>
                      <a:pt x="735" y="1115"/>
                    </a:cubicBezTo>
                    <a:cubicBezTo>
                      <a:pt x="593" y="2057"/>
                      <a:pt x="443" y="3000"/>
                      <a:pt x="301" y="3945"/>
                    </a:cubicBezTo>
                    <a:cubicBezTo>
                      <a:pt x="273" y="4138"/>
                      <a:pt x="428" y="4249"/>
                      <a:pt x="580" y="4249"/>
                    </a:cubicBezTo>
                    <a:cubicBezTo>
                      <a:pt x="701" y="4249"/>
                      <a:pt x="819" y="4179"/>
                      <a:pt x="843" y="4026"/>
                    </a:cubicBezTo>
                    <a:cubicBezTo>
                      <a:pt x="981" y="3080"/>
                      <a:pt x="1131" y="2138"/>
                      <a:pt x="1274" y="1196"/>
                    </a:cubicBezTo>
                    <a:cubicBezTo>
                      <a:pt x="1304" y="1001"/>
                      <a:pt x="1149" y="890"/>
                      <a:pt x="997" y="890"/>
                    </a:cubicBezTo>
                    <a:close/>
                    <a:moveTo>
                      <a:pt x="385" y="4564"/>
                    </a:moveTo>
                    <a:cubicBezTo>
                      <a:pt x="128" y="4564"/>
                      <a:pt x="1" y="4872"/>
                      <a:pt x="182" y="5053"/>
                    </a:cubicBezTo>
                    <a:cubicBezTo>
                      <a:pt x="240" y="5111"/>
                      <a:pt x="312" y="5138"/>
                      <a:pt x="382" y="5138"/>
                    </a:cubicBezTo>
                    <a:cubicBezTo>
                      <a:pt x="529" y="5138"/>
                      <a:pt x="670" y="5023"/>
                      <a:pt x="670" y="4849"/>
                    </a:cubicBezTo>
                    <a:cubicBezTo>
                      <a:pt x="670" y="4691"/>
                      <a:pt x="543" y="4564"/>
                      <a:pt x="385" y="4564"/>
                    </a:cubicBezTo>
                    <a:close/>
                    <a:moveTo>
                      <a:pt x="1320" y="5095"/>
                    </a:moveTo>
                    <a:cubicBezTo>
                      <a:pt x="1074" y="5095"/>
                      <a:pt x="947" y="5395"/>
                      <a:pt x="1124" y="5572"/>
                    </a:cubicBezTo>
                    <a:cubicBezTo>
                      <a:pt x="1181" y="5628"/>
                      <a:pt x="1250" y="5653"/>
                      <a:pt x="1319" y="5653"/>
                    </a:cubicBezTo>
                    <a:cubicBezTo>
                      <a:pt x="1463" y="5653"/>
                      <a:pt x="1601" y="5541"/>
                      <a:pt x="1601" y="5372"/>
                    </a:cubicBezTo>
                    <a:cubicBezTo>
                      <a:pt x="1601" y="5218"/>
                      <a:pt x="1474" y="5095"/>
                      <a:pt x="1320" y="50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flipH="1">
                <a:off x="6907062" y="866714"/>
                <a:ext cx="42910" cy="36584"/>
              </a:xfrm>
              <a:custGeom>
                <a:avLst/>
                <a:gdLst/>
                <a:ahLst/>
                <a:cxnLst/>
                <a:rect l="l" t="t" r="r" b="b"/>
                <a:pathLst>
                  <a:path w="658" h="561" extrusionOk="0">
                    <a:moveTo>
                      <a:pt x="377" y="1"/>
                    </a:moveTo>
                    <a:cubicBezTo>
                      <a:pt x="127" y="1"/>
                      <a:pt x="0" y="301"/>
                      <a:pt x="177" y="478"/>
                    </a:cubicBezTo>
                    <a:cubicBezTo>
                      <a:pt x="234" y="535"/>
                      <a:pt x="304" y="560"/>
                      <a:pt x="373" y="560"/>
                    </a:cubicBezTo>
                    <a:cubicBezTo>
                      <a:pt x="517" y="560"/>
                      <a:pt x="655" y="448"/>
                      <a:pt x="658" y="281"/>
                    </a:cubicBezTo>
                    <a:cubicBezTo>
                      <a:pt x="658" y="124"/>
                      <a:pt x="531" y="1"/>
                      <a:pt x="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flipH="1">
                <a:off x="6876218" y="488621"/>
                <a:ext cx="42649" cy="36519"/>
              </a:xfrm>
              <a:custGeom>
                <a:avLst/>
                <a:gdLst/>
                <a:ahLst/>
                <a:cxnLst/>
                <a:rect l="l" t="t" r="r" b="b"/>
                <a:pathLst>
                  <a:path w="654" h="560" extrusionOk="0">
                    <a:moveTo>
                      <a:pt x="377" y="0"/>
                    </a:moveTo>
                    <a:cubicBezTo>
                      <a:pt x="127" y="0"/>
                      <a:pt x="0" y="300"/>
                      <a:pt x="177" y="477"/>
                    </a:cubicBezTo>
                    <a:cubicBezTo>
                      <a:pt x="234" y="534"/>
                      <a:pt x="304" y="560"/>
                      <a:pt x="372" y="560"/>
                    </a:cubicBezTo>
                    <a:cubicBezTo>
                      <a:pt x="516" y="560"/>
                      <a:pt x="654" y="447"/>
                      <a:pt x="654" y="277"/>
                    </a:cubicBezTo>
                    <a:cubicBezTo>
                      <a:pt x="654" y="123"/>
                      <a:pt x="531" y="0"/>
                      <a:pt x="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flipH="1">
                <a:off x="6971230" y="621782"/>
                <a:ext cx="42714" cy="36519"/>
              </a:xfrm>
              <a:custGeom>
                <a:avLst/>
                <a:gdLst/>
                <a:ahLst/>
                <a:cxnLst/>
                <a:rect l="l" t="t" r="r" b="b"/>
                <a:pathLst>
                  <a:path w="655" h="560" extrusionOk="0">
                    <a:moveTo>
                      <a:pt x="374" y="0"/>
                    </a:moveTo>
                    <a:cubicBezTo>
                      <a:pt x="124" y="0"/>
                      <a:pt x="1" y="300"/>
                      <a:pt x="178" y="477"/>
                    </a:cubicBezTo>
                    <a:cubicBezTo>
                      <a:pt x="235" y="534"/>
                      <a:pt x="305" y="559"/>
                      <a:pt x="373" y="559"/>
                    </a:cubicBezTo>
                    <a:cubicBezTo>
                      <a:pt x="517" y="559"/>
                      <a:pt x="655" y="447"/>
                      <a:pt x="655" y="281"/>
                    </a:cubicBezTo>
                    <a:cubicBezTo>
                      <a:pt x="655" y="123"/>
                      <a:pt x="528" y="0"/>
                      <a:pt x="3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flipH="1">
                <a:off x="7103347" y="715034"/>
                <a:ext cx="42714" cy="36519"/>
              </a:xfrm>
              <a:custGeom>
                <a:avLst/>
                <a:gdLst/>
                <a:ahLst/>
                <a:cxnLst/>
                <a:rect l="l" t="t" r="r" b="b"/>
                <a:pathLst>
                  <a:path w="655" h="560" extrusionOk="0">
                    <a:moveTo>
                      <a:pt x="374" y="1"/>
                    </a:moveTo>
                    <a:cubicBezTo>
                      <a:pt x="124" y="1"/>
                      <a:pt x="1" y="300"/>
                      <a:pt x="174" y="477"/>
                    </a:cubicBezTo>
                    <a:cubicBezTo>
                      <a:pt x="231" y="534"/>
                      <a:pt x="301" y="560"/>
                      <a:pt x="370" y="560"/>
                    </a:cubicBezTo>
                    <a:cubicBezTo>
                      <a:pt x="515" y="560"/>
                      <a:pt x="654" y="448"/>
                      <a:pt x="654" y="281"/>
                    </a:cubicBezTo>
                    <a:cubicBezTo>
                      <a:pt x="654" y="124"/>
                      <a:pt x="527" y="1"/>
                      <a:pt x="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flipH="1">
                <a:off x="6849611" y="665408"/>
                <a:ext cx="42975" cy="36584"/>
              </a:xfrm>
              <a:custGeom>
                <a:avLst/>
                <a:gdLst/>
                <a:ahLst/>
                <a:cxnLst/>
                <a:rect l="l" t="t" r="r" b="b"/>
                <a:pathLst>
                  <a:path w="659" h="561" extrusionOk="0">
                    <a:moveTo>
                      <a:pt x="378" y="0"/>
                    </a:moveTo>
                    <a:cubicBezTo>
                      <a:pt x="128" y="0"/>
                      <a:pt x="1" y="304"/>
                      <a:pt x="178" y="477"/>
                    </a:cubicBezTo>
                    <a:cubicBezTo>
                      <a:pt x="235" y="535"/>
                      <a:pt x="306" y="560"/>
                      <a:pt x="376" y="560"/>
                    </a:cubicBezTo>
                    <a:cubicBezTo>
                      <a:pt x="520" y="560"/>
                      <a:pt x="658" y="449"/>
                      <a:pt x="658" y="281"/>
                    </a:cubicBezTo>
                    <a:cubicBezTo>
                      <a:pt x="658" y="127"/>
                      <a:pt x="532"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flipH="1">
                <a:off x="6792226" y="898602"/>
                <a:ext cx="42649" cy="36584"/>
              </a:xfrm>
              <a:custGeom>
                <a:avLst/>
                <a:gdLst/>
                <a:ahLst/>
                <a:cxnLst/>
                <a:rect l="l" t="t" r="r" b="b"/>
                <a:pathLst>
                  <a:path w="654" h="561" extrusionOk="0">
                    <a:moveTo>
                      <a:pt x="377" y="0"/>
                    </a:moveTo>
                    <a:cubicBezTo>
                      <a:pt x="127" y="0"/>
                      <a:pt x="0" y="300"/>
                      <a:pt x="177" y="477"/>
                    </a:cubicBezTo>
                    <a:cubicBezTo>
                      <a:pt x="235" y="534"/>
                      <a:pt x="305" y="560"/>
                      <a:pt x="374" y="560"/>
                    </a:cubicBezTo>
                    <a:cubicBezTo>
                      <a:pt x="517" y="560"/>
                      <a:pt x="654" y="449"/>
                      <a:pt x="654" y="281"/>
                    </a:cubicBezTo>
                    <a:cubicBezTo>
                      <a:pt x="654" y="127"/>
                      <a:pt x="531" y="0"/>
                      <a:pt x="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flipH="1">
                <a:off x="7067025" y="531269"/>
                <a:ext cx="42649" cy="36649"/>
              </a:xfrm>
              <a:custGeom>
                <a:avLst/>
                <a:gdLst/>
                <a:ahLst/>
                <a:cxnLst/>
                <a:rect l="l" t="t" r="r" b="b"/>
                <a:pathLst>
                  <a:path w="654" h="562" extrusionOk="0">
                    <a:moveTo>
                      <a:pt x="373" y="0"/>
                    </a:moveTo>
                    <a:cubicBezTo>
                      <a:pt x="123" y="0"/>
                      <a:pt x="0" y="304"/>
                      <a:pt x="177" y="481"/>
                    </a:cubicBezTo>
                    <a:cubicBezTo>
                      <a:pt x="234" y="536"/>
                      <a:pt x="304" y="561"/>
                      <a:pt x="372" y="561"/>
                    </a:cubicBezTo>
                    <a:cubicBezTo>
                      <a:pt x="516" y="561"/>
                      <a:pt x="654" y="450"/>
                      <a:pt x="654" y="281"/>
                    </a:cubicBezTo>
                    <a:cubicBezTo>
                      <a:pt x="654" y="127"/>
                      <a:pt x="527" y="0"/>
                      <a:pt x="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flipH="1">
                <a:off x="7131453" y="835608"/>
                <a:ext cx="42714" cy="36584"/>
              </a:xfrm>
              <a:custGeom>
                <a:avLst/>
                <a:gdLst/>
                <a:ahLst/>
                <a:cxnLst/>
                <a:rect l="l" t="t" r="r" b="b"/>
                <a:pathLst>
                  <a:path w="655" h="561" extrusionOk="0">
                    <a:moveTo>
                      <a:pt x="374" y="1"/>
                    </a:moveTo>
                    <a:cubicBezTo>
                      <a:pt x="128" y="1"/>
                      <a:pt x="1" y="301"/>
                      <a:pt x="178" y="478"/>
                    </a:cubicBezTo>
                    <a:cubicBezTo>
                      <a:pt x="235" y="535"/>
                      <a:pt x="305" y="560"/>
                      <a:pt x="373" y="560"/>
                    </a:cubicBezTo>
                    <a:cubicBezTo>
                      <a:pt x="517" y="560"/>
                      <a:pt x="655" y="448"/>
                      <a:pt x="655" y="282"/>
                    </a:cubicBezTo>
                    <a:cubicBezTo>
                      <a:pt x="655" y="124"/>
                      <a:pt x="528" y="1"/>
                      <a:pt x="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4" name="Google Shape;424;p36"/>
          <p:cNvGrpSpPr/>
          <p:nvPr/>
        </p:nvGrpSpPr>
        <p:grpSpPr>
          <a:xfrm>
            <a:off x="4410438" y="539500"/>
            <a:ext cx="376247" cy="392047"/>
            <a:chOff x="4847525" y="708375"/>
            <a:chExt cx="376247" cy="392047"/>
          </a:xfrm>
        </p:grpSpPr>
        <p:sp>
          <p:nvSpPr>
            <p:cNvPr id="425" name="Google Shape;425;p36"/>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6"/>
            <p:cNvGrpSpPr/>
            <p:nvPr/>
          </p:nvGrpSpPr>
          <p:grpSpPr>
            <a:xfrm>
              <a:off x="4847525" y="708375"/>
              <a:ext cx="376247" cy="392047"/>
              <a:chOff x="4471275" y="627875"/>
              <a:chExt cx="376247" cy="392047"/>
            </a:xfrm>
          </p:grpSpPr>
          <p:sp>
            <p:nvSpPr>
              <p:cNvPr id="427" name="Google Shape;427;p36"/>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429;p36"/>
          <p:cNvGrpSpPr/>
          <p:nvPr/>
        </p:nvGrpSpPr>
        <p:grpSpPr>
          <a:xfrm>
            <a:off x="2472375" y="3979675"/>
            <a:ext cx="376222" cy="377632"/>
            <a:chOff x="3502550" y="4093950"/>
            <a:chExt cx="376222" cy="377632"/>
          </a:xfrm>
        </p:grpSpPr>
        <p:sp>
          <p:nvSpPr>
            <p:cNvPr id="430" name="Google Shape;430;p36"/>
            <p:cNvSpPr/>
            <p:nvPr/>
          </p:nvSpPr>
          <p:spPr>
            <a:xfrm>
              <a:off x="3502550"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6"/>
            <p:cNvGrpSpPr/>
            <p:nvPr/>
          </p:nvGrpSpPr>
          <p:grpSpPr>
            <a:xfrm>
              <a:off x="3502550" y="4093950"/>
              <a:ext cx="376222" cy="377632"/>
              <a:chOff x="2972425" y="4093950"/>
              <a:chExt cx="376222" cy="377632"/>
            </a:xfrm>
          </p:grpSpPr>
          <p:sp>
            <p:nvSpPr>
              <p:cNvPr id="432" name="Google Shape;432;p36"/>
              <p:cNvSpPr/>
              <p:nvPr/>
            </p:nvSpPr>
            <p:spPr>
              <a:xfrm>
                <a:off x="2972425"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3097316" y="4297498"/>
                <a:ext cx="42640" cy="36297"/>
              </a:xfrm>
              <a:custGeom>
                <a:avLst/>
                <a:gdLst/>
                <a:ahLst/>
                <a:cxnLst/>
                <a:rect l="l" t="t" r="r" b="b"/>
                <a:pathLst>
                  <a:path w="605" h="515" extrusionOk="0">
                    <a:moveTo>
                      <a:pt x="347" y="1"/>
                    </a:moveTo>
                    <a:cubicBezTo>
                      <a:pt x="116" y="1"/>
                      <a:pt x="1" y="277"/>
                      <a:pt x="166" y="439"/>
                    </a:cubicBezTo>
                    <a:cubicBezTo>
                      <a:pt x="218" y="491"/>
                      <a:pt x="282" y="514"/>
                      <a:pt x="345" y="514"/>
                    </a:cubicBezTo>
                    <a:cubicBezTo>
                      <a:pt x="477" y="514"/>
                      <a:pt x="605" y="411"/>
                      <a:pt x="605" y="254"/>
                    </a:cubicBezTo>
                    <a:cubicBezTo>
                      <a:pt x="605" y="112"/>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3226366" y="4253095"/>
                <a:ext cx="42358" cy="36227"/>
              </a:xfrm>
              <a:custGeom>
                <a:avLst/>
                <a:gdLst/>
                <a:ahLst/>
                <a:cxnLst/>
                <a:rect l="l" t="t" r="r" b="b"/>
                <a:pathLst>
                  <a:path w="601" h="514" extrusionOk="0">
                    <a:moveTo>
                      <a:pt x="342" y="0"/>
                    </a:moveTo>
                    <a:cubicBezTo>
                      <a:pt x="116" y="0"/>
                      <a:pt x="0" y="277"/>
                      <a:pt x="162" y="438"/>
                    </a:cubicBezTo>
                    <a:cubicBezTo>
                      <a:pt x="214" y="490"/>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3035012" y="4216727"/>
                <a:ext cx="42358" cy="36509"/>
              </a:xfrm>
              <a:custGeom>
                <a:avLst/>
                <a:gdLst/>
                <a:ahLst/>
                <a:cxnLst/>
                <a:rect l="l" t="t" r="r" b="b"/>
                <a:pathLst>
                  <a:path w="601" h="518" extrusionOk="0">
                    <a:moveTo>
                      <a:pt x="343" y="1"/>
                    </a:moveTo>
                    <a:cubicBezTo>
                      <a:pt x="116" y="1"/>
                      <a:pt x="1" y="278"/>
                      <a:pt x="162" y="439"/>
                    </a:cubicBezTo>
                    <a:cubicBezTo>
                      <a:pt x="215" y="493"/>
                      <a:pt x="280" y="517"/>
                      <a:pt x="343" y="517"/>
                    </a:cubicBezTo>
                    <a:cubicBezTo>
                      <a:pt x="475" y="517"/>
                      <a:pt x="600" y="414"/>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17" name="TextBox 16">
            <a:extLst>
              <a:ext uri="{FF2B5EF4-FFF2-40B4-BE49-F238E27FC236}">
                <a16:creationId xmlns:a16="http://schemas.microsoft.com/office/drawing/2014/main" id="{9B89B9B7-0C40-82DB-0CA0-4D5E00E20F45}"/>
              </a:ext>
            </a:extLst>
          </p:cNvPr>
          <p:cNvSpPr txBox="1"/>
          <p:nvPr/>
        </p:nvSpPr>
        <p:spPr>
          <a:xfrm>
            <a:off x="1000462" y="645460"/>
            <a:ext cx="6800514" cy="3877985"/>
          </a:xfrm>
          <a:prstGeom prst="rect">
            <a:avLst/>
          </a:prstGeom>
          <a:noFill/>
        </p:spPr>
        <p:txBody>
          <a:bodyPr wrap="square" rtlCol="0">
            <a:spAutoFit/>
          </a:bodyPr>
          <a:lstStyle/>
          <a:p>
            <a:endParaRPr lang="en-US" sz="2400" dirty="0">
              <a:solidFill>
                <a:schemeClr val="bg1">
                  <a:lumMod val="75000"/>
                </a:schemeClr>
              </a:solidFill>
              <a:latin typeface="Sigmar One" panose="020B0604020202020204" charset="0"/>
            </a:endParaRPr>
          </a:p>
          <a:p>
            <a:r>
              <a:rPr lang="en-US" sz="2400" dirty="0">
                <a:solidFill>
                  <a:schemeClr val="bg1">
                    <a:lumMod val="75000"/>
                  </a:schemeClr>
                </a:solidFill>
                <a:latin typeface="Sigmar One" panose="020B0604020202020204" charset="0"/>
              </a:rPr>
              <a:t>Line Graph: </a:t>
            </a:r>
            <a:r>
              <a:rPr lang="en-US" sz="2000" dirty="0">
                <a:solidFill>
                  <a:schemeClr val="bg1">
                    <a:lumMod val="75000"/>
                  </a:schemeClr>
                </a:solidFill>
                <a:latin typeface="Sigmar One" panose="020B0604020202020204" charset="0"/>
              </a:rPr>
              <a:t>Trending Genres Over </a:t>
            </a:r>
            <a:r>
              <a:rPr lang="en-US" sz="2000" dirty="0" err="1">
                <a:solidFill>
                  <a:schemeClr val="bg1">
                    <a:lumMod val="75000"/>
                  </a:schemeClr>
                </a:solidFill>
                <a:latin typeface="Sigmar One" panose="020B0604020202020204" charset="0"/>
              </a:rPr>
              <a:t>TimeThis</a:t>
            </a:r>
            <a:r>
              <a:rPr lang="en-US" sz="2000" dirty="0">
                <a:solidFill>
                  <a:schemeClr val="bg1">
                    <a:lumMod val="75000"/>
                  </a:schemeClr>
                </a:solidFill>
                <a:latin typeface="Sigmar One" panose="020B0604020202020204" charset="0"/>
              </a:rPr>
              <a:t> graph displays the trending genres over the past year, showing the rise and fall of different genres and providing insights into changing audience preferences.</a:t>
            </a:r>
          </a:p>
          <a:p>
            <a:endParaRPr lang="en-US" sz="2000" dirty="0">
              <a:solidFill>
                <a:schemeClr val="bg1">
                  <a:lumMod val="75000"/>
                </a:schemeClr>
              </a:solidFill>
            </a:endParaRPr>
          </a:p>
          <a:p>
            <a:r>
              <a:rPr lang="en-US" sz="2400" dirty="0" err="1">
                <a:solidFill>
                  <a:schemeClr val="bg1">
                    <a:lumMod val="75000"/>
                  </a:schemeClr>
                </a:solidFill>
                <a:latin typeface="Sigmar One" panose="020B0604020202020204" charset="0"/>
              </a:rPr>
              <a:t>Slicer:</a:t>
            </a:r>
            <a:r>
              <a:rPr lang="en-US" sz="2000" dirty="0" err="1">
                <a:solidFill>
                  <a:schemeClr val="bg1">
                    <a:lumMod val="75000"/>
                  </a:schemeClr>
                </a:solidFill>
                <a:latin typeface="Sigmar One" panose="020B0604020202020204" charset="0"/>
              </a:rPr>
              <a:t>Filter</a:t>
            </a:r>
            <a:r>
              <a:rPr lang="en-US" sz="2000" dirty="0">
                <a:solidFill>
                  <a:schemeClr val="bg1">
                    <a:lumMod val="75000"/>
                  </a:schemeClr>
                </a:solidFill>
                <a:latin typeface="Sigmar One" panose="020B0604020202020204" charset="0"/>
              </a:rPr>
              <a:t> by release date to see how the top songs list has evolved over time</a:t>
            </a:r>
          </a:p>
          <a:p>
            <a:endParaRPr lang="en-US" sz="2000" dirty="0">
              <a:solidFill>
                <a:schemeClr val="bg1">
                  <a:lumMod val="75000"/>
                </a:schemeClr>
              </a:solidFill>
            </a:endParaRPr>
          </a:p>
          <a:p>
            <a:endParaRPr lang="en-IN" dirty="0">
              <a:solidFill>
                <a:schemeClr val="bg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20" name="TextBox 19">
            <a:extLst>
              <a:ext uri="{FF2B5EF4-FFF2-40B4-BE49-F238E27FC236}">
                <a16:creationId xmlns:a16="http://schemas.microsoft.com/office/drawing/2014/main" id="{4E73CCF1-CEB9-1E9F-C4B0-EC9D3FC2B8A1}"/>
              </a:ext>
            </a:extLst>
          </p:cNvPr>
          <p:cNvSpPr txBox="1"/>
          <p:nvPr/>
        </p:nvSpPr>
        <p:spPr>
          <a:xfrm>
            <a:off x="662940" y="628650"/>
            <a:ext cx="7452360" cy="3262432"/>
          </a:xfrm>
          <a:prstGeom prst="rect">
            <a:avLst/>
          </a:prstGeom>
          <a:noFill/>
        </p:spPr>
        <p:txBody>
          <a:bodyPr wrap="square" rtlCol="0">
            <a:spAutoFit/>
          </a:bodyPr>
          <a:lstStyle/>
          <a:p>
            <a:endParaRPr lang="en-US" sz="2400" dirty="0">
              <a:solidFill>
                <a:schemeClr val="bg1">
                  <a:lumMod val="75000"/>
                </a:schemeClr>
              </a:solidFill>
              <a:latin typeface="Sigmar One" panose="020B0604020202020204" charset="0"/>
            </a:endParaRPr>
          </a:p>
          <a:p>
            <a:r>
              <a:rPr lang="en-US" sz="2400" dirty="0">
                <a:solidFill>
                  <a:schemeClr val="bg1">
                    <a:lumMod val="75000"/>
                  </a:schemeClr>
                </a:solidFill>
                <a:latin typeface="Sigmar One" panose="020B0604020202020204" charset="0"/>
              </a:rPr>
              <a:t>Card</a:t>
            </a:r>
            <a:r>
              <a:rPr lang="en-US" sz="1800" dirty="0">
                <a:solidFill>
                  <a:schemeClr val="bg1">
                    <a:lumMod val="75000"/>
                  </a:schemeClr>
                </a:solidFill>
                <a:latin typeface="Sigmar One" panose="020B0604020202020204" charset="0"/>
              </a:rPr>
              <a:t>: </a:t>
            </a:r>
            <a:r>
              <a:rPr lang="en-US" sz="2000" dirty="0">
                <a:solidFill>
                  <a:schemeClr val="bg1">
                    <a:lumMod val="75000"/>
                  </a:schemeClr>
                </a:solidFill>
                <a:latin typeface="Sigmar One" panose="020B0604020202020204" charset="0"/>
              </a:rPr>
              <a:t>Display Key Matrix Like View count, Like/dislike ratio ,Average watch time.</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These visualizations provide a clear and concise way to communicate the insights gained from our analysis, making it easier to understand and act upon the trends and patterns in the data.</a:t>
            </a:r>
            <a:endParaRPr lang="en-IN" sz="2000" dirty="0">
              <a:solidFill>
                <a:schemeClr val="bg1">
                  <a:lumMod val="75000"/>
                </a:schemeClr>
              </a:solidFill>
              <a:latin typeface="Sigmar One" panose="020B0604020202020204" charset="0"/>
            </a:endParaRPr>
          </a:p>
          <a:p>
            <a:endParaRPr lang="en-IN" sz="1800" dirty="0">
              <a:solidFill>
                <a:schemeClr val="bg1">
                  <a:lumMod val="75000"/>
                </a:schemeClr>
              </a:solidFill>
              <a:latin typeface="Sigmar One"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28" name="TextBox 27">
            <a:extLst>
              <a:ext uri="{FF2B5EF4-FFF2-40B4-BE49-F238E27FC236}">
                <a16:creationId xmlns:a16="http://schemas.microsoft.com/office/drawing/2014/main" id="{90E09195-F59D-6CB2-7E00-8A34FF01A0F7}"/>
              </a:ext>
            </a:extLst>
          </p:cNvPr>
          <p:cNvSpPr txBox="1"/>
          <p:nvPr/>
        </p:nvSpPr>
        <p:spPr>
          <a:xfrm>
            <a:off x="946673" y="376518"/>
            <a:ext cx="7175351" cy="646331"/>
          </a:xfrm>
          <a:prstGeom prst="rect">
            <a:avLst/>
          </a:prstGeom>
          <a:noFill/>
        </p:spPr>
        <p:txBody>
          <a:bodyPr wrap="square" rtlCol="0">
            <a:spAutoFit/>
          </a:bodyPr>
          <a:lstStyle/>
          <a:p>
            <a:pPr algn="ctr"/>
            <a:r>
              <a:rPr lang="en-IN" sz="3600" dirty="0">
                <a:solidFill>
                  <a:schemeClr val="bg1">
                    <a:lumMod val="75000"/>
                  </a:schemeClr>
                </a:solidFill>
                <a:latin typeface="Sigmar One" panose="020B0604020202020204" charset="0"/>
              </a:rPr>
              <a:t>Insights</a:t>
            </a:r>
          </a:p>
        </p:txBody>
      </p:sp>
      <p:sp>
        <p:nvSpPr>
          <p:cNvPr id="29" name="TextBox 28">
            <a:extLst>
              <a:ext uri="{FF2B5EF4-FFF2-40B4-BE49-F238E27FC236}">
                <a16:creationId xmlns:a16="http://schemas.microsoft.com/office/drawing/2014/main" id="{1EB2FCE2-1530-AC34-0415-AE0650BD58F1}"/>
              </a:ext>
            </a:extLst>
          </p:cNvPr>
          <p:cNvSpPr txBox="1"/>
          <p:nvPr/>
        </p:nvSpPr>
        <p:spPr>
          <a:xfrm>
            <a:off x="645459" y="1065007"/>
            <a:ext cx="7648687" cy="3170099"/>
          </a:xfrm>
          <a:prstGeom prst="rect">
            <a:avLst/>
          </a:prstGeom>
          <a:noFill/>
        </p:spPr>
        <p:txBody>
          <a:bodyPr wrap="square" rtlCol="0">
            <a:spAutoFit/>
          </a:bodyPr>
          <a:lstStyle/>
          <a:p>
            <a:r>
              <a:rPr lang="en-US" sz="2000" dirty="0">
                <a:solidFill>
                  <a:schemeClr val="bg1">
                    <a:lumMod val="75000"/>
                  </a:schemeClr>
                </a:solidFill>
                <a:latin typeface="Sigmar One" panose="020B0604020202020204" charset="0"/>
              </a:rPr>
              <a:t>Romantic Songs, Movie trailer are dominating YouTube, with a consistently high number of views and likes.</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Artist </a:t>
            </a:r>
            <a:r>
              <a:rPr lang="en-US" sz="2000" dirty="0" err="1">
                <a:solidFill>
                  <a:schemeClr val="bg1">
                    <a:lumMod val="75000"/>
                  </a:schemeClr>
                </a:solidFill>
                <a:latin typeface="Sigmar One" panose="020B0604020202020204" charset="0"/>
              </a:rPr>
              <a:t>Hunny</a:t>
            </a:r>
            <a:r>
              <a:rPr lang="en-US" sz="2000" dirty="0">
                <a:solidFill>
                  <a:schemeClr val="bg1">
                    <a:lumMod val="75000"/>
                  </a:schemeClr>
                </a:solidFill>
                <a:latin typeface="Sigmar One" panose="020B0604020202020204" charset="0"/>
              </a:rPr>
              <a:t> Singh is the most popular artist, with multiple songs in the top 10 list.</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 There is a strong correlation between views and likes, indicating that songs with more views tend to have more likes.-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48"/>
          <p:cNvSpPr txBox="1">
            <a:spLocks noGrp="1"/>
          </p:cNvSpPr>
          <p:nvPr>
            <p:ph type="title"/>
          </p:nvPr>
        </p:nvSpPr>
        <p:spPr>
          <a:xfrm>
            <a:off x="1250330" y="793428"/>
            <a:ext cx="7120595" cy="3102085"/>
          </a:xfrm>
          <a:prstGeom prst="rect">
            <a:avLst/>
          </a:prstGeom>
        </p:spPr>
        <p:txBody>
          <a:bodyPr spcFirstLastPara="1" wrap="square" lIns="91425" tIns="91425" rIns="91425" bIns="91425" anchor="ctr" anchorCtr="0">
            <a:noAutofit/>
          </a:bodyPr>
          <a:lstStyle/>
          <a:p>
            <a:pPr algn="l">
              <a:lnSpc>
                <a:spcPct val="100000"/>
              </a:lnSpc>
            </a:pPr>
            <a:r>
              <a:rPr lang="en-US" sz="2000" dirty="0">
                <a:latin typeface="Sigmar One" panose="020B0604020202020204" charset="0"/>
              </a:rPr>
              <a:t>    The average views per song are increasing over time, showing growing audience engagement on YouTube.</a:t>
            </a:r>
            <a:br>
              <a:rPr lang="en-US" sz="2000" dirty="0">
                <a:latin typeface="Sigmar One" panose="020B0604020202020204" charset="0"/>
              </a:rPr>
            </a:br>
            <a:br>
              <a:rPr lang="en-US" sz="2000" dirty="0">
                <a:latin typeface="Sigmar One" panose="020B0604020202020204" charset="0"/>
              </a:rPr>
            </a:br>
            <a:r>
              <a:rPr lang="en-US" sz="2000" dirty="0">
                <a:latin typeface="Sigmar One" panose="020B0604020202020204" charset="0"/>
              </a:rPr>
              <a:t>Romantic Song  is declining in popularity, with a significant drop in views and likes over the past year.</a:t>
            </a:r>
            <a:br>
              <a:rPr lang="en-IN" sz="2000" dirty="0">
                <a:latin typeface="Sigmar One" panose="020B0604020202020204" charset="0"/>
              </a:rPr>
            </a:br>
            <a:endParaRPr sz="2000" dirty="0"/>
          </a:p>
        </p:txBody>
      </p:sp>
      <p:grpSp>
        <p:nvGrpSpPr>
          <p:cNvPr id="1008" name="Google Shape;1008;p48"/>
          <p:cNvGrpSpPr/>
          <p:nvPr/>
        </p:nvGrpSpPr>
        <p:grpSpPr>
          <a:xfrm>
            <a:off x="4410438" y="539500"/>
            <a:ext cx="376247" cy="392047"/>
            <a:chOff x="4847525" y="708375"/>
            <a:chExt cx="376247" cy="392047"/>
          </a:xfrm>
        </p:grpSpPr>
        <p:sp>
          <p:nvSpPr>
            <p:cNvPr id="1009" name="Google Shape;1009;p48"/>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 name="Google Shape;1010;p48"/>
            <p:cNvGrpSpPr/>
            <p:nvPr/>
          </p:nvGrpSpPr>
          <p:grpSpPr>
            <a:xfrm>
              <a:off x="4847525" y="708375"/>
              <a:ext cx="376247" cy="392047"/>
              <a:chOff x="4471275" y="627875"/>
              <a:chExt cx="376247" cy="392047"/>
            </a:xfrm>
          </p:grpSpPr>
          <p:sp>
            <p:nvSpPr>
              <p:cNvPr id="1011" name="Google Shape;1011;p48"/>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8"/>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3" name="Google Shape;1013;p48"/>
          <p:cNvGrpSpPr/>
          <p:nvPr/>
        </p:nvGrpSpPr>
        <p:grpSpPr>
          <a:xfrm>
            <a:off x="7286350" y="4307950"/>
            <a:ext cx="376222" cy="377632"/>
            <a:chOff x="3502550" y="4093950"/>
            <a:chExt cx="376222" cy="377632"/>
          </a:xfrm>
        </p:grpSpPr>
        <p:sp>
          <p:nvSpPr>
            <p:cNvPr id="1014" name="Google Shape;1014;p48"/>
            <p:cNvSpPr/>
            <p:nvPr/>
          </p:nvSpPr>
          <p:spPr>
            <a:xfrm>
              <a:off x="3502550"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5" name="Google Shape;1015;p48"/>
            <p:cNvGrpSpPr/>
            <p:nvPr/>
          </p:nvGrpSpPr>
          <p:grpSpPr>
            <a:xfrm>
              <a:off x="3502550" y="4093950"/>
              <a:ext cx="376222" cy="377632"/>
              <a:chOff x="2972425" y="4093950"/>
              <a:chExt cx="376222" cy="377632"/>
            </a:xfrm>
          </p:grpSpPr>
          <p:sp>
            <p:nvSpPr>
              <p:cNvPr id="1016" name="Google Shape;1016;p48"/>
              <p:cNvSpPr/>
              <p:nvPr/>
            </p:nvSpPr>
            <p:spPr>
              <a:xfrm>
                <a:off x="2972425"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8"/>
              <p:cNvSpPr/>
              <p:nvPr/>
            </p:nvSpPr>
            <p:spPr>
              <a:xfrm>
                <a:off x="3097316" y="4297498"/>
                <a:ext cx="42640" cy="36297"/>
              </a:xfrm>
              <a:custGeom>
                <a:avLst/>
                <a:gdLst/>
                <a:ahLst/>
                <a:cxnLst/>
                <a:rect l="l" t="t" r="r" b="b"/>
                <a:pathLst>
                  <a:path w="605" h="515" extrusionOk="0">
                    <a:moveTo>
                      <a:pt x="347" y="1"/>
                    </a:moveTo>
                    <a:cubicBezTo>
                      <a:pt x="116" y="1"/>
                      <a:pt x="1" y="277"/>
                      <a:pt x="166" y="439"/>
                    </a:cubicBezTo>
                    <a:cubicBezTo>
                      <a:pt x="218" y="491"/>
                      <a:pt x="282" y="514"/>
                      <a:pt x="345" y="514"/>
                    </a:cubicBezTo>
                    <a:cubicBezTo>
                      <a:pt x="477" y="514"/>
                      <a:pt x="605" y="411"/>
                      <a:pt x="605" y="254"/>
                    </a:cubicBezTo>
                    <a:cubicBezTo>
                      <a:pt x="605" y="112"/>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8"/>
              <p:cNvSpPr/>
              <p:nvPr/>
            </p:nvSpPr>
            <p:spPr>
              <a:xfrm>
                <a:off x="3226366" y="4253095"/>
                <a:ext cx="42358" cy="36227"/>
              </a:xfrm>
              <a:custGeom>
                <a:avLst/>
                <a:gdLst/>
                <a:ahLst/>
                <a:cxnLst/>
                <a:rect l="l" t="t" r="r" b="b"/>
                <a:pathLst>
                  <a:path w="601" h="514" extrusionOk="0">
                    <a:moveTo>
                      <a:pt x="342" y="0"/>
                    </a:moveTo>
                    <a:cubicBezTo>
                      <a:pt x="116" y="0"/>
                      <a:pt x="0" y="277"/>
                      <a:pt x="162" y="438"/>
                    </a:cubicBezTo>
                    <a:cubicBezTo>
                      <a:pt x="214" y="490"/>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8"/>
              <p:cNvSpPr/>
              <p:nvPr/>
            </p:nvSpPr>
            <p:spPr>
              <a:xfrm>
                <a:off x="3035012" y="4216727"/>
                <a:ext cx="42358" cy="36509"/>
              </a:xfrm>
              <a:custGeom>
                <a:avLst/>
                <a:gdLst/>
                <a:ahLst/>
                <a:cxnLst/>
                <a:rect l="l" t="t" r="r" b="b"/>
                <a:pathLst>
                  <a:path w="601" h="518" extrusionOk="0">
                    <a:moveTo>
                      <a:pt x="343" y="1"/>
                    </a:moveTo>
                    <a:cubicBezTo>
                      <a:pt x="116" y="1"/>
                      <a:pt x="1" y="278"/>
                      <a:pt x="162" y="439"/>
                    </a:cubicBezTo>
                    <a:cubicBezTo>
                      <a:pt x="215" y="493"/>
                      <a:pt x="280" y="517"/>
                      <a:pt x="343" y="517"/>
                    </a:cubicBezTo>
                    <a:cubicBezTo>
                      <a:pt x="475" y="517"/>
                      <a:pt x="600" y="414"/>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20" name="Google Shape;1020;p48"/>
          <p:cNvSpPr/>
          <p:nvPr/>
        </p:nvSpPr>
        <p:spPr>
          <a:xfrm flipH="1">
            <a:off x="671373" y="2439858"/>
            <a:ext cx="243020" cy="470621"/>
          </a:xfrm>
          <a:custGeom>
            <a:avLst/>
            <a:gdLst/>
            <a:ahLst/>
            <a:cxnLst/>
            <a:rect l="l" t="t" r="r" b="b"/>
            <a:pathLst>
              <a:path w="1718" h="3327" extrusionOk="0">
                <a:moveTo>
                  <a:pt x="857" y="1"/>
                </a:moveTo>
                <a:cubicBezTo>
                  <a:pt x="852" y="1"/>
                  <a:pt x="850" y="9"/>
                  <a:pt x="850" y="26"/>
                </a:cubicBezTo>
                <a:cubicBezTo>
                  <a:pt x="850" y="26"/>
                  <a:pt x="869" y="272"/>
                  <a:pt x="881" y="426"/>
                </a:cubicBezTo>
                <a:cubicBezTo>
                  <a:pt x="896" y="633"/>
                  <a:pt x="939" y="1099"/>
                  <a:pt x="939" y="1099"/>
                </a:cubicBezTo>
                <a:cubicBezTo>
                  <a:pt x="942" y="1128"/>
                  <a:pt x="919" y="1157"/>
                  <a:pt x="890" y="1157"/>
                </a:cubicBezTo>
                <a:cubicBezTo>
                  <a:pt x="888" y="1157"/>
                  <a:pt x="887" y="1156"/>
                  <a:pt x="885" y="1156"/>
                </a:cubicBezTo>
                <a:lnTo>
                  <a:pt x="47" y="1152"/>
                </a:lnTo>
                <a:cubicBezTo>
                  <a:pt x="16" y="1152"/>
                  <a:pt x="0" y="1175"/>
                  <a:pt x="20" y="1206"/>
                </a:cubicBezTo>
                <a:lnTo>
                  <a:pt x="1123" y="3306"/>
                </a:lnTo>
                <a:cubicBezTo>
                  <a:pt x="1132" y="3320"/>
                  <a:pt x="1138" y="3326"/>
                  <a:pt x="1141" y="3326"/>
                </a:cubicBezTo>
                <a:cubicBezTo>
                  <a:pt x="1144" y="3326"/>
                  <a:pt x="1145" y="3317"/>
                  <a:pt x="1142" y="3298"/>
                </a:cubicBezTo>
                <a:lnTo>
                  <a:pt x="893" y="1948"/>
                </a:lnTo>
                <a:cubicBezTo>
                  <a:pt x="885" y="1918"/>
                  <a:pt x="908" y="1891"/>
                  <a:pt x="939" y="1891"/>
                </a:cubicBezTo>
                <a:lnTo>
                  <a:pt x="1665" y="1883"/>
                </a:lnTo>
                <a:cubicBezTo>
                  <a:pt x="1668" y="1884"/>
                  <a:pt x="1671" y="1884"/>
                  <a:pt x="1674" y="1884"/>
                </a:cubicBezTo>
                <a:cubicBezTo>
                  <a:pt x="1700" y="1884"/>
                  <a:pt x="1717" y="1853"/>
                  <a:pt x="1700" y="1829"/>
                </a:cubicBezTo>
                <a:lnTo>
                  <a:pt x="873" y="22"/>
                </a:lnTo>
                <a:cubicBezTo>
                  <a:pt x="866" y="8"/>
                  <a:pt x="861" y="1"/>
                  <a:pt x="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flipH="1">
            <a:off x="1820630" y="3211850"/>
            <a:ext cx="243161" cy="470338"/>
          </a:xfrm>
          <a:custGeom>
            <a:avLst/>
            <a:gdLst/>
            <a:ahLst/>
            <a:cxnLst/>
            <a:rect l="l" t="t" r="r" b="b"/>
            <a:pathLst>
              <a:path w="1719" h="3325" extrusionOk="0">
                <a:moveTo>
                  <a:pt x="856" y="1"/>
                </a:moveTo>
                <a:cubicBezTo>
                  <a:pt x="852" y="1"/>
                  <a:pt x="850" y="9"/>
                  <a:pt x="850" y="27"/>
                </a:cubicBezTo>
                <a:cubicBezTo>
                  <a:pt x="850" y="27"/>
                  <a:pt x="869" y="273"/>
                  <a:pt x="881" y="423"/>
                </a:cubicBezTo>
                <a:cubicBezTo>
                  <a:pt x="896" y="634"/>
                  <a:pt x="939" y="1096"/>
                  <a:pt x="939" y="1096"/>
                </a:cubicBezTo>
                <a:cubicBezTo>
                  <a:pt x="942" y="1131"/>
                  <a:pt x="915" y="1157"/>
                  <a:pt x="885" y="1157"/>
                </a:cubicBezTo>
                <a:lnTo>
                  <a:pt x="50" y="1150"/>
                </a:lnTo>
                <a:cubicBezTo>
                  <a:pt x="16" y="1150"/>
                  <a:pt x="0" y="1173"/>
                  <a:pt x="20" y="1204"/>
                </a:cubicBezTo>
                <a:lnTo>
                  <a:pt x="1127" y="3303"/>
                </a:lnTo>
                <a:cubicBezTo>
                  <a:pt x="1134" y="3317"/>
                  <a:pt x="1140" y="3324"/>
                  <a:pt x="1143" y="3324"/>
                </a:cubicBezTo>
                <a:cubicBezTo>
                  <a:pt x="1146" y="3324"/>
                  <a:pt x="1146" y="3315"/>
                  <a:pt x="1142" y="3299"/>
                </a:cubicBezTo>
                <a:lnTo>
                  <a:pt x="892" y="1950"/>
                </a:lnTo>
                <a:cubicBezTo>
                  <a:pt x="885" y="1919"/>
                  <a:pt x="908" y="1888"/>
                  <a:pt x="939" y="1888"/>
                </a:cubicBezTo>
                <a:lnTo>
                  <a:pt x="1665" y="1884"/>
                </a:lnTo>
                <a:cubicBezTo>
                  <a:pt x="1667" y="1884"/>
                  <a:pt x="1668" y="1884"/>
                  <a:pt x="1670" y="1884"/>
                </a:cubicBezTo>
                <a:cubicBezTo>
                  <a:pt x="1698" y="1884"/>
                  <a:pt x="1718" y="1852"/>
                  <a:pt x="1700" y="1830"/>
                </a:cubicBezTo>
                <a:lnTo>
                  <a:pt x="873" y="23"/>
                </a:lnTo>
                <a:cubicBezTo>
                  <a:pt x="866" y="8"/>
                  <a:pt x="860" y="1"/>
                  <a:pt x="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48"/>
          <p:cNvGrpSpPr/>
          <p:nvPr/>
        </p:nvGrpSpPr>
        <p:grpSpPr>
          <a:xfrm flipH="1">
            <a:off x="262889" y="2051427"/>
            <a:ext cx="1427230" cy="2485482"/>
            <a:chOff x="-2091786" y="1097395"/>
            <a:chExt cx="1226119" cy="2513514"/>
          </a:xfrm>
        </p:grpSpPr>
        <p:sp>
          <p:nvSpPr>
            <p:cNvPr id="1023" name="Google Shape;1023;p48"/>
            <p:cNvSpPr/>
            <p:nvPr/>
          </p:nvSpPr>
          <p:spPr>
            <a:xfrm>
              <a:off x="-2072725" y="1114246"/>
              <a:ext cx="1204065" cy="2383375"/>
            </a:xfrm>
            <a:custGeom>
              <a:avLst/>
              <a:gdLst/>
              <a:ahLst/>
              <a:cxnLst/>
              <a:rect l="l" t="t" r="r" b="b"/>
              <a:pathLst>
                <a:path w="8512" h="16849" extrusionOk="0">
                  <a:moveTo>
                    <a:pt x="7363" y="1"/>
                  </a:moveTo>
                  <a:cubicBezTo>
                    <a:pt x="7182" y="1"/>
                    <a:pt x="7036" y="86"/>
                    <a:pt x="6889" y="240"/>
                  </a:cubicBezTo>
                  <a:cubicBezTo>
                    <a:pt x="6873" y="255"/>
                    <a:pt x="6858" y="271"/>
                    <a:pt x="6839" y="290"/>
                  </a:cubicBezTo>
                  <a:cubicBezTo>
                    <a:pt x="6798" y="269"/>
                    <a:pt x="6757" y="260"/>
                    <a:pt x="6718" y="260"/>
                  </a:cubicBezTo>
                  <a:cubicBezTo>
                    <a:pt x="6533" y="260"/>
                    <a:pt x="6383" y="462"/>
                    <a:pt x="6481" y="655"/>
                  </a:cubicBezTo>
                  <a:lnTo>
                    <a:pt x="6216" y="916"/>
                  </a:lnTo>
                  <a:cubicBezTo>
                    <a:pt x="6167" y="885"/>
                    <a:pt x="6117" y="871"/>
                    <a:pt x="6068" y="871"/>
                  </a:cubicBezTo>
                  <a:cubicBezTo>
                    <a:pt x="5875" y="871"/>
                    <a:pt x="5713" y="1093"/>
                    <a:pt x="5839" y="1289"/>
                  </a:cubicBezTo>
                  <a:lnTo>
                    <a:pt x="5524" y="1597"/>
                  </a:lnTo>
                  <a:cubicBezTo>
                    <a:pt x="5499" y="1591"/>
                    <a:pt x="5475" y="1587"/>
                    <a:pt x="5452" y="1587"/>
                  </a:cubicBezTo>
                  <a:cubicBezTo>
                    <a:pt x="5282" y="1587"/>
                    <a:pt x="5145" y="1748"/>
                    <a:pt x="5189" y="1924"/>
                  </a:cubicBezTo>
                  <a:lnTo>
                    <a:pt x="5047" y="2062"/>
                  </a:lnTo>
                  <a:cubicBezTo>
                    <a:pt x="4997" y="2112"/>
                    <a:pt x="4951" y="2170"/>
                    <a:pt x="4889" y="2239"/>
                  </a:cubicBezTo>
                  <a:lnTo>
                    <a:pt x="5535" y="2358"/>
                  </a:lnTo>
                  <a:cubicBezTo>
                    <a:pt x="5447" y="2824"/>
                    <a:pt x="5358" y="3289"/>
                    <a:pt x="5270" y="3754"/>
                  </a:cubicBezTo>
                  <a:cubicBezTo>
                    <a:pt x="5258" y="3816"/>
                    <a:pt x="5247" y="3877"/>
                    <a:pt x="5235" y="3943"/>
                  </a:cubicBezTo>
                  <a:cubicBezTo>
                    <a:pt x="5189" y="4166"/>
                    <a:pt x="5147" y="4389"/>
                    <a:pt x="5104" y="4612"/>
                  </a:cubicBezTo>
                  <a:cubicBezTo>
                    <a:pt x="5097" y="4665"/>
                    <a:pt x="5085" y="4719"/>
                    <a:pt x="5074" y="4777"/>
                  </a:cubicBezTo>
                  <a:cubicBezTo>
                    <a:pt x="5031" y="5004"/>
                    <a:pt x="4985" y="5234"/>
                    <a:pt x="4943" y="5465"/>
                  </a:cubicBezTo>
                  <a:lnTo>
                    <a:pt x="4893" y="5723"/>
                  </a:lnTo>
                  <a:cubicBezTo>
                    <a:pt x="4801" y="6207"/>
                    <a:pt x="4708" y="6692"/>
                    <a:pt x="4616" y="7176"/>
                  </a:cubicBezTo>
                  <a:cubicBezTo>
                    <a:pt x="4608" y="7226"/>
                    <a:pt x="4597" y="7272"/>
                    <a:pt x="4589" y="7322"/>
                  </a:cubicBezTo>
                  <a:cubicBezTo>
                    <a:pt x="4493" y="7815"/>
                    <a:pt x="4397" y="8311"/>
                    <a:pt x="4305" y="8807"/>
                  </a:cubicBezTo>
                  <a:cubicBezTo>
                    <a:pt x="3670" y="8541"/>
                    <a:pt x="3290" y="8088"/>
                    <a:pt x="3086" y="7492"/>
                  </a:cubicBezTo>
                  <a:cubicBezTo>
                    <a:pt x="3023" y="7304"/>
                    <a:pt x="2890" y="7228"/>
                    <a:pt x="2745" y="7228"/>
                  </a:cubicBezTo>
                  <a:cubicBezTo>
                    <a:pt x="2583" y="7228"/>
                    <a:pt x="2406" y="7324"/>
                    <a:pt x="2298" y="7465"/>
                  </a:cubicBezTo>
                  <a:cubicBezTo>
                    <a:pt x="1740" y="8199"/>
                    <a:pt x="2155" y="9583"/>
                    <a:pt x="2497" y="10322"/>
                  </a:cubicBezTo>
                  <a:cubicBezTo>
                    <a:pt x="2717" y="10798"/>
                    <a:pt x="2690" y="10960"/>
                    <a:pt x="2274" y="11287"/>
                  </a:cubicBezTo>
                  <a:cubicBezTo>
                    <a:pt x="1459" y="11929"/>
                    <a:pt x="586" y="12429"/>
                    <a:pt x="383" y="13532"/>
                  </a:cubicBezTo>
                  <a:cubicBezTo>
                    <a:pt x="1" y="15624"/>
                    <a:pt x="2147" y="16849"/>
                    <a:pt x="4122" y="16849"/>
                  </a:cubicBezTo>
                  <a:cubicBezTo>
                    <a:pt x="4949" y="16849"/>
                    <a:pt x="5747" y="16634"/>
                    <a:pt x="6316" y="16178"/>
                  </a:cubicBezTo>
                  <a:cubicBezTo>
                    <a:pt x="6762" y="15820"/>
                    <a:pt x="7069" y="15316"/>
                    <a:pt x="7185" y="14755"/>
                  </a:cubicBezTo>
                  <a:cubicBezTo>
                    <a:pt x="7185" y="14751"/>
                    <a:pt x="7185" y="14743"/>
                    <a:pt x="7188" y="14739"/>
                  </a:cubicBezTo>
                  <a:cubicBezTo>
                    <a:pt x="7262" y="14378"/>
                    <a:pt x="7242" y="14001"/>
                    <a:pt x="7131" y="13651"/>
                  </a:cubicBezTo>
                  <a:cubicBezTo>
                    <a:pt x="7012" y="13271"/>
                    <a:pt x="6816" y="12917"/>
                    <a:pt x="6619" y="12567"/>
                  </a:cubicBezTo>
                  <a:cubicBezTo>
                    <a:pt x="6212" y="11848"/>
                    <a:pt x="6235" y="11644"/>
                    <a:pt x="6846" y="11067"/>
                  </a:cubicBezTo>
                  <a:cubicBezTo>
                    <a:pt x="6862" y="11052"/>
                    <a:pt x="6881" y="11037"/>
                    <a:pt x="6896" y="11021"/>
                  </a:cubicBezTo>
                  <a:cubicBezTo>
                    <a:pt x="7415" y="10587"/>
                    <a:pt x="7769" y="10041"/>
                    <a:pt x="8038" y="9429"/>
                  </a:cubicBezTo>
                  <a:cubicBezTo>
                    <a:pt x="8511" y="8345"/>
                    <a:pt x="8350" y="7311"/>
                    <a:pt x="7573" y="6511"/>
                  </a:cubicBezTo>
                  <a:cubicBezTo>
                    <a:pt x="7505" y="6440"/>
                    <a:pt x="7369" y="6360"/>
                    <a:pt x="7296" y="6360"/>
                  </a:cubicBezTo>
                  <a:cubicBezTo>
                    <a:pt x="7286" y="6360"/>
                    <a:pt x="7277" y="6362"/>
                    <a:pt x="7269" y="6365"/>
                  </a:cubicBezTo>
                  <a:cubicBezTo>
                    <a:pt x="6969" y="6503"/>
                    <a:pt x="6965" y="6846"/>
                    <a:pt x="6950" y="7130"/>
                  </a:cubicBezTo>
                  <a:cubicBezTo>
                    <a:pt x="6919" y="7553"/>
                    <a:pt x="6904" y="7984"/>
                    <a:pt x="6816" y="8399"/>
                  </a:cubicBezTo>
                  <a:cubicBezTo>
                    <a:pt x="6707" y="8887"/>
                    <a:pt x="6386" y="9123"/>
                    <a:pt x="5915" y="9123"/>
                  </a:cubicBezTo>
                  <a:cubicBezTo>
                    <a:pt x="5900" y="9123"/>
                    <a:pt x="5885" y="9122"/>
                    <a:pt x="5870" y="9122"/>
                  </a:cubicBezTo>
                  <a:cubicBezTo>
                    <a:pt x="5827" y="9122"/>
                    <a:pt x="5789" y="9118"/>
                    <a:pt x="5747" y="9114"/>
                  </a:cubicBezTo>
                  <a:cubicBezTo>
                    <a:pt x="5827" y="8626"/>
                    <a:pt x="5908" y="8138"/>
                    <a:pt x="5989" y="7649"/>
                  </a:cubicBezTo>
                  <a:cubicBezTo>
                    <a:pt x="6004" y="7565"/>
                    <a:pt x="6016" y="7480"/>
                    <a:pt x="6031" y="7392"/>
                  </a:cubicBezTo>
                  <a:lnTo>
                    <a:pt x="6154" y="6642"/>
                  </a:lnTo>
                  <a:cubicBezTo>
                    <a:pt x="6162" y="6607"/>
                    <a:pt x="6166" y="6569"/>
                    <a:pt x="6173" y="6534"/>
                  </a:cubicBezTo>
                  <a:lnTo>
                    <a:pt x="6273" y="5934"/>
                  </a:lnTo>
                  <a:lnTo>
                    <a:pt x="6304" y="5742"/>
                  </a:lnTo>
                  <a:cubicBezTo>
                    <a:pt x="6339" y="5519"/>
                    <a:pt x="6377" y="5296"/>
                    <a:pt x="6416" y="5073"/>
                  </a:cubicBezTo>
                  <a:cubicBezTo>
                    <a:pt x="6427" y="4985"/>
                    <a:pt x="6443" y="4900"/>
                    <a:pt x="6458" y="4815"/>
                  </a:cubicBezTo>
                  <a:cubicBezTo>
                    <a:pt x="6489" y="4612"/>
                    <a:pt x="6523" y="4408"/>
                    <a:pt x="6558" y="4204"/>
                  </a:cubicBezTo>
                  <a:cubicBezTo>
                    <a:pt x="6573" y="4119"/>
                    <a:pt x="6585" y="4039"/>
                    <a:pt x="6600" y="3954"/>
                  </a:cubicBezTo>
                  <a:cubicBezTo>
                    <a:pt x="6642" y="3700"/>
                    <a:pt x="6685" y="3443"/>
                    <a:pt x="6727" y="3181"/>
                  </a:cubicBezTo>
                  <a:lnTo>
                    <a:pt x="6742" y="3097"/>
                  </a:lnTo>
                  <a:lnTo>
                    <a:pt x="6827" y="2574"/>
                  </a:lnTo>
                  <a:lnTo>
                    <a:pt x="7115" y="2604"/>
                  </a:lnTo>
                  <a:cubicBezTo>
                    <a:pt x="7335" y="1751"/>
                    <a:pt x="7554" y="909"/>
                    <a:pt x="7773" y="51"/>
                  </a:cubicBezTo>
                  <a:cubicBezTo>
                    <a:pt x="7677" y="40"/>
                    <a:pt x="7600" y="36"/>
                    <a:pt x="7523" y="21"/>
                  </a:cubicBezTo>
                  <a:cubicBezTo>
                    <a:pt x="7467" y="7"/>
                    <a:pt x="7414" y="1"/>
                    <a:pt x="7363"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48"/>
            <p:cNvGrpSpPr/>
            <p:nvPr/>
          </p:nvGrpSpPr>
          <p:grpSpPr>
            <a:xfrm>
              <a:off x="-2091786" y="1097395"/>
              <a:ext cx="1226119" cy="2513514"/>
              <a:chOff x="-221699" y="1056675"/>
              <a:chExt cx="1226119" cy="2513514"/>
            </a:xfrm>
          </p:grpSpPr>
          <p:sp>
            <p:nvSpPr>
              <p:cNvPr id="1025" name="Google Shape;1025;p48"/>
              <p:cNvSpPr/>
              <p:nvPr/>
            </p:nvSpPr>
            <p:spPr>
              <a:xfrm>
                <a:off x="-221699" y="1056675"/>
                <a:ext cx="1208167" cy="2513514"/>
              </a:xfrm>
              <a:custGeom>
                <a:avLst/>
                <a:gdLst/>
                <a:ahLst/>
                <a:cxnLst/>
                <a:rect l="l" t="t" r="r" b="b"/>
                <a:pathLst>
                  <a:path w="8541" h="17769" extrusionOk="0">
                    <a:moveTo>
                      <a:pt x="7468" y="7130"/>
                    </a:moveTo>
                    <a:cubicBezTo>
                      <a:pt x="7168" y="7268"/>
                      <a:pt x="7495" y="7526"/>
                      <a:pt x="7476" y="7806"/>
                    </a:cubicBezTo>
                    <a:cubicBezTo>
                      <a:pt x="7449" y="8233"/>
                      <a:pt x="7045" y="9129"/>
                      <a:pt x="6957" y="9548"/>
                    </a:cubicBezTo>
                    <a:cubicBezTo>
                      <a:pt x="6845" y="10052"/>
                      <a:pt x="6522" y="9179"/>
                      <a:pt x="6026" y="9164"/>
                    </a:cubicBezTo>
                    <a:cubicBezTo>
                      <a:pt x="5988" y="9164"/>
                      <a:pt x="5945" y="9160"/>
                      <a:pt x="5907" y="9152"/>
                    </a:cubicBezTo>
                    <a:lnTo>
                      <a:pt x="6987" y="2615"/>
                    </a:lnTo>
                    <a:lnTo>
                      <a:pt x="7276" y="2650"/>
                    </a:lnTo>
                    <a:cubicBezTo>
                      <a:pt x="7495" y="1793"/>
                      <a:pt x="7710" y="954"/>
                      <a:pt x="7933" y="97"/>
                    </a:cubicBezTo>
                    <a:cubicBezTo>
                      <a:pt x="7837" y="85"/>
                      <a:pt x="7756" y="82"/>
                      <a:pt x="7683" y="62"/>
                    </a:cubicBezTo>
                    <a:cubicBezTo>
                      <a:pt x="7422" y="1"/>
                      <a:pt x="7237" y="89"/>
                      <a:pt x="7049" y="285"/>
                    </a:cubicBezTo>
                    <a:cubicBezTo>
                      <a:pt x="6449" y="904"/>
                      <a:pt x="5822" y="1500"/>
                      <a:pt x="5211" y="2104"/>
                    </a:cubicBezTo>
                    <a:cubicBezTo>
                      <a:pt x="5157" y="2158"/>
                      <a:pt x="5115" y="2212"/>
                      <a:pt x="5049" y="2281"/>
                    </a:cubicBezTo>
                    <a:lnTo>
                      <a:pt x="5699" y="2400"/>
                    </a:lnTo>
                    <a:cubicBezTo>
                      <a:pt x="5288" y="4549"/>
                      <a:pt x="4876" y="6687"/>
                      <a:pt x="4465" y="8852"/>
                    </a:cubicBezTo>
                    <a:cubicBezTo>
                      <a:pt x="3830" y="8587"/>
                      <a:pt x="3450" y="8133"/>
                      <a:pt x="3246" y="7533"/>
                    </a:cubicBezTo>
                    <a:cubicBezTo>
                      <a:pt x="3111" y="7137"/>
                      <a:pt x="2662" y="7241"/>
                      <a:pt x="2458" y="7510"/>
                    </a:cubicBezTo>
                    <a:cubicBezTo>
                      <a:pt x="1900" y="8245"/>
                      <a:pt x="2316" y="9629"/>
                      <a:pt x="2658" y="10367"/>
                    </a:cubicBezTo>
                    <a:cubicBezTo>
                      <a:pt x="2877" y="10844"/>
                      <a:pt x="2850" y="11005"/>
                      <a:pt x="2435" y="11328"/>
                    </a:cubicBezTo>
                    <a:cubicBezTo>
                      <a:pt x="1616" y="11970"/>
                      <a:pt x="747" y="12470"/>
                      <a:pt x="543" y="13578"/>
                    </a:cubicBezTo>
                    <a:cubicBezTo>
                      <a:pt x="1" y="16546"/>
                      <a:pt x="4550" y="17769"/>
                      <a:pt x="6476" y="16223"/>
                    </a:cubicBezTo>
                    <a:cubicBezTo>
                      <a:pt x="6922" y="15866"/>
                      <a:pt x="7230" y="15362"/>
                      <a:pt x="7345" y="14800"/>
                    </a:cubicBezTo>
                    <a:cubicBezTo>
                      <a:pt x="7418" y="14439"/>
                      <a:pt x="7164" y="14124"/>
                      <a:pt x="7049" y="13758"/>
                    </a:cubicBezTo>
                    <a:cubicBezTo>
                      <a:pt x="6930" y="13382"/>
                      <a:pt x="6772" y="13101"/>
                      <a:pt x="6576" y="12755"/>
                    </a:cubicBezTo>
                    <a:cubicBezTo>
                      <a:pt x="6172" y="12032"/>
                      <a:pt x="5888" y="11990"/>
                      <a:pt x="6499" y="11417"/>
                    </a:cubicBezTo>
                    <a:cubicBezTo>
                      <a:pt x="6514" y="11401"/>
                      <a:pt x="6684" y="10909"/>
                      <a:pt x="6699" y="10894"/>
                    </a:cubicBezTo>
                    <a:cubicBezTo>
                      <a:pt x="7218" y="10459"/>
                      <a:pt x="7626" y="10159"/>
                      <a:pt x="7891" y="9548"/>
                    </a:cubicBezTo>
                    <a:cubicBezTo>
                      <a:pt x="8364" y="8464"/>
                      <a:pt x="8541" y="8022"/>
                      <a:pt x="7760" y="7218"/>
                    </a:cubicBezTo>
                    <a:cubicBezTo>
                      <a:pt x="7683" y="7141"/>
                      <a:pt x="7537" y="7099"/>
                      <a:pt x="7468" y="71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234055" y="1958432"/>
                <a:ext cx="770364" cy="1338164"/>
              </a:xfrm>
              <a:custGeom>
                <a:avLst/>
                <a:gdLst/>
                <a:ahLst/>
                <a:cxnLst/>
                <a:rect l="l" t="t" r="r" b="b"/>
                <a:pathLst>
                  <a:path w="5446" h="9460" extrusionOk="0">
                    <a:moveTo>
                      <a:pt x="4507" y="178"/>
                    </a:moveTo>
                    <a:cubicBezTo>
                      <a:pt x="4430" y="97"/>
                      <a:pt x="4269" y="1"/>
                      <a:pt x="4204" y="32"/>
                    </a:cubicBezTo>
                    <a:cubicBezTo>
                      <a:pt x="3904" y="170"/>
                      <a:pt x="3904" y="512"/>
                      <a:pt x="3884" y="797"/>
                    </a:cubicBezTo>
                    <a:cubicBezTo>
                      <a:pt x="3858" y="1220"/>
                      <a:pt x="3838" y="1650"/>
                      <a:pt x="3750" y="2066"/>
                    </a:cubicBezTo>
                    <a:cubicBezTo>
                      <a:pt x="3642" y="2569"/>
                      <a:pt x="3300" y="2804"/>
                      <a:pt x="2804" y="2785"/>
                    </a:cubicBezTo>
                    <a:cubicBezTo>
                      <a:pt x="2296" y="3285"/>
                      <a:pt x="1616" y="3719"/>
                      <a:pt x="1254" y="4146"/>
                    </a:cubicBezTo>
                    <a:cubicBezTo>
                      <a:pt x="601" y="4969"/>
                      <a:pt x="1" y="5907"/>
                      <a:pt x="39" y="6984"/>
                    </a:cubicBezTo>
                    <a:cubicBezTo>
                      <a:pt x="109" y="9244"/>
                      <a:pt x="2639" y="9460"/>
                      <a:pt x="4123" y="8425"/>
                    </a:cubicBezTo>
                    <a:cubicBezTo>
                      <a:pt x="4196" y="8060"/>
                      <a:pt x="4181" y="7679"/>
                      <a:pt x="4065" y="7322"/>
                    </a:cubicBezTo>
                    <a:cubicBezTo>
                      <a:pt x="3946" y="6941"/>
                      <a:pt x="3750" y="6584"/>
                      <a:pt x="3554" y="6238"/>
                    </a:cubicBezTo>
                    <a:cubicBezTo>
                      <a:pt x="3146" y="5515"/>
                      <a:pt x="3169" y="5307"/>
                      <a:pt x="3781" y="4734"/>
                    </a:cubicBezTo>
                    <a:cubicBezTo>
                      <a:pt x="3796" y="4719"/>
                      <a:pt x="3815" y="4700"/>
                      <a:pt x="3835" y="4684"/>
                    </a:cubicBezTo>
                    <a:cubicBezTo>
                      <a:pt x="4350" y="4254"/>
                      <a:pt x="4707" y="3704"/>
                      <a:pt x="4973" y="3092"/>
                    </a:cubicBezTo>
                    <a:cubicBezTo>
                      <a:pt x="5446" y="2012"/>
                      <a:pt x="5284" y="978"/>
                      <a:pt x="4507" y="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100384" y="3179022"/>
                <a:ext cx="354203" cy="144284"/>
              </a:xfrm>
              <a:custGeom>
                <a:avLst/>
                <a:gdLst/>
                <a:ahLst/>
                <a:cxnLst/>
                <a:rect l="l" t="t" r="r" b="b"/>
                <a:pathLst>
                  <a:path w="2504" h="1020" extrusionOk="0">
                    <a:moveTo>
                      <a:pt x="2461" y="842"/>
                    </a:moveTo>
                    <a:cubicBezTo>
                      <a:pt x="2434" y="954"/>
                      <a:pt x="2323" y="1019"/>
                      <a:pt x="2211" y="992"/>
                    </a:cubicBezTo>
                    <a:lnTo>
                      <a:pt x="177" y="492"/>
                    </a:lnTo>
                    <a:cubicBezTo>
                      <a:pt x="69" y="465"/>
                      <a:pt x="0" y="350"/>
                      <a:pt x="27" y="242"/>
                    </a:cubicBezTo>
                    <a:lnTo>
                      <a:pt x="42" y="177"/>
                    </a:lnTo>
                    <a:cubicBezTo>
                      <a:pt x="69" y="66"/>
                      <a:pt x="181" y="0"/>
                      <a:pt x="292" y="27"/>
                    </a:cubicBezTo>
                    <a:lnTo>
                      <a:pt x="2326" y="531"/>
                    </a:lnTo>
                    <a:cubicBezTo>
                      <a:pt x="2438" y="558"/>
                      <a:pt x="2503" y="669"/>
                      <a:pt x="2476" y="77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149326" y="2999520"/>
                <a:ext cx="354203" cy="145274"/>
              </a:xfrm>
              <a:custGeom>
                <a:avLst/>
                <a:gdLst/>
                <a:ahLst/>
                <a:cxnLst/>
                <a:rect l="l" t="t" r="r" b="b"/>
                <a:pathLst>
                  <a:path w="2504" h="1027" extrusionOk="0">
                    <a:moveTo>
                      <a:pt x="2461" y="850"/>
                    </a:moveTo>
                    <a:cubicBezTo>
                      <a:pt x="2430" y="958"/>
                      <a:pt x="2319" y="1027"/>
                      <a:pt x="2211" y="1000"/>
                    </a:cubicBezTo>
                    <a:lnTo>
                      <a:pt x="177" y="496"/>
                    </a:lnTo>
                    <a:cubicBezTo>
                      <a:pt x="66" y="469"/>
                      <a:pt x="0" y="358"/>
                      <a:pt x="27" y="246"/>
                    </a:cubicBezTo>
                    <a:lnTo>
                      <a:pt x="42" y="181"/>
                    </a:lnTo>
                    <a:cubicBezTo>
                      <a:pt x="69" y="70"/>
                      <a:pt x="181" y="0"/>
                      <a:pt x="292" y="31"/>
                    </a:cubicBezTo>
                    <a:lnTo>
                      <a:pt x="2326" y="535"/>
                    </a:lnTo>
                    <a:cubicBezTo>
                      <a:pt x="2434" y="562"/>
                      <a:pt x="2503" y="673"/>
                      <a:pt x="2476" y="7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197702" y="2821149"/>
                <a:ext cx="354203" cy="144708"/>
              </a:xfrm>
              <a:custGeom>
                <a:avLst/>
                <a:gdLst/>
                <a:ahLst/>
                <a:cxnLst/>
                <a:rect l="l" t="t" r="r" b="b"/>
                <a:pathLst>
                  <a:path w="2504" h="1023" extrusionOk="0">
                    <a:moveTo>
                      <a:pt x="2461" y="846"/>
                    </a:moveTo>
                    <a:cubicBezTo>
                      <a:pt x="2434" y="954"/>
                      <a:pt x="2323" y="1023"/>
                      <a:pt x="2211" y="996"/>
                    </a:cubicBezTo>
                    <a:lnTo>
                      <a:pt x="177" y="492"/>
                    </a:lnTo>
                    <a:cubicBezTo>
                      <a:pt x="70" y="465"/>
                      <a:pt x="0" y="354"/>
                      <a:pt x="27" y="242"/>
                    </a:cubicBezTo>
                    <a:lnTo>
                      <a:pt x="43" y="177"/>
                    </a:lnTo>
                    <a:cubicBezTo>
                      <a:pt x="73" y="66"/>
                      <a:pt x="185" y="0"/>
                      <a:pt x="293" y="27"/>
                    </a:cubicBezTo>
                    <a:lnTo>
                      <a:pt x="2327" y="531"/>
                    </a:lnTo>
                    <a:cubicBezTo>
                      <a:pt x="2438" y="558"/>
                      <a:pt x="2503" y="669"/>
                      <a:pt x="2477" y="77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562646" y="1472827"/>
                <a:ext cx="191530" cy="64786"/>
              </a:xfrm>
              <a:custGeom>
                <a:avLst/>
                <a:gdLst/>
                <a:ahLst/>
                <a:cxnLst/>
                <a:rect l="l" t="t" r="r" b="b"/>
                <a:pathLst>
                  <a:path w="1354" h="458" extrusionOk="0">
                    <a:moveTo>
                      <a:pt x="1354" y="200"/>
                    </a:moveTo>
                    <a:lnTo>
                      <a:pt x="47" y="0"/>
                    </a:lnTo>
                    <a:lnTo>
                      <a:pt x="0" y="254"/>
                    </a:lnTo>
                    <a:lnTo>
                      <a:pt x="1315" y="458"/>
                    </a:lnTo>
                    <a:cubicBezTo>
                      <a:pt x="1327" y="369"/>
                      <a:pt x="1342" y="285"/>
                      <a:pt x="1354" y="2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539306" y="1593486"/>
                <a:ext cx="194784" cy="65494"/>
              </a:xfrm>
              <a:custGeom>
                <a:avLst/>
                <a:gdLst/>
                <a:ahLst/>
                <a:cxnLst/>
                <a:rect l="l" t="t" r="r" b="b"/>
                <a:pathLst>
                  <a:path w="1377" h="463" extrusionOk="0">
                    <a:moveTo>
                      <a:pt x="1334" y="462"/>
                    </a:moveTo>
                    <a:cubicBezTo>
                      <a:pt x="1350" y="378"/>
                      <a:pt x="1365" y="289"/>
                      <a:pt x="1377" y="205"/>
                    </a:cubicBezTo>
                    <a:lnTo>
                      <a:pt x="50" y="1"/>
                    </a:lnTo>
                    <a:lnTo>
                      <a:pt x="0" y="25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516391" y="1714852"/>
                <a:ext cx="197613" cy="65918"/>
              </a:xfrm>
              <a:custGeom>
                <a:avLst/>
                <a:gdLst/>
                <a:ahLst/>
                <a:cxnLst/>
                <a:rect l="l" t="t" r="r" b="b"/>
                <a:pathLst>
                  <a:path w="1397" h="466" extrusionOk="0">
                    <a:moveTo>
                      <a:pt x="1354" y="466"/>
                    </a:moveTo>
                    <a:cubicBezTo>
                      <a:pt x="1369" y="377"/>
                      <a:pt x="1385" y="293"/>
                      <a:pt x="1396" y="204"/>
                    </a:cubicBezTo>
                    <a:lnTo>
                      <a:pt x="47" y="0"/>
                    </a:lnTo>
                    <a:lnTo>
                      <a:pt x="1" y="2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493052" y="1835510"/>
                <a:ext cx="201290" cy="66625"/>
              </a:xfrm>
              <a:custGeom>
                <a:avLst/>
                <a:gdLst/>
                <a:ahLst/>
                <a:cxnLst/>
                <a:rect l="l" t="t" r="r" b="b"/>
                <a:pathLst>
                  <a:path w="1423" h="471" extrusionOk="0">
                    <a:moveTo>
                      <a:pt x="1377" y="470"/>
                    </a:moveTo>
                    <a:cubicBezTo>
                      <a:pt x="1392" y="385"/>
                      <a:pt x="1408" y="297"/>
                      <a:pt x="1423" y="212"/>
                    </a:cubicBezTo>
                    <a:lnTo>
                      <a:pt x="50" y="1"/>
                    </a:lnTo>
                    <a:lnTo>
                      <a:pt x="0" y="2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470137" y="1956876"/>
                <a:ext cx="204120" cy="66484"/>
              </a:xfrm>
              <a:custGeom>
                <a:avLst/>
                <a:gdLst/>
                <a:ahLst/>
                <a:cxnLst/>
                <a:rect l="l" t="t" r="r" b="b"/>
                <a:pathLst>
                  <a:path w="1443" h="470" extrusionOk="0">
                    <a:moveTo>
                      <a:pt x="1396" y="469"/>
                    </a:moveTo>
                    <a:cubicBezTo>
                      <a:pt x="1412" y="385"/>
                      <a:pt x="1427" y="296"/>
                      <a:pt x="1443" y="212"/>
                    </a:cubicBezTo>
                    <a:lnTo>
                      <a:pt x="47" y="0"/>
                    </a:lnTo>
                    <a:lnTo>
                      <a:pt x="1" y="2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446797" y="2077535"/>
                <a:ext cx="207373" cy="67615"/>
              </a:xfrm>
              <a:custGeom>
                <a:avLst/>
                <a:gdLst/>
                <a:ahLst/>
                <a:cxnLst/>
                <a:rect l="l" t="t" r="r" b="b"/>
                <a:pathLst>
                  <a:path w="1466" h="478" extrusionOk="0">
                    <a:moveTo>
                      <a:pt x="1423" y="478"/>
                    </a:moveTo>
                    <a:cubicBezTo>
                      <a:pt x="1435" y="389"/>
                      <a:pt x="1450" y="305"/>
                      <a:pt x="1465" y="220"/>
                    </a:cubicBezTo>
                    <a:lnTo>
                      <a:pt x="50" y="1"/>
                    </a:lnTo>
                    <a:lnTo>
                      <a:pt x="0" y="2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423882" y="2198901"/>
                <a:ext cx="210202" cy="67615"/>
              </a:xfrm>
              <a:custGeom>
                <a:avLst/>
                <a:gdLst/>
                <a:ahLst/>
                <a:cxnLst/>
                <a:rect l="l" t="t" r="r" b="b"/>
                <a:pathLst>
                  <a:path w="1486" h="478" extrusionOk="0">
                    <a:moveTo>
                      <a:pt x="1443" y="477"/>
                    </a:moveTo>
                    <a:cubicBezTo>
                      <a:pt x="1454" y="393"/>
                      <a:pt x="1470" y="304"/>
                      <a:pt x="1485" y="220"/>
                    </a:cubicBezTo>
                    <a:lnTo>
                      <a:pt x="47" y="0"/>
                    </a:lnTo>
                    <a:cubicBezTo>
                      <a:pt x="32" y="85"/>
                      <a:pt x="12" y="170"/>
                      <a:pt x="1" y="25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245230" y="2534991"/>
                <a:ext cx="128300" cy="90531"/>
              </a:xfrm>
              <a:custGeom>
                <a:avLst/>
                <a:gdLst/>
                <a:ahLst/>
                <a:cxnLst/>
                <a:rect l="l" t="t" r="r" b="b"/>
                <a:pathLst>
                  <a:path w="907" h="640" extrusionOk="0">
                    <a:moveTo>
                      <a:pt x="435" y="1"/>
                    </a:moveTo>
                    <a:cubicBezTo>
                      <a:pt x="233" y="1"/>
                      <a:pt x="79" y="154"/>
                      <a:pt x="22" y="374"/>
                    </a:cubicBezTo>
                    <a:cubicBezTo>
                      <a:pt x="1" y="451"/>
                      <a:pt x="61" y="504"/>
                      <a:pt x="119" y="504"/>
                    </a:cubicBezTo>
                    <a:cubicBezTo>
                      <a:pt x="157" y="504"/>
                      <a:pt x="193" y="482"/>
                      <a:pt x="207" y="431"/>
                    </a:cubicBezTo>
                    <a:cubicBezTo>
                      <a:pt x="242" y="302"/>
                      <a:pt x="312" y="207"/>
                      <a:pt x="439" y="207"/>
                    </a:cubicBezTo>
                    <a:cubicBezTo>
                      <a:pt x="448" y="207"/>
                      <a:pt x="458" y="207"/>
                      <a:pt x="468" y="208"/>
                    </a:cubicBezTo>
                    <a:cubicBezTo>
                      <a:pt x="626" y="224"/>
                      <a:pt x="679" y="362"/>
                      <a:pt x="629" y="508"/>
                    </a:cubicBezTo>
                    <a:cubicBezTo>
                      <a:pt x="601" y="586"/>
                      <a:pt x="661" y="640"/>
                      <a:pt x="722" y="640"/>
                    </a:cubicBezTo>
                    <a:cubicBezTo>
                      <a:pt x="760" y="640"/>
                      <a:pt x="798" y="619"/>
                      <a:pt x="814" y="570"/>
                    </a:cubicBezTo>
                    <a:cubicBezTo>
                      <a:pt x="906" y="316"/>
                      <a:pt x="787" y="70"/>
                      <a:pt x="533" y="12"/>
                    </a:cubicBezTo>
                    <a:cubicBezTo>
                      <a:pt x="500" y="4"/>
                      <a:pt x="467" y="1"/>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529546" y="2594684"/>
                <a:ext cx="127875" cy="89400"/>
              </a:xfrm>
              <a:custGeom>
                <a:avLst/>
                <a:gdLst/>
                <a:ahLst/>
                <a:cxnLst/>
                <a:rect l="l" t="t" r="r" b="b"/>
                <a:pathLst>
                  <a:path w="904" h="632" extrusionOk="0">
                    <a:moveTo>
                      <a:pt x="434" y="1"/>
                    </a:moveTo>
                    <a:cubicBezTo>
                      <a:pt x="226" y="1"/>
                      <a:pt x="70" y="162"/>
                      <a:pt x="19" y="386"/>
                    </a:cubicBezTo>
                    <a:cubicBezTo>
                      <a:pt x="1" y="464"/>
                      <a:pt x="61" y="515"/>
                      <a:pt x="119" y="515"/>
                    </a:cubicBezTo>
                    <a:cubicBezTo>
                      <a:pt x="157" y="515"/>
                      <a:pt x="195" y="492"/>
                      <a:pt x="207" y="440"/>
                    </a:cubicBezTo>
                    <a:cubicBezTo>
                      <a:pt x="237" y="303"/>
                      <a:pt x="306" y="209"/>
                      <a:pt x="441" y="209"/>
                    </a:cubicBezTo>
                    <a:cubicBezTo>
                      <a:pt x="447" y="209"/>
                      <a:pt x="452" y="209"/>
                      <a:pt x="457" y="209"/>
                    </a:cubicBezTo>
                    <a:cubicBezTo>
                      <a:pt x="619" y="221"/>
                      <a:pt x="677" y="355"/>
                      <a:pt x="630" y="505"/>
                    </a:cubicBezTo>
                    <a:cubicBezTo>
                      <a:pt x="605" y="582"/>
                      <a:pt x="663" y="632"/>
                      <a:pt x="723" y="632"/>
                    </a:cubicBezTo>
                    <a:cubicBezTo>
                      <a:pt x="762" y="632"/>
                      <a:pt x="802" y="610"/>
                      <a:pt x="819" y="559"/>
                    </a:cubicBezTo>
                    <a:cubicBezTo>
                      <a:pt x="903" y="302"/>
                      <a:pt x="777" y="59"/>
                      <a:pt x="519" y="9"/>
                    </a:cubicBezTo>
                    <a:cubicBezTo>
                      <a:pt x="490" y="3"/>
                      <a:pt x="462"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391914" y="2631178"/>
                <a:ext cx="100716" cy="80629"/>
              </a:xfrm>
              <a:custGeom>
                <a:avLst/>
                <a:gdLst/>
                <a:ahLst/>
                <a:cxnLst/>
                <a:rect l="l" t="t" r="r" b="b"/>
                <a:pathLst>
                  <a:path w="712" h="570" extrusionOk="0">
                    <a:moveTo>
                      <a:pt x="107" y="1"/>
                    </a:moveTo>
                    <a:cubicBezTo>
                      <a:pt x="64" y="1"/>
                      <a:pt x="23" y="28"/>
                      <a:pt x="19" y="86"/>
                    </a:cubicBezTo>
                    <a:cubicBezTo>
                      <a:pt x="0" y="309"/>
                      <a:pt x="85" y="532"/>
                      <a:pt x="311" y="566"/>
                    </a:cubicBezTo>
                    <a:cubicBezTo>
                      <a:pt x="325" y="569"/>
                      <a:pt x="338" y="570"/>
                      <a:pt x="351" y="570"/>
                    </a:cubicBezTo>
                    <a:cubicBezTo>
                      <a:pt x="528" y="570"/>
                      <a:pt x="642" y="381"/>
                      <a:pt x="692" y="213"/>
                    </a:cubicBezTo>
                    <a:cubicBezTo>
                      <a:pt x="711" y="163"/>
                      <a:pt x="692" y="105"/>
                      <a:pt x="642" y="78"/>
                    </a:cubicBezTo>
                    <a:cubicBezTo>
                      <a:pt x="629" y="72"/>
                      <a:pt x="615" y="69"/>
                      <a:pt x="602" y="69"/>
                    </a:cubicBezTo>
                    <a:cubicBezTo>
                      <a:pt x="563" y="69"/>
                      <a:pt x="526" y="92"/>
                      <a:pt x="511" y="132"/>
                    </a:cubicBezTo>
                    <a:cubicBezTo>
                      <a:pt x="492" y="209"/>
                      <a:pt x="454" y="347"/>
                      <a:pt x="361" y="359"/>
                    </a:cubicBezTo>
                    <a:cubicBezTo>
                      <a:pt x="353" y="360"/>
                      <a:pt x="345" y="361"/>
                      <a:pt x="338" y="361"/>
                    </a:cubicBezTo>
                    <a:cubicBezTo>
                      <a:pt x="227" y="361"/>
                      <a:pt x="201" y="210"/>
                      <a:pt x="212" y="117"/>
                    </a:cubicBezTo>
                    <a:cubicBezTo>
                      <a:pt x="218" y="42"/>
                      <a:pt x="161"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318926" y="2482795"/>
                <a:ext cx="89824" cy="66767"/>
              </a:xfrm>
              <a:custGeom>
                <a:avLst/>
                <a:gdLst/>
                <a:ahLst/>
                <a:cxnLst/>
                <a:rect l="l" t="t" r="r" b="b"/>
                <a:pathLst>
                  <a:path w="635" h="472" extrusionOk="0">
                    <a:moveTo>
                      <a:pt x="107" y="0"/>
                    </a:moveTo>
                    <a:cubicBezTo>
                      <a:pt x="68" y="0"/>
                      <a:pt x="35" y="23"/>
                      <a:pt x="24" y="58"/>
                    </a:cubicBezTo>
                    <a:cubicBezTo>
                      <a:pt x="1" y="104"/>
                      <a:pt x="35" y="147"/>
                      <a:pt x="70" y="174"/>
                    </a:cubicBezTo>
                    <a:cubicBezTo>
                      <a:pt x="143" y="231"/>
                      <a:pt x="216" y="285"/>
                      <a:pt x="293" y="335"/>
                    </a:cubicBezTo>
                    <a:cubicBezTo>
                      <a:pt x="355" y="381"/>
                      <a:pt x="435" y="454"/>
                      <a:pt x="512" y="470"/>
                    </a:cubicBezTo>
                    <a:cubicBezTo>
                      <a:pt x="519" y="471"/>
                      <a:pt x="525" y="472"/>
                      <a:pt x="531" y="472"/>
                    </a:cubicBezTo>
                    <a:cubicBezTo>
                      <a:pt x="612" y="472"/>
                      <a:pt x="635" y="358"/>
                      <a:pt x="578" y="308"/>
                    </a:cubicBezTo>
                    <a:lnTo>
                      <a:pt x="566" y="300"/>
                    </a:lnTo>
                    <a:cubicBezTo>
                      <a:pt x="474" y="247"/>
                      <a:pt x="385" y="189"/>
                      <a:pt x="301" y="124"/>
                    </a:cubicBezTo>
                    <a:cubicBezTo>
                      <a:pt x="247" y="85"/>
                      <a:pt x="185" y="8"/>
                      <a:pt x="116" y="1"/>
                    </a:cubicBezTo>
                    <a:cubicBezTo>
                      <a:pt x="113" y="0"/>
                      <a:pt x="110"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524171" y="2529050"/>
                <a:ext cx="96614" cy="48802"/>
              </a:xfrm>
              <a:custGeom>
                <a:avLst/>
                <a:gdLst/>
                <a:ahLst/>
                <a:cxnLst/>
                <a:rect l="l" t="t" r="r" b="b"/>
                <a:pathLst>
                  <a:path w="683" h="345" extrusionOk="0">
                    <a:moveTo>
                      <a:pt x="530" y="0"/>
                    </a:moveTo>
                    <a:cubicBezTo>
                      <a:pt x="529" y="0"/>
                      <a:pt x="527" y="0"/>
                      <a:pt x="526" y="0"/>
                    </a:cubicBezTo>
                    <a:cubicBezTo>
                      <a:pt x="518" y="0"/>
                      <a:pt x="515" y="4"/>
                      <a:pt x="511" y="4"/>
                    </a:cubicBezTo>
                    <a:cubicBezTo>
                      <a:pt x="434" y="23"/>
                      <a:pt x="357" y="50"/>
                      <a:pt x="280" y="85"/>
                    </a:cubicBezTo>
                    <a:cubicBezTo>
                      <a:pt x="211" y="108"/>
                      <a:pt x="138" y="139"/>
                      <a:pt x="69" y="173"/>
                    </a:cubicBezTo>
                    <a:cubicBezTo>
                      <a:pt x="0" y="220"/>
                      <a:pt x="13" y="344"/>
                      <a:pt x="100" y="344"/>
                    </a:cubicBezTo>
                    <a:cubicBezTo>
                      <a:pt x="106" y="344"/>
                      <a:pt x="112" y="344"/>
                      <a:pt x="119" y="343"/>
                    </a:cubicBezTo>
                    <a:cubicBezTo>
                      <a:pt x="195" y="320"/>
                      <a:pt x="269" y="293"/>
                      <a:pt x="338" y="254"/>
                    </a:cubicBezTo>
                    <a:cubicBezTo>
                      <a:pt x="419" y="220"/>
                      <a:pt x="503" y="200"/>
                      <a:pt x="584" y="166"/>
                    </a:cubicBezTo>
                    <a:cubicBezTo>
                      <a:pt x="682" y="128"/>
                      <a:pt x="613" y="0"/>
                      <a:pt x="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707350" y="1088219"/>
                <a:ext cx="87702" cy="99726"/>
              </a:xfrm>
              <a:custGeom>
                <a:avLst/>
                <a:gdLst/>
                <a:ahLst/>
                <a:cxnLst/>
                <a:rect l="l" t="t" r="r" b="b"/>
                <a:pathLst>
                  <a:path w="620" h="705" extrusionOk="0">
                    <a:moveTo>
                      <a:pt x="458" y="578"/>
                    </a:moveTo>
                    <a:cubicBezTo>
                      <a:pt x="258" y="704"/>
                      <a:pt x="0" y="528"/>
                      <a:pt x="50" y="293"/>
                    </a:cubicBezTo>
                    <a:cubicBezTo>
                      <a:pt x="100" y="58"/>
                      <a:pt x="412" y="1"/>
                      <a:pt x="538" y="205"/>
                    </a:cubicBezTo>
                    <a:cubicBezTo>
                      <a:pt x="619" y="331"/>
                      <a:pt x="585" y="497"/>
                      <a:pt x="458" y="5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614275" y="1175212"/>
                <a:ext cx="88268" cy="99726"/>
              </a:xfrm>
              <a:custGeom>
                <a:avLst/>
                <a:gdLst/>
                <a:ahLst/>
                <a:cxnLst/>
                <a:rect l="l" t="t" r="r" b="b"/>
                <a:pathLst>
                  <a:path w="624" h="705" extrusionOk="0">
                    <a:moveTo>
                      <a:pt x="462" y="574"/>
                    </a:moveTo>
                    <a:cubicBezTo>
                      <a:pt x="258" y="705"/>
                      <a:pt x="1" y="524"/>
                      <a:pt x="55" y="289"/>
                    </a:cubicBezTo>
                    <a:cubicBezTo>
                      <a:pt x="104" y="55"/>
                      <a:pt x="412" y="1"/>
                      <a:pt x="543" y="201"/>
                    </a:cubicBezTo>
                    <a:cubicBezTo>
                      <a:pt x="624" y="328"/>
                      <a:pt x="589" y="493"/>
                      <a:pt x="462" y="5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527283" y="1276492"/>
                <a:ext cx="88268" cy="99584"/>
              </a:xfrm>
              <a:custGeom>
                <a:avLst/>
                <a:gdLst/>
                <a:ahLst/>
                <a:cxnLst/>
                <a:rect l="l" t="t" r="r" b="b"/>
                <a:pathLst>
                  <a:path w="624" h="704" extrusionOk="0">
                    <a:moveTo>
                      <a:pt x="462" y="573"/>
                    </a:moveTo>
                    <a:cubicBezTo>
                      <a:pt x="258" y="704"/>
                      <a:pt x="0" y="523"/>
                      <a:pt x="50" y="289"/>
                    </a:cubicBezTo>
                    <a:cubicBezTo>
                      <a:pt x="104" y="54"/>
                      <a:pt x="412" y="0"/>
                      <a:pt x="543" y="200"/>
                    </a:cubicBezTo>
                    <a:cubicBezTo>
                      <a:pt x="623" y="327"/>
                      <a:pt x="589" y="492"/>
                      <a:pt x="462" y="57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571274" y="3095707"/>
                <a:ext cx="62806" cy="53753"/>
              </a:xfrm>
              <a:custGeom>
                <a:avLst/>
                <a:gdLst/>
                <a:ahLst/>
                <a:cxnLst/>
                <a:rect l="l" t="t" r="r" b="b"/>
                <a:pathLst>
                  <a:path w="444" h="380" extrusionOk="0">
                    <a:moveTo>
                      <a:pt x="258" y="1"/>
                    </a:moveTo>
                    <a:cubicBezTo>
                      <a:pt x="255" y="1"/>
                      <a:pt x="253" y="1"/>
                      <a:pt x="251" y="1"/>
                    </a:cubicBezTo>
                    <a:cubicBezTo>
                      <a:pt x="86" y="1"/>
                      <a:pt x="1" y="205"/>
                      <a:pt x="120" y="324"/>
                    </a:cubicBezTo>
                    <a:cubicBezTo>
                      <a:pt x="159" y="362"/>
                      <a:pt x="206" y="380"/>
                      <a:pt x="252" y="380"/>
                    </a:cubicBezTo>
                    <a:cubicBezTo>
                      <a:pt x="350" y="380"/>
                      <a:pt x="443" y="304"/>
                      <a:pt x="443" y="189"/>
                    </a:cubicBezTo>
                    <a:cubicBezTo>
                      <a:pt x="443" y="88"/>
                      <a:pt x="362" y="1"/>
                      <a:pt x="2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8"/>
              <p:cNvSpPr/>
              <p:nvPr/>
            </p:nvSpPr>
            <p:spPr>
              <a:xfrm>
                <a:off x="644828" y="1366738"/>
                <a:ext cx="63655" cy="54602"/>
              </a:xfrm>
              <a:custGeom>
                <a:avLst/>
                <a:gdLst/>
                <a:ahLst/>
                <a:cxnLst/>
                <a:rect l="l" t="t" r="r" b="b"/>
                <a:pathLst>
                  <a:path w="450" h="386" extrusionOk="0">
                    <a:moveTo>
                      <a:pt x="261" y="0"/>
                    </a:moveTo>
                    <a:cubicBezTo>
                      <a:pt x="88" y="0"/>
                      <a:pt x="0" y="208"/>
                      <a:pt x="119" y="327"/>
                    </a:cubicBezTo>
                    <a:cubicBezTo>
                      <a:pt x="159" y="368"/>
                      <a:pt x="209" y="386"/>
                      <a:pt x="257" y="386"/>
                    </a:cubicBezTo>
                    <a:cubicBezTo>
                      <a:pt x="356" y="386"/>
                      <a:pt x="450" y="309"/>
                      <a:pt x="450" y="193"/>
                    </a:cubicBezTo>
                    <a:cubicBezTo>
                      <a:pt x="450" y="89"/>
                      <a:pt x="365"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8"/>
              <p:cNvSpPr/>
              <p:nvPr/>
            </p:nvSpPr>
            <p:spPr>
              <a:xfrm>
                <a:off x="753038" y="1224296"/>
                <a:ext cx="64079" cy="54602"/>
              </a:xfrm>
              <a:custGeom>
                <a:avLst/>
                <a:gdLst/>
                <a:ahLst/>
                <a:cxnLst/>
                <a:rect l="l" t="t" r="r" b="b"/>
                <a:pathLst>
                  <a:path w="453" h="386" extrusionOk="0">
                    <a:moveTo>
                      <a:pt x="262" y="0"/>
                    </a:moveTo>
                    <a:cubicBezTo>
                      <a:pt x="89" y="0"/>
                      <a:pt x="0" y="208"/>
                      <a:pt x="123" y="331"/>
                    </a:cubicBezTo>
                    <a:cubicBezTo>
                      <a:pt x="161" y="368"/>
                      <a:pt x="208" y="385"/>
                      <a:pt x="254" y="385"/>
                    </a:cubicBezTo>
                    <a:cubicBezTo>
                      <a:pt x="355" y="385"/>
                      <a:pt x="453" y="307"/>
                      <a:pt x="450" y="188"/>
                    </a:cubicBezTo>
                    <a:cubicBezTo>
                      <a:pt x="450" y="85"/>
                      <a:pt x="365" y="0"/>
                      <a:pt x="2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48"/>
              <p:cNvGrpSpPr/>
              <p:nvPr/>
            </p:nvGrpSpPr>
            <p:grpSpPr>
              <a:xfrm>
                <a:off x="-52524" y="2150524"/>
                <a:ext cx="974032" cy="1245063"/>
                <a:chOff x="-52524" y="2150524"/>
                <a:chExt cx="974032" cy="1245063"/>
              </a:xfrm>
            </p:grpSpPr>
            <p:sp>
              <p:nvSpPr>
                <p:cNvPr id="1049" name="Google Shape;1049;p48"/>
                <p:cNvSpPr/>
                <p:nvPr/>
              </p:nvSpPr>
              <p:spPr>
                <a:xfrm>
                  <a:off x="568586" y="3159361"/>
                  <a:ext cx="176960" cy="204120"/>
                </a:xfrm>
                <a:custGeom>
                  <a:avLst/>
                  <a:gdLst/>
                  <a:ahLst/>
                  <a:cxnLst/>
                  <a:rect l="l" t="t" r="r" b="b"/>
                  <a:pathLst>
                    <a:path w="1251" h="1443" extrusionOk="0">
                      <a:moveTo>
                        <a:pt x="1166" y="43"/>
                      </a:moveTo>
                      <a:cubicBezTo>
                        <a:pt x="1100" y="1"/>
                        <a:pt x="1012" y="20"/>
                        <a:pt x="973" y="89"/>
                      </a:cubicBezTo>
                      <a:cubicBezTo>
                        <a:pt x="777" y="501"/>
                        <a:pt x="477" y="808"/>
                        <a:pt x="139" y="1100"/>
                      </a:cubicBezTo>
                      <a:cubicBezTo>
                        <a:pt x="1" y="1224"/>
                        <a:pt x="193" y="1443"/>
                        <a:pt x="331" y="1320"/>
                      </a:cubicBezTo>
                      <a:cubicBezTo>
                        <a:pt x="685" y="1016"/>
                        <a:pt x="1004" y="681"/>
                        <a:pt x="1212" y="251"/>
                      </a:cubicBezTo>
                      <a:cubicBezTo>
                        <a:pt x="1250" y="178"/>
                        <a:pt x="1231" y="89"/>
                        <a:pt x="1166" y="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8"/>
                <p:cNvSpPr/>
                <p:nvPr/>
              </p:nvSpPr>
              <p:spPr>
                <a:xfrm>
                  <a:off x="730123" y="3091464"/>
                  <a:ext cx="50217" cy="62099"/>
                </a:xfrm>
                <a:custGeom>
                  <a:avLst/>
                  <a:gdLst/>
                  <a:ahLst/>
                  <a:cxnLst/>
                  <a:rect l="l" t="t" r="r" b="b"/>
                  <a:pathLst>
                    <a:path w="355" h="439" extrusionOk="0">
                      <a:moveTo>
                        <a:pt x="39" y="250"/>
                      </a:moveTo>
                      <a:cubicBezTo>
                        <a:pt x="78" y="439"/>
                        <a:pt x="354" y="377"/>
                        <a:pt x="316" y="189"/>
                      </a:cubicBezTo>
                      <a:cubicBezTo>
                        <a:pt x="278" y="0"/>
                        <a:pt x="1" y="66"/>
                        <a:pt x="39" y="2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8"/>
                <p:cNvSpPr/>
                <p:nvPr/>
              </p:nvSpPr>
              <p:spPr>
                <a:xfrm>
                  <a:off x="519079" y="3334054"/>
                  <a:ext cx="49651" cy="61533"/>
                </a:xfrm>
                <a:custGeom>
                  <a:avLst/>
                  <a:gdLst/>
                  <a:ahLst/>
                  <a:cxnLst/>
                  <a:rect l="l" t="t" r="r" b="b"/>
                  <a:pathLst>
                    <a:path w="351" h="435" extrusionOk="0">
                      <a:moveTo>
                        <a:pt x="312" y="188"/>
                      </a:moveTo>
                      <a:cubicBezTo>
                        <a:pt x="274" y="0"/>
                        <a:pt x="1" y="62"/>
                        <a:pt x="39" y="250"/>
                      </a:cubicBezTo>
                      <a:cubicBezTo>
                        <a:pt x="78" y="435"/>
                        <a:pt x="351" y="373"/>
                        <a:pt x="312" y="1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a:off x="137869" y="2220684"/>
                  <a:ext cx="72991" cy="237220"/>
                </a:xfrm>
                <a:custGeom>
                  <a:avLst/>
                  <a:gdLst/>
                  <a:ahLst/>
                  <a:cxnLst/>
                  <a:rect l="l" t="t" r="r" b="b"/>
                  <a:pathLst>
                    <a:path w="516" h="1677" extrusionOk="0">
                      <a:moveTo>
                        <a:pt x="396" y="1661"/>
                      </a:moveTo>
                      <a:cubicBezTo>
                        <a:pt x="469" y="1642"/>
                        <a:pt x="516" y="1561"/>
                        <a:pt x="493" y="1488"/>
                      </a:cubicBezTo>
                      <a:cubicBezTo>
                        <a:pt x="316" y="1061"/>
                        <a:pt x="289" y="635"/>
                        <a:pt x="296" y="189"/>
                      </a:cubicBezTo>
                      <a:cubicBezTo>
                        <a:pt x="296" y="4"/>
                        <a:pt x="8" y="0"/>
                        <a:pt x="8" y="185"/>
                      </a:cubicBezTo>
                      <a:cubicBezTo>
                        <a:pt x="0" y="650"/>
                        <a:pt x="31" y="1108"/>
                        <a:pt x="216" y="1554"/>
                      </a:cubicBezTo>
                      <a:cubicBezTo>
                        <a:pt x="239" y="1631"/>
                        <a:pt x="316" y="1677"/>
                        <a:pt x="396" y="16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178041" y="2469782"/>
                  <a:ext cx="66059" cy="62099"/>
                </a:xfrm>
                <a:custGeom>
                  <a:avLst/>
                  <a:gdLst/>
                  <a:ahLst/>
                  <a:cxnLst/>
                  <a:rect l="l" t="t" r="r" b="b"/>
                  <a:pathLst>
                    <a:path w="467" h="439" extrusionOk="0">
                      <a:moveTo>
                        <a:pt x="305" y="96"/>
                      </a:moveTo>
                      <a:cubicBezTo>
                        <a:pt x="139" y="0"/>
                        <a:pt x="1" y="246"/>
                        <a:pt x="166" y="342"/>
                      </a:cubicBezTo>
                      <a:cubicBezTo>
                        <a:pt x="332" y="439"/>
                        <a:pt x="466" y="193"/>
                        <a:pt x="305" y="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139425" y="2150524"/>
                  <a:ext cx="66625" cy="62099"/>
                </a:xfrm>
                <a:custGeom>
                  <a:avLst/>
                  <a:gdLst/>
                  <a:ahLst/>
                  <a:cxnLst/>
                  <a:rect l="l" t="t" r="r" b="b"/>
                  <a:pathLst>
                    <a:path w="471" h="439" extrusionOk="0">
                      <a:moveTo>
                        <a:pt x="166" y="342"/>
                      </a:moveTo>
                      <a:cubicBezTo>
                        <a:pt x="332" y="439"/>
                        <a:pt x="470" y="192"/>
                        <a:pt x="305" y="96"/>
                      </a:cubicBezTo>
                      <a:cubicBezTo>
                        <a:pt x="139" y="0"/>
                        <a:pt x="1" y="246"/>
                        <a:pt x="166" y="34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415820" y="2756929"/>
                  <a:ext cx="62665" cy="54319"/>
                </a:xfrm>
                <a:custGeom>
                  <a:avLst/>
                  <a:gdLst/>
                  <a:ahLst/>
                  <a:cxnLst/>
                  <a:rect l="l" t="t" r="r" b="b"/>
                  <a:pathLst>
                    <a:path w="443" h="384" extrusionOk="0">
                      <a:moveTo>
                        <a:pt x="254" y="0"/>
                      </a:moveTo>
                      <a:cubicBezTo>
                        <a:pt x="85" y="0"/>
                        <a:pt x="0" y="204"/>
                        <a:pt x="119" y="327"/>
                      </a:cubicBezTo>
                      <a:cubicBezTo>
                        <a:pt x="158" y="366"/>
                        <a:pt x="205" y="383"/>
                        <a:pt x="252" y="383"/>
                      </a:cubicBezTo>
                      <a:cubicBezTo>
                        <a:pt x="349" y="383"/>
                        <a:pt x="442" y="307"/>
                        <a:pt x="442" y="193"/>
                      </a:cubicBezTo>
                      <a:cubicBezTo>
                        <a:pt x="442" y="89"/>
                        <a:pt x="358" y="0"/>
                        <a:pt x="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8"/>
                <p:cNvSpPr/>
                <p:nvPr/>
              </p:nvSpPr>
              <p:spPr>
                <a:xfrm>
                  <a:off x="708340" y="2459456"/>
                  <a:ext cx="54036" cy="53894"/>
                </a:xfrm>
                <a:custGeom>
                  <a:avLst/>
                  <a:gdLst/>
                  <a:ahLst/>
                  <a:cxnLst/>
                  <a:rect l="l" t="t" r="r" b="b"/>
                  <a:pathLst>
                    <a:path w="382" h="381" extrusionOk="0">
                      <a:moveTo>
                        <a:pt x="189" y="0"/>
                      </a:moveTo>
                      <a:cubicBezTo>
                        <a:pt x="85" y="0"/>
                        <a:pt x="1" y="85"/>
                        <a:pt x="1" y="189"/>
                      </a:cubicBezTo>
                      <a:cubicBezTo>
                        <a:pt x="1" y="292"/>
                        <a:pt x="85" y="381"/>
                        <a:pt x="189" y="381"/>
                      </a:cubicBezTo>
                      <a:cubicBezTo>
                        <a:pt x="297" y="381"/>
                        <a:pt x="382" y="292"/>
                        <a:pt x="382" y="189"/>
                      </a:cubicBezTo>
                      <a:cubicBezTo>
                        <a:pt x="382" y="85"/>
                        <a:pt x="297" y="0"/>
                        <a:pt x="1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8"/>
                <p:cNvSpPr/>
                <p:nvPr/>
              </p:nvSpPr>
              <p:spPr>
                <a:xfrm>
                  <a:off x="857429" y="2189565"/>
                  <a:ext cx="64079" cy="54602"/>
                </a:xfrm>
                <a:custGeom>
                  <a:avLst/>
                  <a:gdLst/>
                  <a:ahLst/>
                  <a:cxnLst/>
                  <a:rect l="l" t="t" r="r" b="b"/>
                  <a:pathLst>
                    <a:path w="453" h="386" extrusionOk="0">
                      <a:moveTo>
                        <a:pt x="265" y="1"/>
                      </a:moveTo>
                      <a:cubicBezTo>
                        <a:pt x="263" y="1"/>
                        <a:pt x="260" y="1"/>
                        <a:pt x="258" y="1"/>
                      </a:cubicBezTo>
                      <a:cubicBezTo>
                        <a:pt x="89" y="1"/>
                        <a:pt x="0" y="209"/>
                        <a:pt x="123" y="328"/>
                      </a:cubicBezTo>
                      <a:cubicBezTo>
                        <a:pt x="163" y="368"/>
                        <a:pt x="211" y="385"/>
                        <a:pt x="259" y="385"/>
                      </a:cubicBezTo>
                      <a:cubicBezTo>
                        <a:pt x="358" y="385"/>
                        <a:pt x="453" y="307"/>
                        <a:pt x="450" y="189"/>
                      </a:cubicBezTo>
                      <a:cubicBezTo>
                        <a:pt x="450" y="84"/>
                        <a:pt x="369" y="1"/>
                        <a:pt x="2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346650" y="2379959"/>
                  <a:ext cx="64221" cy="54743"/>
                </a:xfrm>
                <a:custGeom>
                  <a:avLst/>
                  <a:gdLst/>
                  <a:ahLst/>
                  <a:cxnLst/>
                  <a:rect l="l" t="t" r="r" b="b"/>
                  <a:pathLst>
                    <a:path w="454" h="387" extrusionOk="0">
                      <a:moveTo>
                        <a:pt x="262" y="1"/>
                      </a:moveTo>
                      <a:cubicBezTo>
                        <a:pt x="89" y="1"/>
                        <a:pt x="1" y="208"/>
                        <a:pt x="124" y="331"/>
                      </a:cubicBezTo>
                      <a:cubicBezTo>
                        <a:pt x="162" y="369"/>
                        <a:pt x="209" y="386"/>
                        <a:pt x="256" y="386"/>
                      </a:cubicBezTo>
                      <a:cubicBezTo>
                        <a:pt x="356" y="386"/>
                        <a:pt x="453" y="308"/>
                        <a:pt x="451" y="193"/>
                      </a:cubicBezTo>
                      <a:cubicBezTo>
                        <a:pt x="451" y="85"/>
                        <a:pt x="366" y="1"/>
                        <a:pt x="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8"/>
                <p:cNvSpPr/>
                <p:nvPr/>
              </p:nvSpPr>
              <p:spPr>
                <a:xfrm>
                  <a:off x="134049" y="2706289"/>
                  <a:ext cx="63230" cy="53894"/>
                </a:xfrm>
                <a:custGeom>
                  <a:avLst/>
                  <a:gdLst/>
                  <a:ahLst/>
                  <a:cxnLst/>
                  <a:rect l="l" t="t" r="r" b="b"/>
                  <a:pathLst>
                    <a:path w="447" h="381" extrusionOk="0">
                      <a:moveTo>
                        <a:pt x="254" y="1"/>
                      </a:moveTo>
                      <a:cubicBezTo>
                        <a:pt x="85" y="5"/>
                        <a:pt x="0" y="208"/>
                        <a:pt x="124" y="328"/>
                      </a:cubicBezTo>
                      <a:cubicBezTo>
                        <a:pt x="161" y="364"/>
                        <a:pt x="208" y="381"/>
                        <a:pt x="253" y="381"/>
                      </a:cubicBezTo>
                      <a:cubicBezTo>
                        <a:pt x="352" y="381"/>
                        <a:pt x="447" y="305"/>
                        <a:pt x="447" y="189"/>
                      </a:cubicBezTo>
                      <a:cubicBezTo>
                        <a:pt x="447" y="85"/>
                        <a:pt x="358" y="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15040" y="3154551"/>
                  <a:ext cx="63230" cy="54177"/>
                </a:xfrm>
                <a:custGeom>
                  <a:avLst/>
                  <a:gdLst/>
                  <a:ahLst/>
                  <a:cxnLst/>
                  <a:rect l="l" t="t" r="r" b="b"/>
                  <a:pathLst>
                    <a:path w="447" h="383" extrusionOk="0">
                      <a:moveTo>
                        <a:pt x="259" y="0"/>
                      </a:moveTo>
                      <a:cubicBezTo>
                        <a:pt x="89" y="0"/>
                        <a:pt x="1" y="208"/>
                        <a:pt x="124" y="327"/>
                      </a:cubicBezTo>
                      <a:cubicBezTo>
                        <a:pt x="162" y="366"/>
                        <a:pt x="210" y="383"/>
                        <a:pt x="256" y="383"/>
                      </a:cubicBezTo>
                      <a:cubicBezTo>
                        <a:pt x="354" y="383"/>
                        <a:pt x="447" y="307"/>
                        <a:pt x="447" y="192"/>
                      </a:cubicBezTo>
                      <a:cubicBezTo>
                        <a:pt x="447" y="85"/>
                        <a:pt x="362" y="0"/>
                        <a:pt x="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671421" y="2901635"/>
                  <a:ext cx="64079" cy="54602"/>
                </a:xfrm>
                <a:custGeom>
                  <a:avLst/>
                  <a:gdLst/>
                  <a:ahLst/>
                  <a:cxnLst/>
                  <a:rect l="l" t="t" r="r" b="b"/>
                  <a:pathLst>
                    <a:path w="453" h="386" extrusionOk="0">
                      <a:moveTo>
                        <a:pt x="258" y="0"/>
                      </a:moveTo>
                      <a:cubicBezTo>
                        <a:pt x="89" y="0"/>
                        <a:pt x="0" y="208"/>
                        <a:pt x="123" y="331"/>
                      </a:cubicBezTo>
                      <a:cubicBezTo>
                        <a:pt x="163" y="369"/>
                        <a:pt x="210" y="386"/>
                        <a:pt x="257" y="386"/>
                      </a:cubicBezTo>
                      <a:cubicBezTo>
                        <a:pt x="357" y="386"/>
                        <a:pt x="453" y="308"/>
                        <a:pt x="450" y="192"/>
                      </a:cubicBezTo>
                      <a:cubicBezTo>
                        <a:pt x="450" y="85"/>
                        <a:pt x="366" y="0"/>
                        <a:pt x="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269984" y="3337732"/>
                  <a:ext cx="63230" cy="53753"/>
                </a:xfrm>
                <a:custGeom>
                  <a:avLst/>
                  <a:gdLst/>
                  <a:ahLst/>
                  <a:cxnLst/>
                  <a:rect l="l" t="t" r="r" b="b"/>
                  <a:pathLst>
                    <a:path w="447" h="380" extrusionOk="0">
                      <a:moveTo>
                        <a:pt x="255" y="1"/>
                      </a:moveTo>
                      <a:cubicBezTo>
                        <a:pt x="85" y="1"/>
                        <a:pt x="1" y="205"/>
                        <a:pt x="120" y="324"/>
                      </a:cubicBezTo>
                      <a:cubicBezTo>
                        <a:pt x="158" y="362"/>
                        <a:pt x="206" y="380"/>
                        <a:pt x="253" y="380"/>
                      </a:cubicBezTo>
                      <a:cubicBezTo>
                        <a:pt x="352" y="380"/>
                        <a:pt x="447" y="304"/>
                        <a:pt x="447" y="189"/>
                      </a:cubicBezTo>
                      <a:cubicBezTo>
                        <a:pt x="447" y="86"/>
                        <a:pt x="358" y="1"/>
                        <a:pt x="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8"/>
                <p:cNvSpPr/>
                <p:nvPr/>
              </p:nvSpPr>
              <p:spPr>
                <a:xfrm>
                  <a:off x="-52524" y="2928794"/>
                  <a:ext cx="147538" cy="148669"/>
                </a:xfrm>
                <a:custGeom>
                  <a:avLst/>
                  <a:gdLst/>
                  <a:ahLst/>
                  <a:cxnLst/>
                  <a:rect l="l" t="t" r="r" b="b"/>
                  <a:pathLst>
                    <a:path w="1043" h="1051" extrusionOk="0">
                      <a:moveTo>
                        <a:pt x="513" y="0"/>
                      </a:moveTo>
                      <a:cubicBezTo>
                        <a:pt x="513" y="0"/>
                        <a:pt x="512" y="0"/>
                        <a:pt x="512" y="0"/>
                      </a:cubicBezTo>
                      <a:cubicBezTo>
                        <a:pt x="462" y="4"/>
                        <a:pt x="416" y="373"/>
                        <a:pt x="397" y="400"/>
                      </a:cubicBezTo>
                      <a:cubicBezTo>
                        <a:pt x="347" y="447"/>
                        <a:pt x="1" y="485"/>
                        <a:pt x="4" y="531"/>
                      </a:cubicBezTo>
                      <a:cubicBezTo>
                        <a:pt x="8" y="581"/>
                        <a:pt x="347" y="600"/>
                        <a:pt x="397" y="646"/>
                      </a:cubicBezTo>
                      <a:cubicBezTo>
                        <a:pt x="424" y="673"/>
                        <a:pt x="477" y="1050"/>
                        <a:pt x="527" y="1050"/>
                      </a:cubicBezTo>
                      <a:cubicBezTo>
                        <a:pt x="581" y="1046"/>
                        <a:pt x="624" y="673"/>
                        <a:pt x="647" y="646"/>
                      </a:cubicBezTo>
                      <a:cubicBezTo>
                        <a:pt x="697" y="600"/>
                        <a:pt x="1043" y="566"/>
                        <a:pt x="1039" y="516"/>
                      </a:cubicBezTo>
                      <a:cubicBezTo>
                        <a:pt x="1039" y="470"/>
                        <a:pt x="693" y="443"/>
                        <a:pt x="647" y="400"/>
                      </a:cubicBezTo>
                      <a:cubicBezTo>
                        <a:pt x="620" y="374"/>
                        <a:pt x="566"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64" name="Google Shape;1064;p48"/>
          <p:cNvGrpSpPr/>
          <p:nvPr/>
        </p:nvGrpSpPr>
        <p:grpSpPr>
          <a:xfrm>
            <a:off x="7662587" y="1453970"/>
            <a:ext cx="419895" cy="910793"/>
            <a:chOff x="5135687" y="207445"/>
            <a:chExt cx="419895" cy="910793"/>
          </a:xfrm>
        </p:grpSpPr>
        <p:sp>
          <p:nvSpPr>
            <p:cNvPr id="1065" name="Google Shape;1065;p48"/>
            <p:cNvSpPr/>
            <p:nvPr/>
          </p:nvSpPr>
          <p:spPr>
            <a:xfrm>
              <a:off x="5135687" y="208075"/>
              <a:ext cx="419895" cy="909539"/>
            </a:xfrm>
            <a:custGeom>
              <a:avLst/>
              <a:gdLst/>
              <a:ahLst/>
              <a:cxnLst/>
              <a:rect l="l" t="t" r="r" b="b"/>
              <a:pathLst>
                <a:path w="5903" h="12787" extrusionOk="0">
                  <a:moveTo>
                    <a:pt x="3004" y="1"/>
                  </a:moveTo>
                  <a:cubicBezTo>
                    <a:pt x="2889" y="1"/>
                    <a:pt x="2802" y="53"/>
                    <a:pt x="2715" y="171"/>
                  </a:cubicBezTo>
                  <a:cubicBezTo>
                    <a:pt x="1931" y="1279"/>
                    <a:pt x="1135" y="2374"/>
                    <a:pt x="343" y="3478"/>
                  </a:cubicBezTo>
                  <a:cubicBezTo>
                    <a:pt x="231" y="3636"/>
                    <a:pt x="124" y="3793"/>
                    <a:pt x="1" y="3966"/>
                  </a:cubicBezTo>
                  <a:cubicBezTo>
                    <a:pt x="35" y="3993"/>
                    <a:pt x="66" y="4012"/>
                    <a:pt x="104" y="4032"/>
                  </a:cubicBezTo>
                  <a:cubicBezTo>
                    <a:pt x="839" y="4224"/>
                    <a:pt x="1569" y="4424"/>
                    <a:pt x="2304" y="4612"/>
                  </a:cubicBezTo>
                  <a:cubicBezTo>
                    <a:pt x="2565" y="4681"/>
                    <a:pt x="2623" y="4812"/>
                    <a:pt x="2488" y="5066"/>
                  </a:cubicBezTo>
                  <a:cubicBezTo>
                    <a:pt x="2146" y="5727"/>
                    <a:pt x="1796" y="6381"/>
                    <a:pt x="1454" y="7038"/>
                  </a:cubicBezTo>
                  <a:cubicBezTo>
                    <a:pt x="1389" y="7158"/>
                    <a:pt x="1339" y="7288"/>
                    <a:pt x="1273" y="7434"/>
                  </a:cubicBezTo>
                  <a:cubicBezTo>
                    <a:pt x="1385" y="7484"/>
                    <a:pt x="1466" y="7523"/>
                    <a:pt x="1542" y="7550"/>
                  </a:cubicBezTo>
                  <a:cubicBezTo>
                    <a:pt x="1850" y="7654"/>
                    <a:pt x="2161" y="7750"/>
                    <a:pt x="2465" y="7861"/>
                  </a:cubicBezTo>
                  <a:cubicBezTo>
                    <a:pt x="2688" y="7938"/>
                    <a:pt x="2731" y="8061"/>
                    <a:pt x="2631" y="8292"/>
                  </a:cubicBezTo>
                  <a:cubicBezTo>
                    <a:pt x="2142" y="9469"/>
                    <a:pt x="1650" y="10641"/>
                    <a:pt x="1158" y="11814"/>
                  </a:cubicBezTo>
                  <a:cubicBezTo>
                    <a:pt x="1031" y="12118"/>
                    <a:pt x="900" y="12418"/>
                    <a:pt x="773" y="12721"/>
                  </a:cubicBezTo>
                  <a:lnTo>
                    <a:pt x="843" y="12787"/>
                  </a:lnTo>
                  <a:lnTo>
                    <a:pt x="5114" y="7261"/>
                  </a:lnTo>
                  <a:cubicBezTo>
                    <a:pt x="4772" y="7135"/>
                    <a:pt x="4499" y="7035"/>
                    <a:pt x="4230" y="6946"/>
                  </a:cubicBezTo>
                  <a:cubicBezTo>
                    <a:pt x="3919" y="6842"/>
                    <a:pt x="3873" y="6712"/>
                    <a:pt x="4061" y="6419"/>
                  </a:cubicBezTo>
                  <a:cubicBezTo>
                    <a:pt x="4568" y="5620"/>
                    <a:pt x="5076" y="4820"/>
                    <a:pt x="5580" y="4020"/>
                  </a:cubicBezTo>
                  <a:cubicBezTo>
                    <a:pt x="5676" y="3866"/>
                    <a:pt x="5772" y="3716"/>
                    <a:pt x="5903" y="3516"/>
                  </a:cubicBezTo>
                  <a:cubicBezTo>
                    <a:pt x="5787" y="3478"/>
                    <a:pt x="5726" y="3459"/>
                    <a:pt x="5664" y="3443"/>
                  </a:cubicBezTo>
                  <a:cubicBezTo>
                    <a:pt x="5149" y="3293"/>
                    <a:pt x="4630" y="3151"/>
                    <a:pt x="4115" y="2990"/>
                  </a:cubicBezTo>
                  <a:cubicBezTo>
                    <a:pt x="3838" y="2905"/>
                    <a:pt x="3807" y="2801"/>
                    <a:pt x="3965" y="2536"/>
                  </a:cubicBezTo>
                  <a:cubicBezTo>
                    <a:pt x="4338" y="1898"/>
                    <a:pt x="4715" y="1267"/>
                    <a:pt x="5084" y="629"/>
                  </a:cubicBezTo>
                  <a:cubicBezTo>
                    <a:pt x="5122" y="563"/>
                    <a:pt x="5145" y="486"/>
                    <a:pt x="5141" y="410"/>
                  </a:cubicBezTo>
                  <a:cubicBezTo>
                    <a:pt x="5138" y="375"/>
                    <a:pt x="5038" y="336"/>
                    <a:pt x="4980" y="325"/>
                  </a:cubicBezTo>
                  <a:cubicBezTo>
                    <a:pt x="4353" y="217"/>
                    <a:pt x="3723" y="121"/>
                    <a:pt x="3092" y="10"/>
                  </a:cubicBezTo>
                  <a:cubicBezTo>
                    <a:pt x="3061" y="4"/>
                    <a:pt x="3031" y="1"/>
                    <a:pt x="3004"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6" name="Google Shape;1066;p48"/>
            <p:cNvGrpSpPr/>
            <p:nvPr/>
          </p:nvGrpSpPr>
          <p:grpSpPr>
            <a:xfrm>
              <a:off x="5135822" y="207445"/>
              <a:ext cx="419614" cy="910793"/>
              <a:chOff x="3914482" y="522167"/>
              <a:chExt cx="305819" cy="663843"/>
            </a:xfrm>
          </p:grpSpPr>
          <p:sp>
            <p:nvSpPr>
              <p:cNvPr id="1067" name="Google Shape;1067;p48"/>
              <p:cNvSpPr/>
              <p:nvPr/>
            </p:nvSpPr>
            <p:spPr>
              <a:xfrm>
                <a:off x="3914482" y="522167"/>
                <a:ext cx="305819" cy="663843"/>
              </a:xfrm>
              <a:custGeom>
                <a:avLst/>
                <a:gdLst/>
                <a:ahLst/>
                <a:cxnLst/>
                <a:rect l="l" t="t" r="r" b="b"/>
                <a:pathLst>
                  <a:path w="5899" h="12805" extrusionOk="0">
                    <a:moveTo>
                      <a:pt x="5899" y="3534"/>
                    </a:moveTo>
                    <a:lnTo>
                      <a:pt x="5580" y="4038"/>
                    </a:lnTo>
                    <a:cubicBezTo>
                      <a:pt x="5072" y="4837"/>
                      <a:pt x="4565" y="5637"/>
                      <a:pt x="4057" y="6437"/>
                    </a:cubicBezTo>
                    <a:cubicBezTo>
                      <a:pt x="3872" y="6729"/>
                      <a:pt x="3915" y="6860"/>
                      <a:pt x="4226" y="6964"/>
                    </a:cubicBezTo>
                    <a:cubicBezTo>
                      <a:pt x="4499" y="7052"/>
                      <a:pt x="4768" y="7156"/>
                      <a:pt x="5114" y="7279"/>
                    </a:cubicBezTo>
                    <a:lnTo>
                      <a:pt x="842" y="12804"/>
                    </a:lnTo>
                    <a:lnTo>
                      <a:pt x="769" y="12739"/>
                    </a:lnTo>
                    <a:lnTo>
                      <a:pt x="1154" y="11832"/>
                    </a:lnTo>
                    <a:cubicBezTo>
                      <a:pt x="1646" y="10659"/>
                      <a:pt x="2138" y="9486"/>
                      <a:pt x="2630" y="8310"/>
                    </a:cubicBezTo>
                    <a:cubicBezTo>
                      <a:pt x="2727" y="8075"/>
                      <a:pt x="2684" y="7956"/>
                      <a:pt x="2465" y="7879"/>
                    </a:cubicBezTo>
                    <a:cubicBezTo>
                      <a:pt x="2157" y="7767"/>
                      <a:pt x="1846" y="7671"/>
                      <a:pt x="1538" y="7567"/>
                    </a:cubicBezTo>
                    <a:cubicBezTo>
                      <a:pt x="1458" y="7541"/>
                      <a:pt x="1381" y="7502"/>
                      <a:pt x="1269" y="7456"/>
                    </a:cubicBezTo>
                    <a:cubicBezTo>
                      <a:pt x="1335" y="7306"/>
                      <a:pt x="1388" y="7175"/>
                      <a:pt x="1450" y="7056"/>
                    </a:cubicBezTo>
                    <a:cubicBezTo>
                      <a:pt x="1792" y="6399"/>
                      <a:pt x="2142" y="5741"/>
                      <a:pt x="2488" y="5087"/>
                    </a:cubicBezTo>
                    <a:cubicBezTo>
                      <a:pt x="2619" y="4830"/>
                      <a:pt x="2561" y="4703"/>
                      <a:pt x="2300" y="4634"/>
                    </a:cubicBezTo>
                    <a:cubicBezTo>
                      <a:pt x="1565" y="4441"/>
                      <a:pt x="835" y="4245"/>
                      <a:pt x="100" y="4049"/>
                    </a:cubicBezTo>
                    <a:cubicBezTo>
                      <a:pt x="66" y="4030"/>
                      <a:pt x="31" y="4011"/>
                      <a:pt x="0" y="3988"/>
                    </a:cubicBezTo>
                    <a:cubicBezTo>
                      <a:pt x="120" y="3815"/>
                      <a:pt x="227" y="3653"/>
                      <a:pt x="343" y="3496"/>
                    </a:cubicBezTo>
                    <a:cubicBezTo>
                      <a:pt x="1131" y="2396"/>
                      <a:pt x="1927" y="1296"/>
                      <a:pt x="2715" y="193"/>
                    </a:cubicBezTo>
                    <a:cubicBezTo>
                      <a:pt x="2819" y="43"/>
                      <a:pt x="2927" y="0"/>
                      <a:pt x="3092" y="27"/>
                    </a:cubicBezTo>
                    <a:cubicBezTo>
                      <a:pt x="3719" y="143"/>
                      <a:pt x="4349" y="239"/>
                      <a:pt x="4976" y="343"/>
                    </a:cubicBezTo>
                    <a:cubicBezTo>
                      <a:pt x="5037" y="354"/>
                      <a:pt x="5134" y="396"/>
                      <a:pt x="5137" y="427"/>
                    </a:cubicBezTo>
                    <a:cubicBezTo>
                      <a:pt x="5141" y="504"/>
                      <a:pt x="5122" y="581"/>
                      <a:pt x="5080" y="646"/>
                    </a:cubicBezTo>
                    <a:cubicBezTo>
                      <a:pt x="4711" y="1285"/>
                      <a:pt x="4334" y="1915"/>
                      <a:pt x="3961" y="2554"/>
                    </a:cubicBezTo>
                    <a:cubicBezTo>
                      <a:pt x="3807" y="2823"/>
                      <a:pt x="3838" y="2923"/>
                      <a:pt x="4111" y="3007"/>
                    </a:cubicBezTo>
                    <a:cubicBezTo>
                      <a:pt x="4626" y="3169"/>
                      <a:pt x="5145" y="3311"/>
                      <a:pt x="5664" y="3461"/>
                    </a:cubicBezTo>
                    <a:cubicBezTo>
                      <a:pt x="5722" y="3476"/>
                      <a:pt x="5783" y="3499"/>
                      <a:pt x="5899" y="35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8"/>
              <p:cNvSpPr/>
              <p:nvPr/>
            </p:nvSpPr>
            <p:spPr>
              <a:xfrm>
                <a:off x="4068345" y="930777"/>
                <a:ext cx="31157" cy="26854"/>
              </a:xfrm>
              <a:custGeom>
                <a:avLst/>
                <a:gdLst/>
                <a:ahLst/>
                <a:cxnLst/>
                <a:rect l="l" t="t" r="r" b="b"/>
                <a:pathLst>
                  <a:path w="601" h="518" extrusionOk="0">
                    <a:moveTo>
                      <a:pt x="347" y="1"/>
                    </a:moveTo>
                    <a:cubicBezTo>
                      <a:pt x="116" y="1"/>
                      <a:pt x="1" y="278"/>
                      <a:pt x="162" y="439"/>
                    </a:cubicBezTo>
                    <a:cubicBezTo>
                      <a:pt x="215" y="493"/>
                      <a:pt x="280" y="517"/>
                      <a:pt x="343" y="517"/>
                    </a:cubicBezTo>
                    <a:cubicBezTo>
                      <a:pt x="475" y="517"/>
                      <a:pt x="601" y="414"/>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8"/>
              <p:cNvSpPr/>
              <p:nvPr/>
            </p:nvSpPr>
            <p:spPr>
              <a:xfrm>
                <a:off x="4081719" y="781682"/>
                <a:ext cx="31157" cy="26699"/>
              </a:xfrm>
              <a:custGeom>
                <a:avLst/>
                <a:gdLst/>
                <a:ahLst/>
                <a:cxnLst/>
                <a:rect l="l" t="t" r="r" b="b"/>
                <a:pathLst>
                  <a:path w="601" h="515" extrusionOk="0">
                    <a:moveTo>
                      <a:pt x="343" y="1"/>
                    </a:moveTo>
                    <a:cubicBezTo>
                      <a:pt x="116" y="1"/>
                      <a:pt x="0" y="278"/>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8"/>
              <p:cNvSpPr/>
              <p:nvPr/>
            </p:nvSpPr>
            <p:spPr>
              <a:xfrm>
                <a:off x="4081719" y="578984"/>
                <a:ext cx="31157" cy="26854"/>
              </a:xfrm>
              <a:custGeom>
                <a:avLst/>
                <a:gdLst/>
                <a:ahLst/>
                <a:cxnLst/>
                <a:rect l="l" t="t" r="r" b="b"/>
                <a:pathLst>
                  <a:path w="601" h="518" extrusionOk="0">
                    <a:moveTo>
                      <a:pt x="343" y="0"/>
                    </a:moveTo>
                    <a:cubicBezTo>
                      <a:pt x="116" y="0"/>
                      <a:pt x="0"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8"/>
              <p:cNvSpPr/>
              <p:nvPr/>
            </p:nvSpPr>
            <p:spPr>
              <a:xfrm>
                <a:off x="4008780" y="624604"/>
                <a:ext cx="73202" cy="73616"/>
              </a:xfrm>
              <a:custGeom>
                <a:avLst/>
                <a:gdLst/>
                <a:ahLst/>
                <a:cxnLst/>
                <a:rect l="l" t="t" r="r" b="b"/>
                <a:pathLst>
                  <a:path w="1412" h="1420" extrusionOk="0">
                    <a:moveTo>
                      <a:pt x="693" y="1"/>
                    </a:moveTo>
                    <a:cubicBezTo>
                      <a:pt x="693" y="1"/>
                      <a:pt x="693" y="1"/>
                      <a:pt x="692" y="1"/>
                    </a:cubicBezTo>
                    <a:cubicBezTo>
                      <a:pt x="627" y="5"/>
                      <a:pt x="565" y="508"/>
                      <a:pt x="535" y="543"/>
                    </a:cubicBezTo>
                    <a:cubicBezTo>
                      <a:pt x="469" y="608"/>
                      <a:pt x="0" y="658"/>
                      <a:pt x="4" y="720"/>
                    </a:cubicBezTo>
                    <a:cubicBezTo>
                      <a:pt x="8" y="785"/>
                      <a:pt x="469" y="816"/>
                      <a:pt x="535" y="881"/>
                    </a:cubicBezTo>
                    <a:cubicBezTo>
                      <a:pt x="569" y="916"/>
                      <a:pt x="645" y="1420"/>
                      <a:pt x="714" y="1420"/>
                    </a:cubicBezTo>
                    <a:cubicBezTo>
                      <a:pt x="714" y="1420"/>
                      <a:pt x="715" y="1420"/>
                      <a:pt x="715" y="1420"/>
                    </a:cubicBezTo>
                    <a:cubicBezTo>
                      <a:pt x="785" y="1416"/>
                      <a:pt x="842" y="912"/>
                      <a:pt x="877" y="877"/>
                    </a:cubicBezTo>
                    <a:cubicBezTo>
                      <a:pt x="938" y="816"/>
                      <a:pt x="1411" y="766"/>
                      <a:pt x="1404" y="701"/>
                    </a:cubicBezTo>
                    <a:cubicBezTo>
                      <a:pt x="1396" y="635"/>
                      <a:pt x="938" y="604"/>
                      <a:pt x="873" y="543"/>
                    </a:cubicBezTo>
                    <a:cubicBezTo>
                      <a:pt x="838" y="505"/>
                      <a:pt x="762" y="1"/>
                      <a:pt x="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9"/>
          <p:cNvSpPr/>
          <p:nvPr/>
        </p:nvSpPr>
        <p:spPr>
          <a:xfrm rot="-1405052">
            <a:off x="2397215" y="3555237"/>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49"/>
          <p:cNvGrpSpPr/>
          <p:nvPr/>
        </p:nvGrpSpPr>
        <p:grpSpPr>
          <a:xfrm>
            <a:off x="8314228" y="1339799"/>
            <a:ext cx="1214533" cy="1392353"/>
            <a:chOff x="-56318" y="3673187"/>
            <a:chExt cx="1214533" cy="1392353"/>
          </a:xfrm>
        </p:grpSpPr>
        <p:sp>
          <p:nvSpPr>
            <p:cNvPr id="1080" name="Google Shape;1080;p49"/>
            <p:cNvSpPr/>
            <p:nvPr/>
          </p:nvSpPr>
          <p:spPr>
            <a:xfrm>
              <a:off x="-56275" y="3676555"/>
              <a:ext cx="1214459" cy="1385626"/>
            </a:xfrm>
            <a:custGeom>
              <a:avLst/>
              <a:gdLst/>
              <a:ahLst/>
              <a:cxnLst/>
              <a:rect l="l" t="t" r="r" b="b"/>
              <a:pathLst>
                <a:path w="14985" h="17097" extrusionOk="0">
                  <a:moveTo>
                    <a:pt x="5331" y="0"/>
                  </a:moveTo>
                  <a:cubicBezTo>
                    <a:pt x="4323" y="0"/>
                    <a:pt x="3314" y="31"/>
                    <a:pt x="2307" y="94"/>
                  </a:cubicBezTo>
                  <a:cubicBezTo>
                    <a:pt x="2023" y="113"/>
                    <a:pt x="1761" y="348"/>
                    <a:pt x="1727" y="613"/>
                  </a:cubicBezTo>
                  <a:cubicBezTo>
                    <a:pt x="1038" y="5612"/>
                    <a:pt x="385" y="10533"/>
                    <a:pt x="19" y="15278"/>
                  </a:cubicBezTo>
                  <a:cubicBezTo>
                    <a:pt x="0" y="15528"/>
                    <a:pt x="223" y="15786"/>
                    <a:pt x="512" y="15843"/>
                  </a:cubicBezTo>
                  <a:cubicBezTo>
                    <a:pt x="3599" y="16489"/>
                    <a:pt x="6648" y="16958"/>
                    <a:pt x="9640" y="17093"/>
                  </a:cubicBezTo>
                  <a:cubicBezTo>
                    <a:pt x="9651" y="17097"/>
                    <a:pt x="9667" y="17097"/>
                    <a:pt x="9678" y="17097"/>
                  </a:cubicBezTo>
                  <a:cubicBezTo>
                    <a:pt x="10955" y="17066"/>
                    <a:pt x="13219" y="16605"/>
                    <a:pt x="14488" y="16039"/>
                  </a:cubicBezTo>
                  <a:cubicBezTo>
                    <a:pt x="14765" y="15916"/>
                    <a:pt x="14984" y="15597"/>
                    <a:pt x="14977" y="15343"/>
                  </a:cubicBezTo>
                  <a:cubicBezTo>
                    <a:pt x="14831" y="11125"/>
                    <a:pt x="14608" y="6884"/>
                    <a:pt x="14304" y="2628"/>
                  </a:cubicBezTo>
                  <a:cubicBezTo>
                    <a:pt x="14285" y="2370"/>
                    <a:pt x="14065" y="2013"/>
                    <a:pt x="13815" y="1840"/>
                  </a:cubicBezTo>
                  <a:cubicBezTo>
                    <a:pt x="12939" y="1220"/>
                    <a:pt x="11382" y="751"/>
                    <a:pt x="10532" y="325"/>
                  </a:cubicBezTo>
                  <a:lnTo>
                    <a:pt x="10528" y="325"/>
                  </a:lnTo>
                  <a:cubicBezTo>
                    <a:pt x="10455" y="286"/>
                    <a:pt x="10374" y="259"/>
                    <a:pt x="10293" y="252"/>
                  </a:cubicBezTo>
                  <a:cubicBezTo>
                    <a:pt x="8644" y="84"/>
                    <a:pt x="6988" y="0"/>
                    <a:pt x="5331"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1" name="Google Shape;1081;p49"/>
            <p:cNvGrpSpPr/>
            <p:nvPr/>
          </p:nvGrpSpPr>
          <p:grpSpPr>
            <a:xfrm>
              <a:off x="-56318" y="3673187"/>
              <a:ext cx="1214533" cy="1392353"/>
              <a:chOff x="674095" y="2076500"/>
              <a:chExt cx="1214533" cy="1392353"/>
            </a:xfrm>
          </p:grpSpPr>
          <p:sp>
            <p:nvSpPr>
              <p:cNvPr id="1082" name="Google Shape;1082;p49"/>
              <p:cNvSpPr/>
              <p:nvPr/>
            </p:nvSpPr>
            <p:spPr>
              <a:xfrm>
                <a:off x="1405518" y="2098868"/>
                <a:ext cx="483109" cy="1369985"/>
              </a:xfrm>
              <a:custGeom>
                <a:avLst/>
                <a:gdLst/>
                <a:ahLst/>
                <a:cxnLst/>
                <a:rect l="l" t="t" r="r" b="b"/>
                <a:pathLst>
                  <a:path w="5961" h="16904" extrusionOk="0">
                    <a:moveTo>
                      <a:pt x="246" y="178"/>
                    </a:moveTo>
                    <a:cubicBezTo>
                      <a:pt x="273" y="113"/>
                      <a:pt x="1269" y="1"/>
                      <a:pt x="1508" y="120"/>
                    </a:cubicBezTo>
                    <a:cubicBezTo>
                      <a:pt x="2357" y="547"/>
                      <a:pt x="3915" y="1016"/>
                      <a:pt x="4791" y="1631"/>
                    </a:cubicBezTo>
                    <a:cubicBezTo>
                      <a:pt x="5041" y="1808"/>
                      <a:pt x="5260" y="2166"/>
                      <a:pt x="5280" y="2423"/>
                    </a:cubicBezTo>
                    <a:cubicBezTo>
                      <a:pt x="5576" y="6680"/>
                      <a:pt x="5803" y="10917"/>
                      <a:pt x="5953" y="15139"/>
                    </a:cubicBezTo>
                    <a:cubicBezTo>
                      <a:pt x="5960" y="15397"/>
                      <a:pt x="5741" y="15716"/>
                      <a:pt x="5468" y="15839"/>
                    </a:cubicBezTo>
                    <a:cubicBezTo>
                      <a:pt x="4195" y="16400"/>
                      <a:pt x="1931" y="16862"/>
                      <a:pt x="658" y="16896"/>
                    </a:cubicBezTo>
                    <a:cubicBezTo>
                      <a:pt x="381" y="16904"/>
                      <a:pt x="1154" y="16558"/>
                      <a:pt x="1158" y="16312"/>
                    </a:cubicBezTo>
                    <a:cubicBezTo>
                      <a:pt x="1242" y="11171"/>
                      <a:pt x="0" y="5642"/>
                      <a:pt x="246" y="1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674095" y="2076500"/>
                <a:ext cx="881040" cy="1392353"/>
              </a:xfrm>
              <a:custGeom>
                <a:avLst/>
                <a:gdLst/>
                <a:ahLst/>
                <a:cxnLst/>
                <a:rect l="l" t="t" r="r" b="b"/>
                <a:pathLst>
                  <a:path w="10871" h="17180" extrusionOk="0">
                    <a:moveTo>
                      <a:pt x="10821" y="838"/>
                    </a:moveTo>
                    <a:cubicBezTo>
                      <a:pt x="10817" y="585"/>
                      <a:pt x="10579" y="350"/>
                      <a:pt x="10290" y="319"/>
                    </a:cubicBezTo>
                    <a:cubicBezTo>
                      <a:pt x="7637" y="50"/>
                      <a:pt x="4969" y="0"/>
                      <a:pt x="2308" y="165"/>
                    </a:cubicBezTo>
                    <a:cubicBezTo>
                      <a:pt x="2023" y="181"/>
                      <a:pt x="1762" y="415"/>
                      <a:pt x="1727" y="681"/>
                    </a:cubicBezTo>
                    <a:cubicBezTo>
                      <a:pt x="1039" y="5679"/>
                      <a:pt x="385" y="10601"/>
                      <a:pt x="20" y="15346"/>
                    </a:cubicBezTo>
                    <a:cubicBezTo>
                      <a:pt x="1" y="15600"/>
                      <a:pt x="224" y="15853"/>
                      <a:pt x="512" y="15915"/>
                    </a:cubicBezTo>
                    <a:cubicBezTo>
                      <a:pt x="3608" y="16561"/>
                      <a:pt x="6664" y="17030"/>
                      <a:pt x="9664" y="17168"/>
                    </a:cubicBezTo>
                    <a:cubicBezTo>
                      <a:pt x="9944" y="17180"/>
                      <a:pt x="10187" y="16972"/>
                      <a:pt x="10210" y="16711"/>
                    </a:cubicBezTo>
                    <a:cubicBezTo>
                      <a:pt x="10610" y="11332"/>
                      <a:pt x="10871" y="6029"/>
                      <a:pt x="10821" y="8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843963" y="2129746"/>
                <a:ext cx="638878" cy="622101"/>
              </a:xfrm>
              <a:custGeom>
                <a:avLst/>
                <a:gdLst/>
                <a:ahLst/>
                <a:cxnLst/>
                <a:rect l="l" t="t" r="r" b="b"/>
                <a:pathLst>
                  <a:path w="7883" h="7676" extrusionOk="0">
                    <a:moveTo>
                      <a:pt x="3703" y="7675"/>
                    </a:moveTo>
                    <a:cubicBezTo>
                      <a:pt x="5880" y="7675"/>
                      <a:pt x="7668" y="5999"/>
                      <a:pt x="7775" y="3857"/>
                    </a:cubicBezTo>
                    <a:cubicBezTo>
                      <a:pt x="7883" y="1781"/>
                      <a:pt x="6237" y="20"/>
                      <a:pt x="4184" y="12"/>
                    </a:cubicBezTo>
                    <a:cubicBezTo>
                      <a:pt x="2081" y="1"/>
                      <a:pt x="193" y="1781"/>
                      <a:pt x="97" y="3861"/>
                    </a:cubicBezTo>
                    <a:cubicBezTo>
                      <a:pt x="1" y="5964"/>
                      <a:pt x="1615" y="7672"/>
                      <a:pt x="3703" y="76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750762" y="3064347"/>
                <a:ext cx="238515" cy="231870"/>
              </a:xfrm>
              <a:custGeom>
                <a:avLst/>
                <a:gdLst/>
                <a:ahLst/>
                <a:cxnLst/>
                <a:rect l="l" t="t" r="r" b="b"/>
                <a:pathLst>
                  <a:path w="2943" h="2861" extrusionOk="0">
                    <a:moveTo>
                      <a:pt x="1389" y="2853"/>
                    </a:moveTo>
                    <a:cubicBezTo>
                      <a:pt x="2189" y="2861"/>
                      <a:pt x="2858" y="2234"/>
                      <a:pt x="2900" y="1434"/>
                    </a:cubicBezTo>
                    <a:cubicBezTo>
                      <a:pt x="2942" y="665"/>
                      <a:pt x="2335" y="15"/>
                      <a:pt x="1566" y="4"/>
                    </a:cubicBezTo>
                    <a:cubicBezTo>
                      <a:pt x="785" y="0"/>
                      <a:pt x="85" y="661"/>
                      <a:pt x="47" y="1434"/>
                    </a:cubicBezTo>
                    <a:cubicBezTo>
                      <a:pt x="1" y="2207"/>
                      <a:pt x="616" y="2857"/>
                      <a:pt x="1389" y="28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191399" y="3118242"/>
                <a:ext cx="256913" cy="249943"/>
              </a:xfrm>
              <a:custGeom>
                <a:avLst/>
                <a:gdLst/>
                <a:ahLst/>
                <a:cxnLst/>
                <a:rect l="l" t="t" r="r" b="b"/>
                <a:pathLst>
                  <a:path w="3170" h="3084" extrusionOk="0">
                    <a:moveTo>
                      <a:pt x="1493" y="3076"/>
                    </a:moveTo>
                    <a:cubicBezTo>
                      <a:pt x="2358" y="3084"/>
                      <a:pt x="3077" y="2411"/>
                      <a:pt x="3127" y="1546"/>
                    </a:cubicBezTo>
                    <a:cubicBezTo>
                      <a:pt x="3169" y="712"/>
                      <a:pt x="2512" y="8"/>
                      <a:pt x="1689" y="4"/>
                    </a:cubicBezTo>
                    <a:cubicBezTo>
                      <a:pt x="843" y="0"/>
                      <a:pt x="89" y="712"/>
                      <a:pt x="51" y="1546"/>
                    </a:cubicBezTo>
                    <a:cubicBezTo>
                      <a:pt x="1" y="2376"/>
                      <a:pt x="662" y="3076"/>
                      <a:pt x="1493" y="30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810897" y="3121970"/>
                <a:ext cx="118812" cy="116948"/>
              </a:xfrm>
              <a:custGeom>
                <a:avLst/>
                <a:gdLst/>
                <a:ahLst/>
                <a:cxnLst/>
                <a:rect l="l" t="t" r="r" b="b"/>
                <a:pathLst>
                  <a:path w="1466" h="1443" extrusionOk="0">
                    <a:moveTo>
                      <a:pt x="647" y="1438"/>
                    </a:moveTo>
                    <a:cubicBezTo>
                      <a:pt x="474" y="1438"/>
                      <a:pt x="305" y="1369"/>
                      <a:pt x="186" y="1246"/>
                    </a:cubicBezTo>
                    <a:cubicBezTo>
                      <a:pt x="62" y="1112"/>
                      <a:pt x="1" y="939"/>
                      <a:pt x="9" y="758"/>
                    </a:cubicBezTo>
                    <a:cubicBezTo>
                      <a:pt x="28" y="362"/>
                      <a:pt x="412" y="0"/>
                      <a:pt x="820" y="0"/>
                    </a:cubicBezTo>
                    <a:lnTo>
                      <a:pt x="820" y="0"/>
                    </a:lnTo>
                    <a:cubicBezTo>
                      <a:pt x="993" y="0"/>
                      <a:pt x="1158" y="73"/>
                      <a:pt x="1274" y="200"/>
                    </a:cubicBezTo>
                    <a:cubicBezTo>
                      <a:pt x="1401" y="331"/>
                      <a:pt x="1466" y="508"/>
                      <a:pt x="1454" y="689"/>
                    </a:cubicBezTo>
                    <a:cubicBezTo>
                      <a:pt x="1427" y="1112"/>
                      <a:pt x="1074" y="1442"/>
                      <a:pt x="647" y="14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1255910" y="3180241"/>
                <a:ext cx="128213" cy="125944"/>
              </a:xfrm>
              <a:custGeom>
                <a:avLst/>
                <a:gdLst/>
                <a:ahLst/>
                <a:cxnLst/>
                <a:rect l="l" t="t" r="r" b="b"/>
                <a:pathLst>
                  <a:path w="1582" h="1554" extrusionOk="0">
                    <a:moveTo>
                      <a:pt x="697" y="1550"/>
                    </a:moveTo>
                    <a:cubicBezTo>
                      <a:pt x="508" y="1550"/>
                      <a:pt x="331" y="1477"/>
                      <a:pt x="201" y="1342"/>
                    </a:cubicBezTo>
                    <a:cubicBezTo>
                      <a:pt x="66" y="1200"/>
                      <a:pt x="1" y="1012"/>
                      <a:pt x="12" y="816"/>
                    </a:cubicBezTo>
                    <a:cubicBezTo>
                      <a:pt x="31" y="389"/>
                      <a:pt x="447" y="0"/>
                      <a:pt x="881" y="0"/>
                    </a:cubicBezTo>
                    <a:lnTo>
                      <a:pt x="885" y="0"/>
                    </a:lnTo>
                    <a:cubicBezTo>
                      <a:pt x="1070" y="0"/>
                      <a:pt x="1247" y="77"/>
                      <a:pt x="1373" y="216"/>
                    </a:cubicBezTo>
                    <a:cubicBezTo>
                      <a:pt x="1508" y="358"/>
                      <a:pt x="1581" y="546"/>
                      <a:pt x="1569" y="742"/>
                    </a:cubicBezTo>
                    <a:cubicBezTo>
                      <a:pt x="1539" y="1200"/>
                      <a:pt x="1158" y="1554"/>
                      <a:pt x="697" y="15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868601" y="2153411"/>
                <a:ext cx="587819" cy="572259"/>
              </a:xfrm>
              <a:custGeom>
                <a:avLst/>
                <a:gdLst/>
                <a:ahLst/>
                <a:cxnLst/>
                <a:rect l="l" t="t" r="r" b="b"/>
                <a:pathLst>
                  <a:path w="7253" h="7061" extrusionOk="0">
                    <a:moveTo>
                      <a:pt x="3415" y="7037"/>
                    </a:moveTo>
                    <a:cubicBezTo>
                      <a:pt x="5380" y="7060"/>
                      <a:pt x="6968" y="5592"/>
                      <a:pt x="7110" y="3611"/>
                    </a:cubicBezTo>
                    <a:cubicBezTo>
                      <a:pt x="7252" y="1700"/>
                      <a:pt x="5795" y="105"/>
                      <a:pt x="3865" y="51"/>
                    </a:cubicBezTo>
                    <a:cubicBezTo>
                      <a:pt x="2011" y="1"/>
                      <a:pt x="289" y="1608"/>
                      <a:pt x="143" y="3527"/>
                    </a:cubicBezTo>
                    <a:cubicBezTo>
                      <a:pt x="0" y="5442"/>
                      <a:pt x="1469" y="7014"/>
                      <a:pt x="3415" y="70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979550" y="2261605"/>
                <a:ext cx="366485" cy="356517"/>
              </a:xfrm>
              <a:custGeom>
                <a:avLst/>
                <a:gdLst/>
                <a:ahLst/>
                <a:cxnLst/>
                <a:rect l="l" t="t" r="r" b="b"/>
                <a:pathLst>
                  <a:path w="4522" h="4399" extrusionOk="0">
                    <a:moveTo>
                      <a:pt x="2126" y="4387"/>
                    </a:moveTo>
                    <a:cubicBezTo>
                      <a:pt x="3353" y="4399"/>
                      <a:pt x="4341" y="3484"/>
                      <a:pt x="4433" y="2249"/>
                    </a:cubicBezTo>
                    <a:cubicBezTo>
                      <a:pt x="4522" y="1058"/>
                      <a:pt x="3611" y="62"/>
                      <a:pt x="2411" y="31"/>
                    </a:cubicBezTo>
                    <a:cubicBezTo>
                      <a:pt x="1254" y="0"/>
                      <a:pt x="181" y="1000"/>
                      <a:pt x="89" y="2196"/>
                    </a:cubicBezTo>
                    <a:cubicBezTo>
                      <a:pt x="0" y="3391"/>
                      <a:pt x="911" y="4372"/>
                      <a:pt x="2126" y="43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008807" y="2290537"/>
                <a:ext cx="307647" cy="298975"/>
              </a:xfrm>
              <a:custGeom>
                <a:avLst/>
                <a:gdLst/>
                <a:ahLst/>
                <a:cxnLst/>
                <a:rect l="l" t="t" r="r" b="b"/>
                <a:pathLst>
                  <a:path w="3796" h="3689" extrusionOk="0">
                    <a:moveTo>
                      <a:pt x="1785" y="3677"/>
                    </a:moveTo>
                    <a:cubicBezTo>
                      <a:pt x="2815" y="3688"/>
                      <a:pt x="3642" y="2923"/>
                      <a:pt x="3719" y="1889"/>
                    </a:cubicBezTo>
                    <a:cubicBezTo>
                      <a:pt x="3796" y="893"/>
                      <a:pt x="3019" y="43"/>
                      <a:pt x="2023" y="24"/>
                    </a:cubicBezTo>
                    <a:cubicBezTo>
                      <a:pt x="1050" y="1"/>
                      <a:pt x="151" y="843"/>
                      <a:pt x="77" y="1843"/>
                    </a:cubicBezTo>
                    <a:cubicBezTo>
                      <a:pt x="1" y="2842"/>
                      <a:pt x="770" y="3665"/>
                      <a:pt x="1785" y="36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1107276" y="2386494"/>
                <a:ext cx="110383" cy="107628"/>
              </a:xfrm>
              <a:custGeom>
                <a:avLst/>
                <a:gdLst/>
                <a:ahLst/>
                <a:cxnLst/>
                <a:rect l="l" t="t" r="r" b="b"/>
                <a:pathLst>
                  <a:path w="1362" h="1328" extrusionOk="0">
                    <a:moveTo>
                      <a:pt x="643" y="1324"/>
                    </a:moveTo>
                    <a:cubicBezTo>
                      <a:pt x="1008" y="1328"/>
                      <a:pt x="1316" y="1047"/>
                      <a:pt x="1335" y="682"/>
                    </a:cubicBezTo>
                    <a:cubicBezTo>
                      <a:pt x="1362" y="324"/>
                      <a:pt x="1085" y="16"/>
                      <a:pt x="727" y="13"/>
                    </a:cubicBezTo>
                    <a:cubicBezTo>
                      <a:pt x="381" y="1"/>
                      <a:pt x="54" y="305"/>
                      <a:pt x="31" y="662"/>
                    </a:cubicBezTo>
                    <a:cubicBezTo>
                      <a:pt x="1" y="1020"/>
                      <a:pt x="285" y="1324"/>
                      <a:pt x="643" y="13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868114" y="2905744"/>
                <a:ext cx="150420" cy="99037"/>
              </a:xfrm>
              <a:custGeom>
                <a:avLst/>
                <a:gdLst/>
                <a:ahLst/>
                <a:cxnLst/>
                <a:rect l="l" t="t" r="r" b="b"/>
                <a:pathLst>
                  <a:path w="1856" h="1222" extrusionOk="0">
                    <a:moveTo>
                      <a:pt x="974" y="1"/>
                    </a:moveTo>
                    <a:cubicBezTo>
                      <a:pt x="491" y="1"/>
                      <a:pt x="135" y="372"/>
                      <a:pt x="33" y="873"/>
                    </a:cubicBezTo>
                    <a:cubicBezTo>
                      <a:pt x="1" y="1024"/>
                      <a:pt x="111" y="1112"/>
                      <a:pt x="224" y="1112"/>
                    </a:cubicBezTo>
                    <a:cubicBezTo>
                      <a:pt x="311" y="1112"/>
                      <a:pt x="400" y="1059"/>
                      <a:pt x="425" y="942"/>
                    </a:cubicBezTo>
                    <a:cubicBezTo>
                      <a:pt x="487" y="646"/>
                      <a:pt x="633" y="431"/>
                      <a:pt x="937" y="419"/>
                    </a:cubicBezTo>
                    <a:cubicBezTo>
                      <a:pt x="944" y="419"/>
                      <a:pt x="951" y="419"/>
                      <a:pt x="958" y="419"/>
                    </a:cubicBezTo>
                    <a:cubicBezTo>
                      <a:pt x="1273" y="419"/>
                      <a:pt x="1392" y="676"/>
                      <a:pt x="1302" y="984"/>
                    </a:cubicBezTo>
                    <a:cubicBezTo>
                      <a:pt x="1257" y="1134"/>
                      <a:pt x="1361" y="1221"/>
                      <a:pt x="1476" y="1221"/>
                    </a:cubicBezTo>
                    <a:cubicBezTo>
                      <a:pt x="1565" y="1221"/>
                      <a:pt x="1659" y="1169"/>
                      <a:pt x="1694" y="1053"/>
                    </a:cubicBezTo>
                    <a:cubicBezTo>
                      <a:pt x="1856" y="511"/>
                      <a:pt x="1583" y="50"/>
                      <a:pt x="1052" y="4"/>
                    </a:cubicBezTo>
                    <a:cubicBezTo>
                      <a:pt x="1026" y="2"/>
                      <a:pt x="1000" y="1"/>
                      <a:pt x="9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1208175" y="2929895"/>
                <a:ext cx="149447" cy="97578"/>
              </a:xfrm>
              <a:custGeom>
                <a:avLst/>
                <a:gdLst/>
                <a:ahLst/>
                <a:cxnLst/>
                <a:rect l="l" t="t" r="r" b="b"/>
                <a:pathLst>
                  <a:path w="1844" h="1204" extrusionOk="0">
                    <a:moveTo>
                      <a:pt x="978" y="0"/>
                    </a:moveTo>
                    <a:cubicBezTo>
                      <a:pt x="477" y="0"/>
                      <a:pt x="118" y="388"/>
                      <a:pt x="28" y="902"/>
                    </a:cubicBezTo>
                    <a:cubicBezTo>
                      <a:pt x="1" y="1050"/>
                      <a:pt x="108" y="1135"/>
                      <a:pt x="218" y="1135"/>
                    </a:cubicBezTo>
                    <a:cubicBezTo>
                      <a:pt x="307" y="1135"/>
                      <a:pt x="398" y="1080"/>
                      <a:pt x="421" y="959"/>
                    </a:cubicBezTo>
                    <a:cubicBezTo>
                      <a:pt x="474" y="663"/>
                      <a:pt x="617" y="440"/>
                      <a:pt x="920" y="421"/>
                    </a:cubicBezTo>
                    <a:cubicBezTo>
                      <a:pt x="934" y="420"/>
                      <a:pt x="948" y="419"/>
                      <a:pt x="961" y="419"/>
                    </a:cubicBezTo>
                    <a:cubicBezTo>
                      <a:pt x="1265" y="419"/>
                      <a:pt x="1382" y="672"/>
                      <a:pt x="1301" y="971"/>
                    </a:cubicBezTo>
                    <a:cubicBezTo>
                      <a:pt x="1261" y="1120"/>
                      <a:pt x="1364" y="1204"/>
                      <a:pt x="1476" y="1204"/>
                    </a:cubicBezTo>
                    <a:cubicBezTo>
                      <a:pt x="1567" y="1204"/>
                      <a:pt x="1664" y="1149"/>
                      <a:pt x="1697" y="1028"/>
                    </a:cubicBezTo>
                    <a:cubicBezTo>
                      <a:pt x="1843" y="486"/>
                      <a:pt x="1559" y="33"/>
                      <a:pt x="1028" y="2"/>
                    </a:cubicBezTo>
                    <a:cubicBezTo>
                      <a:pt x="1011" y="1"/>
                      <a:pt x="994" y="0"/>
                      <a:pt x="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045277" y="3001376"/>
                <a:ext cx="117839" cy="87934"/>
              </a:xfrm>
              <a:custGeom>
                <a:avLst/>
                <a:gdLst/>
                <a:ahLst/>
                <a:cxnLst/>
                <a:rect l="l" t="t" r="r" b="b"/>
                <a:pathLst>
                  <a:path w="1454" h="1085" extrusionOk="0">
                    <a:moveTo>
                      <a:pt x="229" y="1"/>
                    </a:moveTo>
                    <a:cubicBezTo>
                      <a:pt x="129" y="1"/>
                      <a:pt x="25" y="68"/>
                      <a:pt x="20" y="204"/>
                    </a:cubicBezTo>
                    <a:cubicBezTo>
                      <a:pt x="0" y="654"/>
                      <a:pt x="204" y="1077"/>
                      <a:pt x="673" y="1085"/>
                    </a:cubicBezTo>
                    <a:cubicBezTo>
                      <a:pt x="677" y="1085"/>
                      <a:pt x="681" y="1085"/>
                      <a:pt x="684" y="1085"/>
                    </a:cubicBezTo>
                    <a:cubicBezTo>
                      <a:pt x="1104" y="1085"/>
                      <a:pt x="1339" y="651"/>
                      <a:pt x="1427" y="273"/>
                    </a:cubicBezTo>
                    <a:cubicBezTo>
                      <a:pt x="1454" y="158"/>
                      <a:pt x="1423" y="46"/>
                      <a:pt x="1312" y="12"/>
                    </a:cubicBezTo>
                    <a:cubicBezTo>
                      <a:pt x="1296" y="7"/>
                      <a:pt x="1279" y="5"/>
                      <a:pt x="1261" y="5"/>
                    </a:cubicBezTo>
                    <a:cubicBezTo>
                      <a:pt x="1172" y="5"/>
                      <a:pt x="1069" y="61"/>
                      <a:pt x="1046" y="154"/>
                    </a:cubicBezTo>
                    <a:cubicBezTo>
                      <a:pt x="1012" y="319"/>
                      <a:pt x="946" y="604"/>
                      <a:pt x="758" y="658"/>
                    </a:cubicBezTo>
                    <a:cubicBezTo>
                      <a:pt x="731" y="666"/>
                      <a:pt x="706" y="669"/>
                      <a:pt x="683" y="669"/>
                    </a:cubicBezTo>
                    <a:cubicBezTo>
                      <a:pt x="481" y="669"/>
                      <a:pt x="416" y="387"/>
                      <a:pt x="423" y="204"/>
                    </a:cubicBezTo>
                    <a:cubicBezTo>
                      <a:pt x="429" y="69"/>
                      <a:pt x="330"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948996" y="2841152"/>
                <a:ext cx="109249" cy="68726"/>
              </a:xfrm>
              <a:custGeom>
                <a:avLst/>
                <a:gdLst/>
                <a:ahLst/>
                <a:cxnLst/>
                <a:rect l="l" t="t" r="r" b="b"/>
                <a:pathLst>
                  <a:path w="1348" h="848" extrusionOk="0">
                    <a:moveTo>
                      <a:pt x="231" y="1"/>
                    </a:moveTo>
                    <a:cubicBezTo>
                      <a:pt x="143" y="9"/>
                      <a:pt x="73" y="66"/>
                      <a:pt x="43" y="147"/>
                    </a:cubicBezTo>
                    <a:cubicBezTo>
                      <a:pt x="0" y="251"/>
                      <a:pt x="85" y="320"/>
                      <a:pt x="158" y="366"/>
                    </a:cubicBezTo>
                    <a:cubicBezTo>
                      <a:pt x="312" y="462"/>
                      <a:pt x="469" y="551"/>
                      <a:pt x="631" y="635"/>
                    </a:cubicBezTo>
                    <a:cubicBezTo>
                      <a:pt x="765" y="705"/>
                      <a:pt x="942" y="835"/>
                      <a:pt x="1100" y="847"/>
                    </a:cubicBezTo>
                    <a:cubicBezTo>
                      <a:pt x="1104" y="847"/>
                      <a:pt x="1108" y="847"/>
                      <a:pt x="1113" y="847"/>
                    </a:cubicBezTo>
                    <a:cubicBezTo>
                      <a:pt x="1302" y="847"/>
                      <a:pt x="1347" y="591"/>
                      <a:pt x="1215" y="501"/>
                    </a:cubicBezTo>
                    <a:cubicBezTo>
                      <a:pt x="1208" y="497"/>
                      <a:pt x="1200" y="493"/>
                      <a:pt x="1196" y="489"/>
                    </a:cubicBezTo>
                    <a:cubicBezTo>
                      <a:pt x="1000" y="405"/>
                      <a:pt x="808" y="309"/>
                      <a:pt x="623" y="201"/>
                    </a:cubicBezTo>
                    <a:cubicBezTo>
                      <a:pt x="508" y="139"/>
                      <a:pt x="373"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1196181" y="2853714"/>
                <a:ext cx="112166" cy="65727"/>
              </a:xfrm>
              <a:custGeom>
                <a:avLst/>
                <a:gdLst/>
                <a:ahLst/>
                <a:cxnLst/>
                <a:rect l="l" t="t" r="r" b="b"/>
                <a:pathLst>
                  <a:path w="1384" h="811" extrusionOk="0">
                    <a:moveTo>
                      <a:pt x="1088" y="1"/>
                    </a:moveTo>
                    <a:cubicBezTo>
                      <a:pt x="1078" y="1"/>
                      <a:pt x="1067" y="2"/>
                      <a:pt x="1057" y="4"/>
                    </a:cubicBezTo>
                    <a:cubicBezTo>
                      <a:pt x="1045" y="4"/>
                      <a:pt x="1038" y="7"/>
                      <a:pt x="1030" y="11"/>
                    </a:cubicBezTo>
                    <a:cubicBezTo>
                      <a:pt x="868" y="77"/>
                      <a:pt x="711" y="150"/>
                      <a:pt x="565" y="234"/>
                    </a:cubicBezTo>
                    <a:cubicBezTo>
                      <a:pt x="426" y="311"/>
                      <a:pt x="261" y="384"/>
                      <a:pt x="138" y="477"/>
                    </a:cubicBezTo>
                    <a:cubicBezTo>
                      <a:pt x="1" y="579"/>
                      <a:pt x="35" y="810"/>
                      <a:pt x="191" y="810"/>
                    </a:cubicBezTo>
                    <a:cubicBezTo>
                      <a:pt x="210" y="810"/>
                      <a:pt x="231" y="807"/>
                      <a:pt x="253" y="800"/>
                    </a:cubicBezTo>
                    <a:cubicBezTo>
                      <a:pt x="407" y="753"/>
                      <a:pt x="553" y="642"/>
                      <a:pt x="695" y="561"/>
                    </a:cubicBezTo>
                    <a:cubicBezTo>
                      <a:pt x="857" y="469"/>
                      <a:pt x="1034" y="407"/>
                      <a:pt x="1195" y="319"/>
                    </a:cubicBezTo>
                    <a:cubicBezTo>
                      <a:pt x="1383" y="218"/>
                      <a:pt x="1252" y="1"/>
                      <a:pt x="1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842423" y="2602801"/>
                <a:ext cx="81" cy="81"/>
              </a:xfrm>
              <a:custGeom>
                <a:avLst/>
                <a:gdLst/>
                <a:ahLst/>
                <a:cxnLst/>
                <a:rect l="l" t="t" r="r" b="b"/>
                <a:pathLst>
                  <a:path w="1" h="1" extrusionOk="0">
                    <a:moveTo>
                      <a:pt x="0" y="0"/>
                    </a:moveTo>
                    <a:lnTo>
                      <a:pt x="0" y="0"/>
                    </a:lnTo>
                    <a:close/>
                  </a:path>
                </a:pathLst>
              </a:custGeom>
              <a:solidFill>
                <a:srgbClr val="7BE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768835" y="2605637"/>
                <a:ext cx="142720" cy="279524"/>
              </a:xfrm>
              <a:custGeom>
                <a:avLst/>
                <a:gdLst/>
                <a:ahLst/>
                <a:cxnLst/>
                <a:rect l="l" t="t" r="r" b="b"/>
                <a:pathLst>
                  <a:path w="1761" h="3449" extrusionOk="0">
                    <a:moveTo>
                      <a:pt x="918" y="1"/>
                    </a:moveTo>
                    <a:cubicBezTo>
                      <a:pt x="914" y="1"/>
                      <a:pt x="912" y="9"/>
                      <a:pt x="912" y="27"/>
                    </a:cubicBezTo>
                    <a:cubicBezTo>
                      <a:pt x="912" y="27"/>
                      <a:pt x="924" y="281"/>
                      <a:pt x="935" y="442"/>
                    </a:cubicBezTo>
                    <a:cubicBezTo>
                      <a:pt x="943" y="658"/>
                      <a:pt x="974" y="1138"/>
                      <a:pt x="974" y="1138"/>
                    </a:cubicBezTo>
                    <a:cubicBezTo>
                      <a:pt x="978" y="1173"/>
                      <a:pt x="951" y="1200"/>
                      <a:pt x="916" y="1200"/>
                    </a:cubicBezTo>
                    <a:lnTo>
                      <a:pt x="51" y="1169"/>
                    </a:lnTo>
                    <a:cubicBezTo>
                      <a:pt x="16" y="1169"/>
                      <a:pt x="1" y="1192"/>
                      <a:pt x="16" y="1227"/>
                    </a:cubicBezTo>
                    <a:lnTo>
                      <a:pt x="1108" y="3426"/>
                    </a:lnTo>
                    <a:cubicBezTo>
                      <a:pt x="1116" y="3441"/>
                      <a:pt x="1121" y="3449"/>
                      <a:pt x="1125" y="3449"/>
                    </a:cubicBezTo>
                    <a:cubicBezTo>
                      <a:pt x="1128" y="3449"/>
                      <a:pt x="1129" y="3440"/>
                      <a:pt x="1127" y="3422"/>
                    </a:cubicBezTo>
                    <a:lnTo>
                      <a:pt x="904" y="2019"/>
                    </a:lnTo>
                    <a:cubicBezTo>
                      <a:pt x="897" y="1986"/>
                      <a:pt x="917" y="1957"/>
                      <a:pt x="949" y="1957"/>
                    </a:cubicBezTo>
                    <a:cubicBezTo>
                      <a:pt x="951" y="1957"/>
                      <a:pt x="952" y="1957"/>
                      <a:pt x="954" y="1957"/>
                    </a:cubicBezTo>
                    <a:lnTo>
                      <a:pt x="1708" y="1969"/>
                    </a:lnTo>
                    <a:cubicBezTo>
                      <a:pt x="1711" y="1969"/>
                      <a:pt x="1714" y="1970"/>
                      <a:pt x="1717" y="1970"/>
                    </a:cubicBezTo>
                    <a:cubicBezTo>
                      <a:pt x="1743" y="1970"/>
                      <a:pt x="1760" y="1939"/>
                      <a:pt x="1747" y="1915"/>
                    </a:cubicBezTo>
                    <a:lnTo>
                      <a:pt x="935" y="23"/>
                    </a:lnTo>
                    <a:cubicBezTo>
                      <a:pt x="928" y="8"/>
                      <a:pt x="922" y="1"/>
                      <a:pt x="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1396441" y="2877297"/>
                <a:ext cx="81" cy="81"/>
              </a:xfrm>
              <a:custGeom>
                <a:avLst/>
                <a:gdLst/>
                <a:ahLst/>
                <a:cxnLst/>
                <a:rect l="l" t="t" r="r" b="b"/>
                <a:pathLst>
                  <a:path w="1" h="1" extrusionOk="0">
                    <a:moveTo>
                      <a:pt x="1" y="1"/>
                    </a:moveTo>
                    <a:lnTo>
                      <a:pt x="1" y="1"/>
                    </a:lnTo>
                    <a:close/>
                  </a:path>
                </a:pathLst>
              </a:custGeom>
              <a:solidFill>
                <a:srgbClr val="7BE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1355676" y="2613012"/>
                <a:ext cx="153985" cy="261856"/>
              </a:xfrm>
              <a:custGeom>
                <a:avLst/>
                <a:gdLst/>
                <a:ahLst/>
                <a:cxnLst/>
                <a:rect l="l" t="t" r="r" b="b"/>
                <a:pathLst>
                  <a:path w="1900" h="3231" extrusionOk="0">
                    <a:moveTo>
                      <a:pt x="1735" y="0"/>
                    </a:moveTo>
                    <a:cubicBezTo>
                      <a:pt x="1732" y="0"/>
                      <a:pt x="1725" y="5"/>
                      <a:pt x="1715" y="17"/>
                    </a:cubicBezTo>
                    <a:lnTo>
                      <a:pt x="23" y="1797"/>
                    </a:lnTo>
                    <a:cubicBezTo>
                      <a:pt x="0" y="1816"/>
                      <a:pt x="12" y="1855"/>
                      <a:pt x="39" y="1859"/>
                    </a:cubicBezTo>
                    <a:lnTo>
                      <a:pt x="873" y="2085"/>
                    </a:lnTo>
                    <a:cubicBezTo>
                      <a:pt x="904" y="2093"/>
                      <a:pt x="923" y="2132"/>
                      <a:pt x="911" y="2162"/>
                    </a:cubicBezTo>
                    <a:cubicBezTo>
                      <a:pt x="911" y="2162"/>
                      <a:pt x="742" y="2612"/>
                      <a:pt x="665" y="2816"/>
                    </a:cubicBezTo>
                    <a:lnTo>
                      <a:pt x="523" y="3204"/>
                    </a:lnTo>
                    <a:cubicBezTo>
                      <a:pt x="516" y="3222"/>
                      <a:pt x="517" y="3231"/>
                      <a:pt x="523" y="3231"/>
                    </a:cubicBezTo>
                    <a:cubicBezTo>
                      <a:pt x="527" y="3231"/>
                      <a:pt x="534" y="3226"/>
                      <a:pt x="542" y="3216"/>
                    </a:cubicBezTo>
                    <a:lnTo>
                      <a:pt x="1877" y="1647"/>
                    </a:lnTo>
                    <a:cubicBezTo>
                      <a:pt x="1900" y="1628"/>
                      <a:pt x="1888" y="1589"/>
                      <a:pt x="1857" y="1582"/>
                    </a:cubicBezTo>
                    <a:lnTo>
                      <a:pt x="1134" y="1374"/>
                    </a:lnTo>
                    <a:cubicBezTo>
                      <a:pt x="1100" y="1370"/>
                      <a:pt x="1084" y="1332"/>
                      <a:pt x="1104" y="1301"/>
                    </a:cubicBezTo>
                    <a:lnTo>
                      <a:pt x="1730" y="28"/>
                    </a:lnTo>
                    <a:cubicBezTo>
                      <a:pt x="1739" y="10"/>
                      <a:pt x="1740" y="0"/>
                      <a:pt x="1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1092444" y="2344756"/>
                <a:ext cx="184458" cy="164764"/>
              </a:xfrm>
              <a:custGeom>
                <a:avLst/>
                <a:gdLst/>
                <a:ahLst/>
                <a:cxnLst/>
                <a:rect l="l" t="t" r="r" b="b"/>
                <a:pathLst>
                  <a:path w="2276" h="2033" extrusionOk="0">
                    <a:moveTo>
                      <a:pt x="256" y="1"/>
                    </a:moveTo>
                    <a:cubicBezTo>
                      <a:pt x="86" y="1"/>
                      <a:pt x="0" y="209"/>
                      <a:pt x="122" y="331"/>
                    </a:cubicBezTo>
                    <a:cubicBezTo>
                      <a:pt x="162" y="372"/>
                      <a:pt x="211" y="390"/>
                      <a:pt x="258" y="390"/>
                    </a:cubicBezTo>
                    <a:cubicBezTo>
                      <a:pt x="359" y="390"/>
                      <a:pt x="455" y="310"/>
                      <a:pt x="453" y="193"/>
                    </a:cubicBezTo>
                    <a:cubicBezTo>
                      <a:pt x="453" y="85"/>
                      <a:pt x="368" y="1"/>
                      <a:pt x="261" y="1"/>
                    </a:cubicBezTo>
                    <a:cubicBezTo>
                      <a:pt x="259" y="1"/>
                      <a:pt x="257" y="1"/>
                      <a:pt x="256" y="1"/>
                    </a:cubicBezTo>
                    <a:close/>
                    <a:moveTo>
                      <a:pt x="2079" y="1643"/>
                    </a:moveTo>
                    <a:cubicBezTo>
                      <a:pt x="1906" y="1643"/>
                      <a:pt x="1818" y="1854"/>
                      <a:pt x="1941" y="1977"/>
                    </a:cubicBezTo>
                    <a:cubicBezTo>
                      <a:pt x="1980" y="2015"/>
                      <a:pt x="2029" y="2033"/>
                      <a:pt x="2077" y="2033"/>
                    </a:cubicBezTo>
                    <a:cubicBezTo>
                      <a:pt x="2178" y="2033"/>
                      <a:pt x="2275" y="1956"/>
                      <a:pt x="2275" y="1839"/>
                    </a:cubicBezTo>
                    <a:cubicBezTo>
                      <a:pt x="2275" y="1731"/>
                      <a:pt x="2187" y="1643"/>
                      <a:pt x="2079"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891617" y="2171240"/>
                <a:ext cx="551673" cy="539192"/>
              </a:xfrm>
              <a:custGeom>
                <a:avLst/>
                <a:gdLst/>
                <a:ahLst/>
                <a:cxnLst/>
                <a:rect l="l" t="t" r="r" b="b"/>
                <a:pathLst>
                  <a:path w="6807" h="6653" extrusionOk="0">
                    <a:moveTo>
                      <a:pt x="5103" y="519"/>
                    </a:moveTo>
                    <a:cubicBezTo>
                      <a:pt x="5695" y="896"/>
                      <a:pt x="6249" y="1373"/>
                      <a:pt x="6464" y="2061"/>
                    </a:cubicBezTo>
                    <a:cubicBezTo>
                      <a:pt x="6549" y="2326"/>
                      <a:pt x="6138" y="2461"/>
                      <a:pt x="6057" y="2196"/>
                    </a:cubicBezTo>
                    <a:cubicBezTo>
                      <a:pt x="5872" y="1619"/>
                      <a:pt x="5399" y="1219"/>
                      <a:pt x="4903" y="904"/>
                    </a:cubicBezTo>
                    <a:cubicBezTo>
                      <a:pt x="4673" y="754"/>
                      <a:pt x="4865" y="369"/>
                      <a:pt x="5103" y="519"/>
                    </a:cubicBezTo>
                    <a:close/>
                    <a:moveTo>
                      <a:pt x="4265" y="511"/>
                    </a:moveTo>
                    <a:cubicBezTo>
                      <a:pt x="4511" y="638"/>
                      <a:pt x="4707" y="254"/>
                      <a:pt x="4461" y="127"/>
                    </a:cubicBezTo>
                    <a:cubicBezTo>
                      <a:pt x="4215" y="0"/>
                      <a:pt x="4019" y="385"/>
                      <a:pt x="4265" y="515"/>
                    </a:cubicBezTo>
                    <a:close/>
                    <a:moveTo>
                      <a:pt x="6361" y="2984"/>
                    </a:moveTo>
                    <a:cubicBezTo>
                      <a:pt x="6610" y="3111"/>
                      <a:pt x="6807" y="2726"/>
                      <a:pt x="6561" y="2599"/>
                    </a:cubicBezTo>
                    <a:cubicBezTo>
                      <a:pt x="6311" y="2472"/>
                      <a:pt x="6114" y="2857"/>
                      <a:pt x="6361" y="2984"/>
                    </a:cubicBezTo>
                    <a:close/>
                    <a:moveTo>
                      <a:pt x="2039" y="5806"/>
                    </a:moveTo>
                    <a:cubicBezTo>
                      <a:pt x="1523" y="5533"/>
                      <a:pt x="1020" y="5168"/>
                      <a:pt x="789" y="4610"/>
                    </a:cubicBezTo>
                    <a:cubicBezTo>
                      <a:pt x="685" y="4349"/>
                      <a:pt x="285" y="4514"/>
                      <a:pt x="389" y="4772"/>
                    </a:cubicBezTo>
                    <a:cubicBezTo>
                      <a:pt x="662" y="5445"/>
                      <a:pt x="1250" y="5875"/>
                      <a:pt x="1873" y="6206"/>
                    </a:cubicBezTo>
                    <a:cubicBezTo>
                      <a:pt x="2119" y="6337"/>
                      <a:pt x="2285" y="5937"/>
                      <a:pt x="2039" y="5806"/>
                    </a:cubicBezTo>
                    <a:close/>
                    <a:moveTo>
                      <a:pt x="2708" y="6148"/>
                    </a:moveTo>
                    <a:cubicBezTo>
                      <a:pt x="2450" y="6041"/>
                      <a:pt x="2285" y="6441"/>
                      <a:pt x="2542" y="6544"/>
                    </a:cubicBezTo>
                    <a:cubicBezTo>
                      <a:pt x="2800" y="6652"/>
                      <a:pt x="2965" y="6252"/>
                      <a:pt x="2708" y="6148"/>
                    </a:cubicBezTo>
                    <a:close/>
                    <a:moveTo>
                      <a:pt x="424" y="3849"/>
                    </a:moveTo>
                    <a:cubicBezTo>
                      <a:pt x="166" y="3741"/>
                      <a:pt x="1" y="4137"/>
                      <a:pt x="258" y="4245"/>
                    </a:cubicBezTo>
                    <a:cubicBezTo>
                      <a:pt x="516" y="4353"/>
                      <a:pt x="681" y="3953"/>
                      <a:pt x="424" y="3849"/>
                    </a:cubicBezTo>
                    <a:close/>
                    <a:moveTo>
                      <a:pt x="4365" y="5668"/>
                    </a:moveTo>
                    <a:cubicBezTo>
                      <a:pt x="4192" y="5668"/>
                      <a:pt x="4104" y="5879"/>
                      <a:pt x="4227" y="6002"/>
                    </a:cubicBezTo>
                    <a:cubicBezTo>
                      <a:pt x="4350" y="6125"/>
                      <a:pt x="4561" y="6037"/>
                      <a:pt x="4561" y="5864"/>
                    </a:cubicBezTo>
                    <a:cubicBezTo>
                      <a:pt x="4561" y="5756"/>
                      <a:pt x="4473" y="5668"/>
                      <a:pt x="4365" y="5668"/>
                    </a:cubicBezTo>
                    <a:close/>
                    <a:moveTo>
                      <a:pt x="5930" y="3987"/>
                    </a:moveTo>
                    <a:cubicBezTo>
                      <a:pt x="5757" y="3987"/>
                      <a:pt x="5668" y="4199"/>
                      <a:pt x="5795" y="4322"/>
                    </a:cubicBezTo>
                    <a:cubicBezTo>
                      <a:pt x="5918" y="4445"/>
                      <a:pt x="6130" y="4353"/>
                      <a:pt x="6126" y="4180"/>
                    </a:cubicBezTo>
                    <a:cubicBezTo>
                      <a:pt x="6126" y="4072"/>
                      <a:pt x="6038" y="3984"/>
                      <a:pt x="5930" y="3984"/>
                    </a:cubicBezTo>
                    <a:close/>
                    <a:moveTo>
                      <a:pt x="2935" y="292"/>
                    </a:moveTo>
                    <a:cubicBezTo>
                      <a:pt x="2762" y="292"/>
                      <a:pt x="2677" y="504"/>
                      <a:pt x="2800" y="627"/>
                    </a:cubicBezTo>
                    <a:cubicBezTo>
                      <a:pt x="2923" y="750"/>
                      <a:pt x="3135" y="661"/>
                      <a:pt x="3131" y="485"/>
                    </a:cubicBezTo>
                    <a:cubicBezTo>
                      <a:pt x="3135" y="377"/>
                      <a:pt x="3042" y="288"/>
                      <a:pt x="2935" y="292"/>
                    </a:cubicBezTo>
                    <a:close/>
                    <a:moveTo>
                      <a:pt x="935" y="1742"/>
                    </a:moveTo>
                    <a:cubicBezTo>
                      <a:pt x="762" y="1742"/>
                      <a:pt x="674" y="1950"/>
                      <a:pt x="797" y="2073"/>
                    </a:cubicBezTo>
                    <a:cubicBezTo>
                      <a:pt x="920" y="2196"/>
                      <a:pt x="1131" y="2111"/>
                      <a:pt x="1131" y="1934"/>
                    </a:cubicBezTo>
                    <a:cubicBezTo>
                      <a:pt x="1131" y="1826"/>
                      <a:pt x="1043" y="1738"/>
                      <a:pt x="935" y="17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775724" y="2130394"/>
                <a:ext cx="748613" cy="444451"/>
              </a:xfrm>
              <a:custGeom>
                <a:avLst/>
                <a:gdLst/>
                <a:ahLst/>
                <a:cxnLst/>
                <a:rect l="l" t="t" r="r" b="b"/>
                <a:pathLst>
                  <a:path w="9237" h="5484" extrusionOk="0">
                    <a:moveTo>
                      <a:pt x="439" y="5233"/>
                    </a:moveTo>
                    <a:cubicBezTo>
                      <a:pt x="385" y="5483"/>
                      <a:pt x="0" y="5403"/>
                      <a:pt x="54" y="5149"/>
                    </a:cubicBezTo>
                    <a:cubicBezTo>
                      <a:pt x="104" y="4899"/>
                      <a:pt x="493" y="4980"/>
                      <a:pt x="439" y="5233"/>
                    </a:cubicBezTo>
                    <a:close/>
                    <a:moveTo>
                      <a:pt x="462" y="2123"/>
                    </a:moveTo>
                    <a:cubicBezTo>
                      <a:pt x="354" y="2884"/>
                      <a:pt x="262" y="3649"/>
                      <a:pt x="154" y="4411"/>
                    </a:cubicBezTo>
                    <a:cubicBezTo>
                      <a:pt x="116" y="4664"/>
                      <a:pt x="496" y="4714"/>
                      <a:pt x="531" y="4464"/>
                    </a:cubicBezTo>
                    <a:cubicBezTo>
                      <a:pt x="639" y="3703"/>
                      <a:pt x="731" y="2938"/>
                      <a:pt x="839" y="2177"/>
                    </a:cubicBezTo>
                    <a:cubicBezTo>
                      <a:pt x="873" y="1927"/>
                      <a:pt x="496" y="1873"/>
                      <a:pt x="462" y="2123"/>
                    </a:cubicBezTo>
                    <a:close/>
                    <a:moveTo>
                      <a:pt x="558" y="1354"/>
                    </a:moveTo>
                    <a:cubicBezTo>
                      <a:pt x="504" y="1600"/>
                      <a:pt x="877" y="1681"/>
                      <a:pt x="931" y="1435"/>
                    </a:cubicBezTo>
                    <a:cubicBezTo>
                      <a:pt x="981" y="1188"/>
                      <a:pt x="608" y="1108"/>
                      <a:pt x="558" y="1354"/>
                    </a:cubicBezTo>
                    <a:close/>
                    <a:moveTo>
                      <a:pt x="1773" y="4"/>
                    </a:moveTo>
                    <a:cubicBezTo>
                      <a:pt x="1596" y="4"/>
                      <a:pt x="1512" y="216"/>
                      <a:pt x="1635" y="335"/>
                    </a:cubicBezTo>
                    <a:cubicBezTo>
                      <a:pt x="1758" y="458"/>
                      <a:pt x="1969" y="369"/>
                      <a:pt x="1965" y="196"/>
                    </a:cubicBezTo>
                    <a:cubicBezTo>
                      <a:pt x="1965" y="89"/>
                      <a:pt x="1877" y="0"/>
                      <a:pt x="1773" y="0"/>
                    </a:cubicBezTo>
                    <a:close/>
                    <a:moveTo>
                      <a:pt x="8625" y="412"/>
                    </a:moveTo>
                    <a:cubicBezTo>
                      <a:pt x="8448" y="412"/>
                      <a:pt x="8363" y="623"/>
                      <a:pt x="8487" y="746"/>
                    </a:cubicBezTo>
                    <a:cubicBezTo>
                      <a:pt x="8610" y="869"/>
                      <a:pt x="8821" y="777"/>
                      <a:pt x="8817" y="604"/>
                    </a:cubicBezTo>
                    <a:cubicBezTo>
                      <a:pt x="8817" y="496"/>
                      <a:pt x="8733" y="412"/>
                      <a:pt x="8625" y="412"/>
                    </a:cubicBezTo>
                    <a:close/>
                    <a:moveTo>
                      <a:pt x="9044" y="2976"/>
                    </a:moveTo>
                    <a:cubicBezTo>
                      <a:pt x="8867" y="2973"/>
                      <a:pt x="8779" y="3184"/>
                      <a:pt x="8902" y="3307"/>
                    </a:cubicBezTo>
                    <a:cubicBezTo>
                      <a:pt x="9025" y="3434"/>
                      <a:pt x="9236" y="3346"/>
                      <a:pt x="9236" y="3173"/>
                    </a:cubicBezTo>
                    <a:cubicBezTo>
                      <a:pt x="9236" y="3065"/>
                      <a:pt x="9152" y="2976"/>
                      <a:pt x="9044" y="29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709997" y="2755488"/>
                <a:ext cx="750477" cy="659139"/>
              </a:xfrm>
              <a:custGeom>
                <a:avLst/>
                <a:gdLst/>
                <a:ahLst/>
                <a:cxnLst/>
                <a:rect l="l" t="t" r="r" b="b"/>
                <a:pathLst>
                  <a:path w="9260" h="8133" extrusionOk="0">
                    <a:moveTo>
                      <a:pt x="3407" y="1"/>
                    </a:moveTo>
                    <a:cubicBezTo>
                      <a:pt x="3234" y="1"/>
                      <a:pt x="3145" y="212"/>
                      <a:pt x="3268" y="335"/>
                    </a:cubicBezTo>
                    <a:cubicBezTo>
                      <a:pt x="3308" y="375"/>
                      <a:pt x="3357" y="392"/>
                      <a:pt x="3405" y="392"/>
                    </a:cubicBezTo>
                    <a:cubicBezTo>
                      <a:pt x="3506" y="392"/>
                      <a:pt x="3603" y="314"/>
                      <a:pt x="3603" y="197"/>
                    </a:cubicBezTo>
                    <a:cubicBezTo>
                      <a:pt x="3603" y="89"/>
                      <a:pt x="3515" y="1"/>
                      <a:pt x="3407" y="1"/>
                    </a:cubicBezTo>
                    <a:close/>
                    <a:moveTo>
                      <a:pt x="7287" y="197"/>
                    </a:moveTo>
                    <a:cubicBezTo>
                      <a:pt x="7114" y="197"/>
                      <a:pt x="7025" y="408"/>
                      <a:pt x="7148" y="531"/>
                    </a:cubicBezTo>
                    <a:cubicBezTo>
                      <a:pt x="7188" y="571"/>
                      <a:pt x="7237" y="588"/>
                      <a:pt x="7284" y="588"/>
                    </a:cubicBezTo>
                    <a:cubicBezTo>
                      <a:pt x="7385" y="588"/>
                      <a:pt x="7483" y="510"/>
                      <a:pt x="7483" y="393"/>
                    </a:cubicBezTo>
                    <a:cubicBezTo>
                      <a:pt x="7483" y="285"/>
                      <a:pt x="7394" y="197"/>
                      <a:pt x="7287" y="197"/>
                    </a:cubicBezTo>
                    <a:close/>
                    <a:moveTo>
                      <a:pt x="5176" y="1246"/>
                    </a:moveTo>
                    <a:cubicBezTo>
                      <a:pt x="4999" y="1246"/>
                      <a:pt x="4914" y="1458"/>
                      <a:pt x="5037" y="1581"/>
                    </a:cubicBezTo>
                    <a:cubicBezTo>
                      <a:pt x="5077" y="1620"/>
                      <a:pt x="5125" y="1638"/>
                      <a:pt x="5173" y="1638"/>
                    </a:cubicBezTo>
                    <a:cubicBezTo>
                      <a:pt x="5274" y="1638"/>
                      <a:pt x="5372" y="1559"/>
                      <a:pt x="5372" y="1439"/>
                    </a:cubicBezTo>
                    <a:cubicBezTo>
                      <a:pt x="5372" y="1331"/>
                      <a:pt x="5283" y="1246"/>
                      <a:pt x="5176" y="1246"/>
                    </a:cubicBezTo>
                    <a:close/>
                    <a:moveTo>
                      <a:pt x="1054" y="1442"/>
                    </a:moveTo>
                    <a:cubicBezTo>
                      <a:pt x="881" y="1442"/>
                      <a:pt x="796" y="1654"/>
                      <a:pt x="919" y="1777"/>
                    </a:cubicBezTo>
                    <a:cubicBezTo>
                      <a:pt x="959" y="1817"/>
                      <a:pt x="1007" y="1834"/>
                      <a:pt x="1055" y="1834"/>
                    </a:cubicBezTo>
                    <a:cubicBezTo>
                      <a:pt x="1154" y="1834"/>
                      <a:pt x="1250" y="1756"/>
                      <a:pt x="1250" y="1639"/>
                    </a:cubicBezTo>
                    <a:cubicBezTo>
                      <a:pt x="1254" y="1531"/>
                      <a:pt x="1165" y="1442"/>
                      <a:pt x="1058" y="1442"/>
                    </a:cubicBezTo>
                    <a:close/>
                    <a:moveTo>
                      <a:pt x="550" y="3384"/>
                    </a:moveTo>
                    <a:cubicBezTo>
                      <a:pt x="373" y="3384"/>
                      <a:pt x="289" y="3596"/>
                      <a:pt x="412" y="3719"/>
                    </a:cubicBezTo>
                    <a:cubicBezTo>
                      <a:pt x="451" y="3758"/>
                      <a:pt x="500" y="3776"/>
                      <a:pt x="547" y="3776"/>
                    </a:cubicBezTo>
                    <a:cubicBezTo>
                      <a:pt x="647" y="3776"/>
                      <a:pt x="742" y="3698"/>
                      <a:pt x="742" y="3580"/>
                    </a:cubicBezTo>
                    <a:cubicBezTo>
                      <a:pt x="746" y="3473"/>
                      <a:pt x="658" y="3384"/>
                      <a:pt x="550" y="3384"/>
                    </a:cubicBezTo>
                    <a:close/>
                    <a:moveTo>
                      <a:pt x="8890" y="3469"/>
                    </a:moveTo>
                    <a:cubicBezTo>
                      <a:pt x="8717" y="3469"/>
                      <a:pt x="8628" y="3680"/>
                      <a:pt x="8752" y="3803"/>
                    </a:cubicBezTo>
                    <a:cubicBezTo>
                      <a:pt x="8791" y="3843"/>
                      <a:pt x="8840" y="3861"/>
                      <a:pt x="8888" y="3861"/>
                    </a:cubicBezTo>
                    <a:cubicBezTo>
                      <a:pt x="8989" y="3861"/>
                      <a:pt x="9086" y="3782"/>
                      <a:pt x="9086" y="3665"/>
                    </a:cubicBezTo>
                    <a:cubicBezTo>
                      <a:pt x="9086" y="3557"/>
                      <a:pt x="9001" y="3469"/>
                      <a:pt x="8890" y="3469"/>
                    </a:cubicBezTo>
                    <a:close/>
                    <a:moveTo>
                      <a:pt x="4399" y="4945"/>
                    </a:moveTo>
                    <a:cubicBezTo>
                      <a:pt x="4226" y="4945"/>
                      <a:pt x="4137" y="5153"/>
                      <a:pt x="4260" y="5276"/>
                    </a:cubicBezTo>
                    <a:cubicBezTo>
                      <a:pt x="4301" y="5316"/>
                      <a:pt x="4350" y="5334"/>
                      <a:pt x="4399" y="5334"/>
                    </a:cubicBezTo>
                    <a:cubicBezTo>
                      <a:pt x="4499" y="5334"/>
                      <a:pt x="4595" y="5258"/>
                      <a:pt x="4595" y="5141"/>
                    </a:cubicBezTo>
                    <a:cubicBezTo>
                      <a:pt x="4595" y="5034"/>
                      <a:pt x="4507" y="4945"/>
                      <a:pt x="4403" y="4945"/>
                    </a:cubicBezTo>
                    <a:close/>
                    <a:moveTo>
                      <a:pt x="262" y="6595"/>
                    </a:moveTo>
                    <a:cubicBezTo>
                      <a:pt x="89" y="6595"/>
                      <a:pt x="0" y="6806"/>
                      <a:pt x="123" y="6929"/>
                    </a:cubicBezTo>
                    <a:cubicBezTo>
                      <a:pt x="163" y="6969"/>
                      <a:pt x="212" y="6987"/>
                      <a:pt x="260" y="6987"/>
                    </a:cubicBezTo>
                    <a:cubicBezTo>
                      <a:pt x="361" y="6987"/>
                      <a:pt x="458" y="6908"/>
                      <a:pt x="458" y="6791"/>
                    </a:cubicBezTo>
                    <a:cubicBezTo>
                      <a:pt x="458" y="6683"/>
                      <a:pt x="369" y="6595"/>
                      <a:pt x="262" y="6595"/>
                    </a:cubicBezTo>
                    <a:close/>
                    <a:moveTo>
                      <a:pt x="3172" y="6972"/>
                    </a:moveTo>
                    <a:cubicBezTo>
                      <a:pt x="2999" y="6972"/>
                      <a:pt x="2911" y="7183"/>
                      <a:pt x="3034" y="7306"/>
                    </a:cubicBezTo>
                    <a:cubicBezTo>
                      <a:pt x="3074" y="7346"/>
                      <a:pt x="3122" y="7363"/>
                      <a:pt x="3170" y="7363"/>
                    </a:cubicBezTo>
                    <a:cubicBezTo>
                      <a:pt x="3271" y="7363"/>
                      <a:pt x="3368" y="7285"/>
                      <a:pt x="3368" y="7168"/>
                    </a:cubicBezTo>
                    <a:cubicBezTo>
                      <a:pt x="3368" y="7060"/>
                      <a:pt x="3284" y="6972"/>
                      <a:pt x="3176" y="6972"/>
                    </a:cubicBezTo>
                    <a:close/>
                    <a:moveTo>
                      <a:pt x="6168" y="7741"/>
                    </a:moveTo>
                    <a:cubicBezTo>
                      <a:pt x="5995" y="7741"/>
                      <a:pt x="5906" y="7952"/>
                      <a:pt x="6029" y="8075"/>
                    </a:cubicBezTo>
                    <a:cubicBezTo>
                      <a:pt x="6069" y="8115"/>
                      <a:pt x="6118" y="8133"/>
                      <a:pt x="6166" y="8133"/>
                    </a:cubicBezTo>
                    <a:cubicBezTo>
                      <a:pt x="6267" y="8133"/>
                      <a:pt x="6364" y="8054"/>
                      <a:pt x="6364" y="7937"/>
                    </a:cubicBezTo>
                    <a:cubicBezTo>
                      <a:pt x="6364" y="7829"/>
                      <a:pt x="6275" y="7741"/>
                      <a:pt x="6168" y="7741"/>
                    </a:cubicBezTo>
                    <a:close/>
                    <a:moveTo>
                      <a:pt x="9067" y="7741"/>
                    </a:moveTo>
                    <a:cubicBezTo>
                      <a:pt x="8894" y="7741"/>
                      <a:pt x="8805" y="7952"/>
                      <a:pt x="8928" y="8075"/>
                    </a:cubicBezTo>
                    <a:cubicBezTo>
                      <a:pt x="8968" y="8115"/>
                      <a:pt x="9016" y="8133"/>
                      <a:pt x="9064" y="8133"/>
                    </a:cubicBezTo>
                    <a:cubicBezTo>
                      <a:pt x="9164" y="8133"/>
                      <a:pt x="9259" y="8054"/>
                      <a:pt x="9259" y="7937"/>
                    </a:cubicBezTo>
                    <a:cubicBezTo>
                      <a:pt x="9259" y="7829"/>
                      <a:pt x="9174" y="7741"/>
                      <a:pt x="9067" y="77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1541672" y="2273437"/>
                <a:ext cx="304243" cy="1114450"/>
              </a:xfrm>
              <a:custGeom>
                <a:avLst/>
                <a:gdLst/>
                <a:ahLst/>
                <a:cxnLst/>
                <a:rect l="l" t="t" r="r" b="b"/>
                <a:pathLst>
                  <a:path w="3754" h="13751" extrusionOk="0">
                    <a:moveTo>
                      <a:pt x="3557" y="6575"/>
                    </a:moveTo>
                    <a:cubicBezTo>
                      <a:pt x="3546" y="6875"/>
                      <a:pt x="3088" y="6860"/>
                      <a:pt x="3100" y="6560"/>
                    </a:cubicBezTo>
                    <a:cubicBezTo>
                      <a:pt x="3111" y="6256"/>
                      <a:pt x="3569" y="6272"/>
                      <a:pt x="3557" y="6575"/>
                    </a:cubicBezTo>
                    <a:close/>
                    <a:moveTo>
                      <a:pt x="2950" y="2988"/>
                    </a:moveTo>
                    <a:cubicBezTo>
                      <a:pt x="2981" y="3891"/>
                      <a:pt x="3031" y="4787"/>
                      <a:pt x="3061" y="5687"/>
                    </a:cubicBezTo>
                    <a:cubicBezTo>
                      <a:pt x="3073" y="5983"/>
                      <a:pt x="3519" y="5968"/>
                      <a:pt x="3507" y="5672"/>
                    </a:cubicBezTo>
                    <a:cubicBezTo>
                      <a:pt x="3477" y="4772"/>
                      <a:pt x="3427" y="3872"/>
                      <a:pt x="3396" y="2972"/>
                    </a:cubicBezTo>
                    <a:cubicBezTo>
                      <a:pt x="3384" y="2680"/>
                      <a:pt x="2938" y="2696"/>
                      <a:pt x="2950" y="2988"/>
                    </a:cubicBezTo>
                    <a:close/>
                    <a:moveTo>
                      <a:pt x="2900" y="2084"/>
                    </a:moveTo>
                    <a:cubicBezTo>
                      <a:pt x="2892" y="2380"/>
                      <a:pt x="3338" y="2396"/>
                      <a:pt x="3346" y="2100"/>
                    </a:cubicBezTo>
                    <a:cubicBezTo>
                      <a:pt x="3357" y="1807"/>
                      <a:pt x="2915" y="1788"/>
                      <a:pt x="2904" y="2084"/>
                    </a:cubicBezTo>
                    <a:close/>
                    <a:moveTo>
                      <a:pt x="35" y="13396"/>
                    </a:moveTo>
                    <a:cubicBezTo>
                      <a:pt x="1" y="13693"/>
                      <a:pt x="454" y="13750"/>
                      <a:pt x="489" y="13450"/>
                    </a:cubicBezTo>
                    <a:cubicBezTo>
                      <a:pt x="527" y="13150"/>
                      <a:pt x="74" y="13097"/>
                      <a:pt x="39" y="13396"/>
                    </a:cubicBezTo>
                    <a:close/>
                    <a:moveTo>
                      <a:pt x="193" y="9828"/>
                    </a:moveTo>
                    <a:cubicBezTo>
                      <a:pt x="147" y="10728"/>
                      <a:pt x="120" y="11628"/>
                      <a:pt x="74" y="12527"/>
                    </a:cubicBezTo>
                    <a:cubicBezTo>
                      <a:pt x="58" y="12820"/>
                      <a:pt x="504" y="12843"/>
                      <a:pt x="520" y="12547"/>
                    </a:cubicBezTo>
                    <a:cubicBezTo>
                      <a:pt x="566" y="11651"/>
                      <a:pt x="593" y="10747"/>
                      <a:pt x="639" y="9847"/>
                    </a:cubicBezTo>
                    <a:cubicBezTo>
                      <a:pt x="654" y="9555"/>
                      <a:pt x="212" y="9532"/>
                      <a:pt x="197" y="9828"/>
                    </a:cubicBezTo>
                    <a:close/>
                    <a:moveTo>
                      <a:pt x="227" y="8921"/>
                    </a:moveTo>
                    <a:cubicBezTo>
                      <a:pt x="189" y="9213"/>
                      <a:pt x="635" y="9267"/>
                      <a:pt x="670" y="8975"/>
                    </a:cubicBezTo>
                    <a:cubicBezTo>
                      <a:pt x="704" y="8682"/>
                      <a:pt x="262" y="8629"/>
                      <a:pt x="227" y="8921"/>
                    </a:cubicBezTo>
                    <a:close/>
                    <a:moveTo>
                      <a:pt x="2665" y="8829"/>
                    </a:moveTo>
                    <a:cubicBezTo>
                      <a:pt x="2488" y="8829"/>
                      <a:pt x="2404" y="9040"/>
                      <a:pt x="2527" y="9163"/>
                    </a:cubicBezTo>
                    <a:cubicBezTo>
                      <a:pt x="2654" y="9282"/>
                      <a:pt x="2861" y="9194"/>
                      <a:pt x="2861" y="9021"/>
                    </a:cubicBezTo>
                    <a:cubicBezTo>
                      <a:pt x="2858" y="8913"/>
                      <a:pt x="2773" y="8829"/>
                      <a:pt x="2665" y="8829"/>
                    </a:cubicBezTo>
                    <a:close/>
                    <a:moveTo>
                      <a:pt x="1400" y="3580"/>
                    </a:moveTo>
                    <a:cubicBezTo>
                      <a:pt x="1227" y="3580"/>
                      <a:pt x="1143" y="3788"/>
                      <a:pt x="1266" y="3911"/>
                    </a:cubicBezTo>
                    <a:cubicBezTo>
                      <a:pt x="1389" y="4034"/>
                      <a:pt x="1596" y="3945"/>
                      <a:pt x="1596" y="3772"/>
                    </a:cubicBezTo>
                    <a:cubicBezTo>
                      <a:pt x="1596" y="3665"/>
                      <a:pt x="1508" y="3580"/>
                      <a:pt x="1400" y="3580"/>
                    </a:cubicBezTo>
                    <a:close/>
                    <a:moveTo>
                      <a:pt x="2473" y="0"/>
                    </a:moveTo>
                    <a:cubicBezTo>
                      <a:pt x="2296" y="0"/>
                      <a:pt x="2212" y="208"/>
                      <a:pt x="2335" y="331"/>
                    </a:cubicBezTo>
                    <a:cubicBezTo>
                      <a:pt x="2458" y="454"/>
                      <a:pt x="2665" y="369"/>
                      <a:pt x="2665" y="192"/>
                    </a:cubicBezTo>
                    <a:cubicBezTo>
                      <a:pt x="2665" y="85"/>
                      <a:pt x="2581" y="0"/>
                      <a:pt x="2473" y="0"/>
                    </a:cubicBezTo>
                    <a:close/>
                    <a:moveTo>
                      <a:pt x="962" y="7371"/>
                    </a:moveTo>
                    <a:cubicBezTo>
                      <a:pt x="789" y="7371"/>
                      <a:pt x="700" y="7583"/>
                      <a:pt x="823" y="7706"/>
                    </a:cubicBezTo>
                    <a:cubicBezTo>
                      <a:pt x="947" y="7825"/>
                      <a:pt x="1158" y="7740"/>
                      <a:pt x="1158" y="7567"/>
                    </a:cubicBezTo>
                    <a:cubicBezTo>
                      <a:pt x="1154" y="7460"/>
                      <a:pt x="1070" y="7371"/>
                      <a:pt x="962" y="7371"/>
                    </a:cubicBezTo>
                    <a:close/>
                    <a:moveTo>
                      <a:pt x="3557" y="12001"/>
                    </a:moveTo>
                    <a:cubicBezTo>
                      <a:pt x="3384" y="12001"/>
                      <a:pt x="3296" y="12212"/>
                      <a:pt x="3419" y="12335"/>
                    </a:cubicBezTo>
                    <a:cubicBezTo>
                      <a:pt x="3542" y="12458"/>
                      <a:pt x="3753" y="12370"/>
                      <a:pt x="3753" y="12197"/>
                    </a:cubicBezTo>
                    <a:cubicBezTo>
                      <a:pt x="3750" y="12089"/>
                      <a:pt x="3665" y="12005"/>
                      <a:pt x="3557" y="12005"/>
                    </a:cubicBezTo>
                    <a:close/>
                    <a:moveTo>
                      <a:pt x="1600" y="13227"/>
                    </a:moveTo>
                    <a:cubicBezTo>
                      <a:pt x="1427" y="13227"/>
                      <a:pt x="1339" y="13435"/>
                      <a:pt x="1462" y="13558"/>
                    </a:cubicBezTo>
                    <a:cubicBezTo>
                      <a:pt x="1585" y="13681"/>
                      <a:pt x="1796" y="13596"/>
                      <a:pt x="1796" y="13423"/>
                    </a:cubicBezTo>
                    <a:cubicBezTo>
                      <a:pt x="1796" y="13316"/>
                      <a:pt x="1708" y="13227"/>
                      <a:pt x="1604" y="13227"/>
                    </a:cubicBezTo>
                    <a:close/>
                    <a:moveTo>
                      <a:pt x="1700" y="5706"/>
                    </a:moveTo>
                    <a:cubicBezTo>
                      <a:pt x="1527" y="5706"/>
                      <a:pt x="1439" y="5914"/>
                      <a:pt x="1562" y="6037"/>
                    </a:cubicBezTo>
                    <a:cubicBezTo>
                      <a:pt x="1685" y="6160"/>
                      <a:pt x="1896" y="6075"/>
                      <a:pt x="1896" y="5899"/>
                    </a:cubicBezTo>
                    <a:cubicBezTo>
                      <a:pt x="1896" y="5795"/>
                      <a:pt x="1808" y="5706"/>
                      <a:pt x="1704" y="570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1041873" y="3234135"/>
                <a:ext cx="86718" cy="87367"/>
              </a:xfrm>
              <a:custGeom>
                <a:avLst/>
                <a:gdLst/>
                <a:ahLst/>
                <a:cxnLst/>
                <a:rect l="l" t="t" r="r" b="b"/>
                <a:pathLst>
                  <a:path w="1070" h="1078" extrusionOk="0">
                    <a:moveTo>
                      <a:pt x="528" y="1"/>
                    </a:moveTo>
                    <a:cubicBezTo>
                      <a:pt x="527" y="1"/>
                      <a:pt x="527" y="1"/>
                      <a:pt x="527" y="1"/>
                    </a:cubicBezTo>
                    <a:cubicBezTo>
                      <a:pt x="473" y="4"/>
                      <a:pt x="431" y="385"/>
                      <a:pt x="404" y="412"/>
                    </a:cubicBezTo>
                    <a:cubicBezTo>
                      <a:pt x="358" y="458"/>
                      <a:pt x="0" y="497"/>
                      <a:pt x="4" y="547"/>
                    </a:cubicBezTo>
                    <a:cubicBezTo>
                      <a:pt x="4" y="597"/>
                      <a:pt x="354" y="620"/>
                      <a:pt x="404" y="666"/>
                    </a:cubicBezTo>
                    <a:cubicBezTo>
                      <a:pt x="431" y="693"/>
                      <a:pt x="492" y="1077"/>
                      <a:pt x="542" y="1077"/>
                    </a:cubicBezTo>
                    <a:cubicBezTo>
                      <a:pt x="542" y="1077"/>
                      <a:pt x="542" y="1077"/>
                      <a:pt x="542" y="1077"/>
                    </a:cubicBezTo>
                    <a:cubicBezTo>
                      <a:pt x="596" y="1077"/>
                      <a:pt x="638" y="693"/>
                      <a:pt x="665" y="666"/>
                    </a:cubicBezTo>
                    <a:cubicBezTo>
                      <a:pt x="711" y="620"/>
                      <a:pt x="1069" y="581"/>
                      <a:pt x="1065" y="531"/>
                    </a:cubicBezTo>
                    <a:cubicBezTo>
                      <a:pt x="1065" y="481"/>
                      <a:pt x="711" y="458"/>
                      <a:pt x="665" y="412"/>
                    </a:cubicBezTo>
                    <a:cubicBezTo>
                      <a:pt x="635" y="385"/>
                      <a:pt x="577" y="1"/>
                      <a:pt x="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1671343" y="3140367"/>
                <a:ext cx="86718" cy="87610"/>
              </a:xfrm>
              <a:custGeom>
                <a:avLst/>
                <a:gdLst/>
                <a:ahLst/>
                <a:cxnLst/>
                <a:rect l="l" t="t" r="r" b="b"/>
                <a:pathLst>
                  <a:path w="1070" h="1081" extrusionOk="0">
                    <a:moveTo>
                      <a:pt x="528" y="0"/>
                    </a:moveTo>
                    <a:cubicBezTo>
                      <a:pt x="527" y="0"/>
                      <a:pt x="527" y="0"/>
                      <a:pt x="527" y="0"/>
                    </a:cubicBezTo>
                    <a:cubicBezTo>
                      <a:pt x="473" y="4"/>
                      <a:pt x="431" y="385"/>
                      <a:pt x="404" y="412"/>
                    </a:cubicBezTo>
                    <a:cubicBezTo>
                      <a:pt x="358" y="462"/>
                      <a:pt x="0" y="500"/>
                      <a:pt x="4" y="546"/>
                    </a:cubicBezTo>
                    <a:cubicBezTo>
                      <a:pt x="4" y="596"/>
                      <a:pt x="354" y="619"/>
                      <a:pt x="404" y="669"/>
                    </a:cubicBezTo>
                    <a:cubicBezTo>
                      <a:pt x="431" y="696"/>
                      <a:pt x="489" y="1081"/>
                      <a:pt x="542" y="1081"/>
                    </a:cubicBezTo>
                    <a:cubicBezTo>
                      <a:pt x="592" y="1077"/>
                      <a:pt x="638" y="696"/>
                      <a:pt x="665" y="669"/>
                    </a:cubicBezTo>
                    <a:cubicBezTo>
                      <a:pt x="712" y="619"/>
                      <a:pt x="1069" y="581"/>
                      <a:pt x="1065" y="531"/>
                    </a:cubicBezTo>
                    <a:cubicBezTo>
                      <a:pt x="1065" y="481"/>
                      <a:pt x="712" y="458"/>
                      <a:pt x="665" y="412"/>
                    </a:cubicBezTo>
                    <a:cubicBezTo>
                      <a:pt x="635" y="385"/>
                      <a:pt x="578" y="0"/>
                      <a:pt x="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1611775" y="2375958"/>
                <a:ext cx="87042" cy="87285"/>
              </a:xfrm>
              <a:custGeom>
                <a:avLst/>
                <a:gdLst/>
                <a:ahLst/>
                <a:cxnLst/>
                <a:rect l="l" t="t" r="r" b="b"/>
                <a:pathLst>
                  <a:path w="1074" h="1077" extrusionOk="0">
                    <a:moveTo>
                      <a:pt x="528" y="0"/>
                    </a:moveTo>
                    <a:cubicBezTo>
                      <a:pt x="528" y="0"/>
                      <a:pt x="528" y="0"/>
                      <a:pt x="528" y="0"/>
                    </a:cubicBezTo>
                    <a:cubicBezTo>
                      <a:pt x="478" y="4"/>
                      <a:pt x="431" y="385"/>
                      <a:pt x="405" y="412"/>
                    </a:cubicBezTo>
                    <a:cubicBezTo>
                      <a:pt x="358" y="462"/>
                      <a:pt x="1" y="500"/>
                      <a:pt x="5" y="546"/>
                    </a:cubicBezTo>
                    <a:cubicBezTo>
                      <a:pt x="8" y="596"/>
                      <a:pt x="358" y="619"/>
                      <a:pt x="408" y="669"/>
                    </a:cubicBezTo>
                    <a:cubicBezTo>
                      <a:pt x="435" y="692"/>
                      <a:pt x="492" y="1077"/>
                      <a:pt x="542" y="1077"/>
                    </a:cubicBezTo>
                    <a:cubicBezTo>
                      <a:pt x="542" y="1077"/>
                      <a:pt x="543" y="1077"/>
                      <a:pt x="543" y="1077"/>
                    </a:cubicBezTo>
                    <a:cubicBezTo>
                      <a:pt x="597" y="1077"/>
                      <a:pt x="639" y="692"/>
                      <a:pt x="666" y="665"/>
                    </a:cubicBezTo>
                    <a:cubicBezTo>
                      <a:pt x="716" y="619"/>
                      <a:pt x="1074" y="581"/>
                      <a:pt x="1070" y="531"/>
                    </a:cubicBezTo>
                    <a:cubicBezTo>
                      <a:pt x="1066" y="481"/>
                      <a:pt x="712" y="458"/>
                      <a:pt x="666" y="412"/>
                    </a:cubicBezTo>
                    <a:cubicBezTo>
                      <a:pt x="639" y="385"/>
                      <a:pt x="582" y="0"/>
                      <a:pt x="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0" name="Google Shape;1110;p49"/>
          <p:cNvGrpSpPr/>
          <p:nvPr/>
        </p:nvGrpSpPr>
        <p:grpSpPr>
          <a:xfrm rot="1488573">
            <a:off x="7881249" y="817341"/>
            <a:ext cx="376244" cy="392043"/>
            <a:chOff x="4847525" y="708375"/>
            <a:chExt cx="376247" cy="392047"/>
          </a:xfrm>
        </p:grpSpPr>
        <p:sp>
          <p:nvSpPr>
            <p:cNvPr id="1111" name="Google Shape;1111;p49"/>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2" name="Google Shape;1112;p49"/>
            <p:cNvGrpSpPr/>
            <p:nvPr/>
          </p:nvGrpSpPr>
          <p:grpSpPr>
            <a:xfrm>
              <a:off x="4847525" y="708375"/>
              <a:ext cx="376247" cy="392047"/>
              <a:chOff x="4471275" y="627875"/>
              <a:chExt cx="376247" cy="392047"/>
            </a:xfrm>
          </p:grpSpPr>
          <p:sp>
            <p:nvSpPr>
              <p:cNvPr id="1113" name="Google Shape;1113;p49"/>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5" name="Google Shape;1115;p49"/>
          <p:cNvGrpSpPr/>
          <p:nvPr/>
        </p:nvGrpSpPr>
        <p:grpSpPr>
          <a:xfrm rot="-1346772">
            <a:off x="-213171" y="-181222"/>
            <a:ext cx="796414" cy="1397027"/>
            <a:chOff x="822485" y="438217"/>
            <a:chExt cx="796447" cy="1397085"/>
          </a:xfrm>
        </p:grpSpPr>
        <p:sp>
          <p:nvSpPr>
            <p:cNvPr id="1116" name="Google Shape;1116;p49"/>
            <p:cNvSpPr/>
            <p:nvPr/>
          </p:nvSpPr>
          <p:spPr>
            <a:xfrm>
              <a:off x="822485" y="440950"/>
              <a:ext cx="796447" cy="1391619"/>
            </a:xfrm>
            <a:custGeom>
              <a:avLst/>
              <a:gdLst/>
              <a:ahLst/>
              <a:cxnLst/>
              <a:rect l="l" t="t" r="r" b="b"/>
              <a:pathLst>
                <a:path w="9018" h="15757" extrusionOk="0">
                  <a:moveTo>
                    <a:pt x="966" y="7209"/>
                  </a:moveTo>
                  <a:lnTo>
                    <a:pt x="1481" y="7316"/>
                  </a:lnTo>
                  <a:cubicBezTo>
                    <a:pt x="1381" y="8758"/>
                    <a:pt x="2173" y="10081"/>
                    <a:pt x="3411" y="10531"/>
                  </a:cubicBezTo>
                  <a:lnTo>
                    <a:pt x="3292" y="11115"/>
                  </a:lnTo>
                  <a:cubicBezTo>
                    <a:pt x="1996" y="10623"/>
                    <a:pt x="873" y="9297"/>
                    <a:pt x="966" y="7209"/>
                  </a:cubicBezTo>
                  <a:close/>
                  <a:moveTo>
                    <a:pt x="7564" y="8581"/>
                  </a:moveTo>
                  <a:lnTo>
                    <a:pt x="8010" y="8674"/>
                  </a:lnTo>
                  <a:cubicBezTo>
                    <a:pt x="7291" y="10551"/>
                    <a:pt x="5819" y="11336"/>
                    <a:pt x="4478" y="11336"/>
                  </a:cubicBezTo>
                  <a:cubicBezTo>
                    <a:pt x="4443" y="11336"/>
                    <a:pt x="4408" y="11335"/>
                    <a:pt x="4372" y="11334"/>
                  </a:cubicBezTo>
                  <a:lnTo>
                    <a:pt x="4407" y="11154"/>
                  </a:lnTo>
                  <a:lnTo>
                    <a:pt x="4488" y="10758"/>
                  </a:lnTo>
                  <a:cubicBezTo>
                    <a:pt x="4552" y="10762"/>
                    <a:pt x="4617" y="10765"/>
                    <a:pt x="4681" y="10765"/>
                  </a:cubicBezTo>
                  <a:cubicBezTo>
                    <a:pt x="5932" y="10765"/>
                    <a:pt x="7099" y="9887"/>
                    <a:pt x="7564" y="8581"/>
                  </a:cubicBezTo>
                  <a:close/>
                  <a:moveTo>
                    <a:pt x="4317" y="1"/>
                  </a:moveTo>
                  <a:cubicBezTo>
                    <a:pt x="4178" y="1"/>
                    <a:pt x="4040" y="147"/>
                    <a:pt x="4165" y="268"/>
                  </a:cubicBezTo>
                  <a:cubicBezTo>
                    <a:pt x="4269" y="368"/>
                    <a:pt x="4388" y="453"/>
                    <a:pt x="4495" y="549"/>
                  </a:cubicBezTo>
                  <a:cubicBezTo>
                    <a:pt x="4284" y="618"/>
                    <a:pt x="4084" y="710"/>
                    <a:pt x="3899" y="822"/>
                  </a:cubicBezTo>
                  <a:cubicBezTo>
                    <a:pt x="3882" y="821"/>
                    <a:pt x="3865" y="820"/>
                    <a:pt x="3848" y="820"/>
                  </a:cubicBezTo>
                  <a:cubicBezTo>
                    <a:pt x="3446" y="820"/>
                    <a:pt x="3132" y="1121"/>
                    <a:pt x="3084" y="1560"/>
                  </a:cubicBezTo>
                  <a:cubicBezTo>
                    <a:pt x="2857" y="1864"/>
                    <a:pt x="2692" y="2210"/>
                    <a:pt x="2596" y="2575"/>
                  </a:cubicBezTo>
                  <a:cubicBezTo>
                    <a:pt x="2584" y="2625"/>
                    <a:pt x="2573" y="2671"/>
                    <a:pt x="2565" y="2718"/>
                  </a:cubicBezTo>
                  <a:lnTo>
                    <a:pt x="2404" y="3479"/>
                  </a:lnTo>
                  <a:lnTo>
                    <a:pt x="1846" y="6159"/>
                  </a:lnTo>
                  <a:lnTo>
                    <a:pt x="781" y="5936"/>
                  </a:lnTo>
                  <a:cubicBezTo>
                    <a:pt x="752" y="5930"/>
                    <a:pt x="722" y="5927"/>
                    <a:pt x="693" y="5927"/>
                  </a:cubicBezTo>
                  <a:cubicBezTo>
                    <a:pt x="663" y="5927"/>
                    <a:pt x="633" y="5930"/>
                    <a:pt x="604" y="5936"/>
                  </a:cubicBezTo>
                  <a:cubicBezTo>
                    <a:pt x="558" y="5940"/>
                    <a:pt x="520" y="5955"/>
                    <a:pt x="481" y="5982"/>
                  </a:cubicBezTo>
                  <a:cubicBezTo>
                    <a:pt x="412" y="6017"/>
                    <a:pt x="362" y="6078"/>
                    <a:pt x="335" y="6151"/>
                  </a:cubicBezTo>
                  <a:cubicBezTo>
                    <a:pt x="277" y="6259"/>
                    <a:pt x="243" y="6370"/>
                    <a:pt x="224" y="6490"/>
                  </a:cubicBezTo>
                  <a:cubicBezTo>
                    <a:pt x="1" y="7978"/>
                    <a:pt x="250" y="9320"/>
                    <a:pt x="946" y="10365"/>
                  </a:cubicBezTo>
                  <a:cubicBezTo>
                    <a:pt x="1462" y="11146"/>
                    <a:pt x="2219" y="11730"/>
                    <a:pt x="3103" y="12030"/>
                  </a:cubicBezTo>
                  <a:lnTo>
                    <a:pt x="2834" y="13361"/>
                  </a:lnTo>
                  <a:cubicBezTo>
                    <a:pt x="2462" y="13306"/>
                    <a:pt x="2083" y="13279"/>
                    <a:pt x="1707" y="13279"/>
                  </a:cubicBezTo>
                  <a:cubicBezTo>
                    <a:pt x="1660" y="13279"/>
                    <a:pt x="1612" y="13279"/>
                    <a:pt x="1565" y="13280"/>
                  </a:cubicBezTo>
                  <a:cubicBezTo>
                    <a:pt x="1158" y="13295"/>
                    <a:pt x="754" y="13676"/>
                    <a:pt x="670" y="14080"/>
                  </a:cubicBezTo>
                  <a:lnTo>
                    <a:pt x="658" y="14134"/>
                  </a:lnTo>
                  <a:cubicBezTo>
                    <a:pt x="573" y="14537"/>
                    <a:pt x="823" y="14941"/>
                    <a:pt x="1212" y="15033"/>
                  </a:cubicBezTo>
                  <a:lnTo>
                    <a:pt x="4634" y="15745"/>
                  </a:lnTo>
                  <a:cubicBezTo>
                    <a:pt x="4677" y="15753"/>
                    <a:pt x="4719" y="15757"/>
                    <a:pt x="4762" y="15757"/>
                  </a:cubicBezTo>
                  <a:cubicBezTo>
                    <a:pt x="5107" y="15757"/>
                    <a:pt x="5424" y="15501"/>
                    <a:pt x="5499" y="15141"/>
                  </a:cubicBezTo>
                  <a:lnTo>
                    <a:pt x="5511" y="15087"/>
                  </a:lnTo>
                  <a:cubicBezTo>
                    <a:pt x="5591" y="14683"/>
                    <a:pt x="5376" y="14172"/>
                    <a:pt x="5007" y="13999"/>
                  </a:cubicBezTo>
                  <a:cubicBezTo>
                    <a:pt x="4653" y="13834"/>
                    <a:pt x="4288" y="13699"/>
                    <a:pt x="3911" y="13591"/>
                  </a:cubicBezTo>
                  <a:lnTo>
                    <a:pt x="4184" y="12246"/>
                  </a:lnTo>
                  <a:cubicBezTo>
                    <a:pt x="4279" y="12252"/>
                    <a:pt x="4374" y="12255"/>
                    <a:pt x="4469" y="12255"/>
                  </a:cubicBezTo>
                  <a:cubicBezTo>
                    <a:pt x="5283" y="12255"/>
                    <a:pt x="6079" y="12021"/>
                    <a:pt x="6764" y="11577"/>
                  </a:cubicBezTo>
                  <a:cubicBezTo>
                    <a:pt x="7821" y="10896"/>
                    <a:pt x="8583" y="9766"/>
                    <a:pt x="8975" y="8308"/>
                  </a:cubicBezTo>
                  <a:cubicBezTo>
                    <a:pt x="9006" y="8193"/>
                    <a:pt x="9017" y="8078"/>
                    <a:pt x="9010" y="7958"/>
                  </a:cubicBezTo>
                  <a:cubicBezTo>
                    <a:pt x="9013" y="7882"/>
                    <a:pt x="8990" y="7805"/>
                    <a:pt x="8944" y="7743"/>
                  </a:cubicBezTo>
                  <a:cubicBezTo>
                    <a:pt x="8921" y="7705"/>
                    <a:pt x="8886" y="7674"/>
                    <a:pt x="8852" y="7655"/>
                  </a:cubicBezTo>
                  <a:cubicBezTo>
                    <a:pt x="8802" y="7620"/>
                    <a:pt x="8744" y="7593"/>
                    <a:pt x="8687" y="7582"/>
                  </a:cubicBezTo>
                  <a:lnTo>
                    <a:pt x="7714" y="7382"/>
                  </a:lnTo>
                  <a:lnTo>
                    <a:pt x="7979" y="6109"/>
                  </a:lnTo>
                  <a:lnTo>
                    <a:pt x="8121" y="5436"/>
                  </a:lnTo>
                  <a:lnTo>
                    <a:pt x="8433" y="3936"/>
                  </a:lnTo>
                  <a:cubicBezTo>
                    <a:pt x="8440" y="3898"/>
                    <a:pt x="8448" y="3856"/>
                    <a:pt x="8456" y="3813"/>
                  </a:cubicBezTo>
                  <a:cubicBezTo>
                    <a:pt x="8456" y="3798"/>
                    <a:pt x="8460" y="3787"/>
                    <a:pt x="8460" y="3771"/>
                  </a:cubicBezTo>
                  <a:cubicBezTo>
                    <a:pt x="8464" y="3756"/>
                    <a:pt x="8464" y="3756"/>
                    <a:pt x="8464" y="3744"/>
                  </a:cubicBezTo>
                  <a:cubicBezTo>
                    <a:pt x="8517" y="3379"/>
                    <a:pt x="8498" y="3006"/>
                    <a:pt x="8410" y="2648"/>
                  </a:cubicBezTo>
                  <a:cubicBezTo>
                    <a:pt x="8479" y="2621"/>
                    <a:pt x="8529" y="2556"/>
                    <a:pt x="8533" y="2483"/>
                  </a:cubicBezTo>
                  <a:cubicBezTo>
                    <a:pt x="8594" y="1987"/>
                    <a:pt x="8356" y="1553"/>
                    <a:pt x="7868" y="1476"/>
                  </a:cubicBezTo>
                  <a:cubicBezTo>
                    <a:pt x="7848" y="1476"/>
                    <a:pt x="7829" y="1472"/>
                    <a:pt x="7814" y="1472"/>
                  </a:cubicBezTo>
                  <a:cubicBezTo>
                    <a:pt x="7721" y="1364"/>
                    <a:pt x="7625" y="1264"/>
                    <a:pt x="7521" y="1172"/>
                  </a:cubicBezTo>
                  <a:cubicBezTo>
                    <a:pt x="7652" y="1141"/>
                    <a:pt x="7779" y="1103"/>
                    <a:pt x="7910" y="1064"/>
                  </a:cubicBezTo>
                  <a:cubicBezTo>
                    <a:pt x="7991" y="1037"/>
                    <a:pt x="8083" y="995"/>
                    <a:pt x="8075" y="891"/>
                  </a:cubicBezTo>
                  <a:cubicBezTo>
                    <a:pt x="8075" y="814"/>
                    <a:pt x="8025" y="745"/>
                    <a:pt x="7952" y="722"/>
                  </a:cubicBezTo>
                  <a:cubicBezTo>
                    <a:pt x="7934" y="718"/>
                    <a:pt x="7915" y="716"/>
                    <a:pt x="7896" y="716"/>
                  </a:cubicBezTo>
                  <a:cubicBezTo>
                    <a:pt x="7777" y="716"/>
                    <a:pt x="7643" y="788"/>
                    <a:pt x="7537" y="818"/>
                  </a:cubicBezTo>
                  <a:cubicBezTo>
                    <a:pt x="7414" y="853"/>
                    <a:pt x="7287" y="880"/>
                    <a:pt x="7164" y="907"/>
                  </a:cubicBezTo>
                  <a:cubicBezTo>
                    <a:pt x="6883" y="730"/>
                    <a:pt x="6579" y="607"/>
                    <a:pt x="6256" y="541"/>
                  </a:cubicBezTo>
                  <a:lnTo>
                    <a:pt x="5914" y="468"/>
                  </a:lnTo>
                  <a:cubicBezTo>
                    <a:pt x="5729" y="430"/>
                    <a:pt x="5540" y="411"/>
                    <a:pt x="5350" y="411"/>
                  </a:cubicBezTo>
                  <a:cubicBezTo>
                    <a:pt x="5196" y="411"/>
                    <a:pt x="5043" y="423"/>
                    <a:pt x="4891" y="449"/>
                  </a:cubicBezTo>
                  <a:cubicBezTo>
                    <a:pt x="4849" y="411"/>
                    <a:pt x="4803" y="372"/>
                    <a:pt x="4765" y="330"/>
                  </a:cubicBezTo>
                  <a:cubicBezTo>
                    <a:pt x="4653" y="222"/>
                    <a:pt x="4534" y="118"/>
                    <a:pt x="4407" y="30"/>
                  </a:cubicBezTo>
                  <a:cubicBezTo>
                    <a:pt x="4403" y="22"/>
                    <a:pt x="4395" y="18"/>
                    <a:pt x="4388" y="15"/>
                  </a:cubicBezTo>
                  <a:cubicBezTo>
                    <a:pt x="4365" y="5"/>
                    <a:pt x="4341" y="1"/>
                    <a:pt x="431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49"/>
            <p:cNvGrpSpPr/>
            <p:nvPr/>
          </p:nvGrpSpPr>
          <p:grpSpPr>
            <a:xfrm>
              <a:off x="822522" y="438217"/>
              <a:ext cx="796359" cy="1397085"/>
              <a:chOff x="-419691" y="561767"/>
              <a:chExt cx="796359" cy="1397085"/>
            </a:xfrm>
          </p:grpSpPr>
          <p:sp>
            <p:nvSpPr>
              <p:cNvPr id="1118" name="Google Shape;1118;p49"/>
              <p:cNvSpPr/>
              <p:nvPr/>
            </p:nvSpPr>
            <p:spPr>
              <a:xfrm>
                <a:off x="-200312" y="1433454"/>
                <a:ext cx="188911" cy="481595"/>
              </a:xfrm>
              <a:custGeom>
                <a:avLst/>
                <a:gdLst/>
                <a:ahLst/>
                <a:cxnLst/>
                <a:rect l="l" t="t" r="r" b="b"/>
                <a:pathLst>
                  <a:path w="2139" h="5453" extrusionOk="0">
                    <a:moveTo>
                      <a:pt x="0" y="5222"/>
                    </a:moveTo>
                    <a:lnTo>
                      <a:pt x="1077" y="5453"/>
                    </a:lnTo>
                    <a:lnTo>
                      <a:pt x="2138" y="231"/>
                    </a:lnTo>
                    <a:lnTo>
                      <a:pt x="1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138225" y="1473814"/>
                <a:ext cx="119317" cy="133889"/>
              </a:xfrm>
              <a:custGeom>
                <a:avLst/>
                <a:gdLst/>
                <a:ahLst/>
                <a:cxnLst/>
                <a:rect l="l" t="t" r="r" b="b"/>
                <a:pathLst>
                  <a:path w="1351" h="1516" extrusionOk="0">
                    <a:moveTo>
                      <a:pt x="1347" y="201"/>
                    </a:moveTo>
                    <a:lnTo>
                      <a:pt x="1081" y="1516"/>
                    </a:lnTo>
                    <a:cubicBezTo>
                      <a:pt x="870" y="1516"/>
                      <a:pt x="662" y="1493"/>
                      <a:pt x="455" y="1450"/>
                    </a:cubicBezTo>
                    <a:cubicBezTo>
                      <a:pt x="301" y="1416"/>
                      <a:pt x="147" y="1370"/>
                      <a:pt x="1" y="1312"/>
                    </a:cubicBezTo>
                    <a:lnTo>
                      <a:pt x="266" y="1"/>
                    </a:lnTo>
                    <a:cubicBezTo>
                      <a:pt x="605" y="155"/>
                      <a:pt x="977" y="220"/>
                      <a:pt x="1350" y="2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368732" y="1732582"/>
                <a:ext cx="443177" cy="226269"/>
              </a:xfrm>
              <a:custGeom>
                <a:avLst/>
                <a:gdLst/>
                <a:ahLst/>
                <a:cxnLst/>
                <a:rect l="l" t="t" r="r" b="b"/>
                <a:pathLst>
                  <a:path w="5018" h="2562" extrusionOk="0">
                    <a:moveTo>
                      <a:pt x="85" y="877"/>
                    </a:moveTo>
                    <a:cubicBezTo>
                      <a:pt x="0" y="1277"/>
                      <a:pt x="246" y="1685"/>
                      <a:pt x="634" y="1777"/>
                    </a:cubicBezTo>
                    <a:lnTo>
                      <a:pt x="4057" y="2489"/>
                    </a:lnTo>
                    <a:cubicBezTo>
                      <a:pt x="4449" y="2562"/>
                      <a:pt x="4837" y="2285"/>
                      <a:pt x="4922" y="1885"/>
                    </a:cubicBezTo>
                    <a:cubicBezTo>
                      <a:pt x="4926" y="1866"/>
                      <a:pt x="4929" y="1846"/>
                      <a:pt x="4933" y="1831"/>
                    </a:cubicBezTo>
                    <a:cubicBezTo>
                      <a:pt x="5018" y="1427"/>
                      <a:pt x="4799" y="916"/>
                      <a:pt x="4433" y="739"/>
                    </a:cubicBezTo>
                    <a:cubicBezTo>
                      <a:pt x="3353" y="247"/>
                      <a:pt x="2176" y="1"/>
                      <a:pt x="992" y="24"/>
                    </a:cubicBezTo>
                    <a:cubicBezTo>
                      <a:pt x="584" y="39"/>
                      <a:pt x="181" y="420"/>
                      <a:pt x="96" y="820"/>
                    </a:cubicBezTo>
                    <a:cubicBezTo>
                      <a:pt x="92" y="839"/>
                      <a:pt x="88" y="858"/>
                      <a:pt x="85" y="8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298785" y="575280"/>
                <a:ext cx="652401" cy="929188"/>
              </a:xfrm>
              <a:custGeom>
                <a:avLst/>
                <a:gdLst/>
                <a:ahLst/>
                <a:cxnLst/>
                <a:rect l="l" t="t" r="r" b="b"/>
                <a:pathLst>
                  <a:path w="7387" h="10521" extrusionOk="0">
                    <a:moveTo>
                      <a:pt x="323" y="6733"/>
                    </a:moveTo>
                    <a:cubicBezTo>
                      <a:pt x="0" y="8287"/>
                      <a:pt x="981" y="9817"/>
                      <a:pt x="2499" y="10133"/>
                    </a:cubicBezTo>
                    <a:lnTo>
                      <a:pt x="2842" y="10206"/>
                    </a:lnTo>
                    <a:cubicBezTo>
                      <a:pt x="4360" y="10521"/>
                      <a:pt x="5872" y="9510"/>
                      <a:pt x="6195" y="7956"/>
                    </a:cubicBezTo>
                    <a:lnTo>
                      <a:pt x="7063" y="3784"/>
                    </a:lnTo>
                    <a:cubicBezTo>
                      <a:pt x="7386" y="2235"/>
                      <a:pt x="6406" y="704"/>
                      <a:pt x="4887" y="389"/>
                    </a:cubicBezTo>
                    <a:lnTo>
                      <a:pt x="4545" y="316"/>
                    </a:lnTo>
                    <a:cubicBezTo>
                      <a:pt x="3026" y="1"/>
                      <a:pt x="1515" y="1012"/>
                      <a:pt x="1192" y="25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315477" y="1146159"/>
                <a:ext cx="579451" cy="390628"/>
              </a:xfrm>
              <a:custGeom>
                <a:avLst/>
                <a:gdLst/>
                <a:ahLst/>
                <a:cxnLst/>
                <a:rect l="l" t="t" r="r" b="b"/>
                <a:pathLst>
                  <a:path w="6561" h="4423" extrusionOk="0">
                    <a:moveTo>
                      <a:pt x="6560" y="1281"/>
                    </a:moveTo>
                    <a:lnTo>
                      <a:pt x="6514" y="1496"/>
                    </a:lnTo>
                    <a:cubicBezTo>
                      <a:pt x="6149" y="3257"/>
                      <a:pt x="4542" y="4422"/>
                      <a:pt x="2954" y="4091"/>
                    </a:cubicBezTo>
                    <a:lnTo>
                      <a:pt x="2596" y="4018"/>
                    </a:lnTo>
                    <a:cubicBezTo>
                      <a:pt x="1004" y="3684"/>
                      <a:pt x="1" y="1973"/>
                      <a:pt x="370" y="216"/>
                    </a:cubicBezTo>
                    <a:lnTo>
                      <a:pt x="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419691" y="1084691"/>
                <a:ext cx="796359" cy="610627"/>
              </a:xfrm>
              <a:custGeom>
                <a:avLst/>
                <a:gdLst/>
                <a:ahLst/>
                <a:cxnLst/>
                <a:rect l="l" t="t" r="r" b="b"/>
                <a:pathLst>
                  <a:path w="9017" h="6914" extrusionOk="0">
                    <a:moveTo>
                      <a:pt x="227" y="566"/>
                    </a:moveTo>
                    <a:cubicBezTo>
                      <a:pt x="0" y="2057"/>
                      <a:pt x="250" y="3399"/>
                      <a:pt x="946" y="4445"/>
                    </a:cubicBezTo>
                    <a:cubicBezTo>
                      <a:pt x="2223" y="6376"/>
                      <a:pt x="4818" y="6914"/>
                      <a:pt x="6764" y="5656"/>
                    </a:cubicBezTo>
                    <a:cubicBezTo>
                      <a:pt x="7821" y="4976"/>
                      <a:pt x="8582" y="3845"/>
                      <a:pt x="8975" y="2388"/>
                    </a:cubicBezTo>
                    <a:cubicBezTo>
                      <a:pt x="9005" y="2277"/>
                      <a:pt x="9017" y="2154"/>
                      <a:pt x="9005" y="2034"/>
                    </a:cubicBezTo>
                    <a:cubicBezTo>
                      <a:pt x="9013" y="1958"/>
                      <a:pt x="8986" y="1884"/>
                      <a:pt x="8940" y="1819"/>
                    </a:cubicBezTo>
                    <a:cubicBezTo>
                      <a:pt x="8917" y="1784"/>
                      <a:pt x="8886" y="1754"/>
                      <a:pt x="8848" y="1731"/>
                    </a:cubicBezTo>
                    <a:cubicBezTo>
                      <a:pt x="8798" y="1696"/>
                      <a:pt x="8744" y="1673"/>
                      <a:pt x="8682" y="1661"/>
                    </a:cubicBezTo>
                    <a:lnTo>
                      <a:pt x="781" y="12"/>
                    </a:lnTo>
                    <a:cubicBezTo>
                      <a:pt x="719" y="0"/>
                      <a:pt x="662" y="0"/>
                      <a:pt x="600" y="12"/>
                    </a:cubicBezTo>
                    <a:cubicBezTo>
                      <a:pt x="558" y="20"/>
                      <a:pt x="516" y="35"/>
                      <a:pt x="481" y="58"/>
                    </a:cubicBezTo>
                    <a:cubicBezTo>
                      <a:pt x="412" y="97"/>
                      <a:pt x="362" y="158"/>
                      <a:pt x="335" y="231"/>
                    </a:cubicBezTo>
                    <a:cubicBezTo>
                      <a:pt x="277" y="335"/>
                      <a:pt x="243" y="450"/>
                      <a:pt x="227" y="566"/>
                    </a:cubicBezTo>
                    <a:close/>
                    <a:moveTo>
                      <a:pt x="965" y="1285"/>
                    </a:moveTo>
                    <a:lnTo>
                      <a:pt x="8010" y="2753"/>
                    </a:lnTo>
                    <a:cubicBezTo>
                      <a:pt x="7164" y="4953"/>
                      <a:pt x="5287" y="5653"/>
                      <a:pt x="3795" y="5341"/>
                    </a:cubicBezTo>
                    <a:cubicBezTo>
                      <a:pt x="2300" y="5030"/>
                      <a:pt x="862" y="3642"/>
                      <a:pt x="965" y="12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188459" y="870434"/>
                <a:ext cx="139718" cy="102272"/>
              </a:xfrm>
              <a:custGeom>
                <a:avLst/>
                <a:gdLst/>
                <a:ahLst/>
                <a:cxnLst/>
                <a:rect l="l" t="t" r="r" b="b"/>
                <a:pathLst>
                  <a:path w="1582" h="1158" extrusionOk="0">
                    <a:moveTo>
                      <a:pt x="28" y="654"/>
                    </a:moveTo>
                    <a:lnTo>
                      <a:pt x="112" y="215"/>
                    </a:lnTo>
                    <a:cubicBezTo>
                      <a:pt x="135" y="85"/>
                      <a:pt x="258" y="0"/>
                      <a:pt x="389" y="23"/>
                    </a:cubicBezTo>
                    <a:lnTo>
                      <a:pt x="1581" y="254"/>
                    </a:lnTo>
                    <a:cubicBezTo>
                      <a:pt x="1570" y="315"/>
                      <a:pt x="1558" y="381"/>
                      <a:pt x="1546" y="446"/>
                    </a:cubicBezTo>
                    <a:lnTo>
                      <a:pt x="1397" y="1158"/>
                    </a:lnTo>
                    <a:lnTo>
                      <a:pt x="216" y="935"/>
                    </a:lnTo>
                    <a:cubicBezTo>
                      <a:pt x="85" y="908"/>
                      <a:pt x="1" y="785"/>
                      <a:pt x="28" y="6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159932" y="1020131"/>
                <a:ext cx="137687" cy="101653"/>
              </a:xfrm>
              <a:custGeom>
                <a:avLst/>
                <a:gdLst/>
                <a:ahLst/>
                <a:cxnLst/>
                <a:rect l="l" t="t" r="r" b="b"/>
                <a:pathLst>
                  <a:path w="1559" h="1151" extrusionOk="0">
                    <a:moveTo>
                      <a:pt x="1370" y="1150"/>
                    </a:moveTo>
                    <a:lnTo>
                      <a:pt x="216" y="931"/>
                    </a:lnTo>
                    <a:cubicBezTo>
                      <a:pt x="85" y="904"/>
                      <a:pt x="1" y="781"/>
                      <a:pt x="28" y="654"/>
                    </a:cubicBezTo>
                    <a:lnTo>
                      <a:pt x="108" y="212"/>
                    </a:lnTo>
                    <a:cubicBezTo>
                      <a:pt x="135" y="82"/>
                      <a:pt x="258" y="1"/>
                      <a:pt x="389" y="24"/>
                    </a:cubicBezTo>
                    <a:lnTo>
                      <a:pt x="1558" y="2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207465" y="789271"/>
                <a:ext cx="139630" cy="102272"/>
              </a:xfrm>
              <a:custGeom>
                <a:avLst/>
                <a:gdLst/>
                <a:ahLst/>
                <a:cxnLst/>
                <a:rect l="l" t="t" r="r" b="b"/>
                <a:pathLst>
                  <a:path w="1581" h="1158" extrusionOk="0">
                    <a:moveTo>
                      <a:pt x="1558" y="504"/>
                    </a:moveTo>
                    <a:lnTo>
                      <a:pt x="1473" y="942"/>
                    </a:lnTo>
                    <a:cubicBezTo>
                      <a:pt x="1446" y="1073"/>
                      <a:pt x="1323" y="1158"/>
                      <a:pt x="1192" y="1131"/>
                    </a:cubicBezTo>
                    <a:lnTo>
                      <a:pt x="0" y="904"/>
                    </a:lnTo>
                    <a:lnTo>
                      <a:pt x="158" y="139"/>
                    </a:lnTo>
                    <a:cubicBezTo>
                      <a:pt x="170" y="92"/>
                      <a:pt x="181" y="46"/>
                      <a:pt x="193" y="0"/>
                    </a:cubicBezTo>
                    <a:lnTo>
                      <a:pt x="1365" y="223"/>
                    </a:lnTo>
                    <a:cubicBezTo>
                      <a:pt x="1496" y="250"/>
                      <a:pt x="1581" y="373"/>
                      <a:pt x="1558" y="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238376" y="938350"/>
                <a:ext cx="142015" cy="102625"/>
              </a:xfrm>
              <a:custGeom>
                <a:avLst/>
                <a:gdLst/>
                <a:ahLst/>
                <a:cxnLst/>
                <a:rect l="l" t="t" r="r" b="b"/>
                <a:pathLst>
                  <a:path w="1608" h="1162" extrusionOk="0">
                    <a:moveTo>
                      <a:pt x="189" y="0"/>
                    </a:moveTo>
                    <a:lnTo>
                      <a:pt x="1392" y="227"/>
                    </a:lnTo>
                    <a:cubicBezTo>
                      <a:pt x="1523" y="254"/>
                      <a:pt x="1608" y="377"/>
                      <a:pt x="1585" y="508"/>
                    </a:cubicBezTo>
                    <a:lnTo>
                      <a:pt x="1500" y="950"/>
                    </a:lnTo>
                    <a:cubicBezTo>
                      <a:pt x="1473" y="1077"/>
                      <a:pt x="1350" y="1161"/>
                      <a:pt x="1219" y="1138"/>
                    </a:cubicBezTo>
                    <a:lnTo>
                      <a:pt x="1" y="90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195612" y="691328"/>
                <a:ext cx="143428" cy="105716"/>
              </a:xfrm>
              <a:custGeom>
                <a:avLst/>
                <a:gdLst/>
                <a:ahLst/>
                <a:cxnLst/>
                <a:rect l="l" t="t" r="r" b="b"/>
                <a:pathLst>
                  <a:path w="1624" h="1197" extrusionOk="0">
                    <a:moveTo>
                      <a:pt x="774" y="0"/>
                    </a:moveTo>
                    <a:cubicBezTo>
                      <a:pt x="343" y="0"/>
                      <a:pt x="18" y="340"/>
                      <a:pt x="4" y="817"/>
                    </a:cubicBezTo>
                    <a:cubicBezTo>
                      <a:pt x="0" y="950"/>
                      <a:pt x="101" y="1019"/>
                      <a:pt x="200" y="1019"/>
                    </a:cubicBezTo>
                    <a:cubicBezTo>
                      <a:pt x="290" y="1019"/>
                      <a:pt x="378" y="961"/>
                      <a:pt x="381" y="840"/>
                    </a:cubicBezTo>
                    <a:cubicBezTo>
                      <a:pt x="391" y="581"/>
                      <a:pt x="532" y="392"/>
                      <a:pt x="757" y="392"/>
                    </a:cubicBezTo>
                    <a:cubicBezTo>
                      <a:pt x="796" y="392"/>
                      <a:pt x="837" y="397"/>
                      <a:pt x="881" y="409"/>
                    </a:cubicBezTo>
                    <a:cubicBezTo>
                      <a:pt x="1154" y="486"/>
                      <a:pt x="1223" y="713"/>
                      <a:pt x="1189" y="994"/>
                    </a:cubicBezTo>
                    <a:cubicBezTo>
                      <a:pt x="1175" y="1126"/>
                      <a:pt x="1271" y="1196"/>
                      <a:pt x="1370" y="1196"/>
                    </a:cubicBezTo>
                    <a:cubicBezTo>
                      <a:pt x="1460" y="1196"/>
                      <a:pt x="1553" y="1138"/>
                      <a:pt x="1565" y="1017"/>
                    </a:cubicBezTo>
                    <a:cubicBezTo>
                      <a:pt x="1623" y="521"/>
                      <a:pt x="1389" y="86"/>
                      <a:pt x="900" y="9"/>
                    </a:cubicBezTo>
                    <a:cubicBezTo>
                      <a:pt x="857" y="3"/>
                      <a:pt x="815"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148470" y="634187"/>
                <a:ext cx="144487" cy="107306"/>
              </a:xfrm>
              <a:custGeom>
                <a:avLst/>
                <a:gdLst/>
                <a:ahLst/>
                <a:cxnLst/>
                <a:rect l="l" t="t" r="r" b="b"/>
                <a:pathLst>
                  <a:path w="1636" h="1215" extrusionOk="0">
                    <a:moveTo>
                      <a:pt x="774" y="1"/>
                    </a:moveTo>
                    <a:cubicBezTo>
                      <a:pt x="357" y="1"/>
                      <a:pt x="37" y="327"/>
                      <a:pt x="9" y="791"/>
                    </a:cubicBezTo>
                    <a:cubicBezTo>
                      <a:pt x="1" y="928"/>
                      <a:pt x="104" y="1002"/>
                      <a:pt x="205" y="1002"/>
                    </a:cubicBezTo>
                    <a:cubicBezTo>
                      <a:pt x="293" y="1002"/>
                      <a:pt x="379" y="946"/>
                      <a:pt x="386" y="826"/>
                    </a:cubicBezTo>
                    <a:cubicBezTo>
                      <a:pt x="399" y="575"/>
                      <a:pt x="540" y="392"/>
                      <a:pt x="759" y="392"/>
                    </a:cubicBezTo>
                    <a:cubicBezTo>
                      <a:pt x="802" y="392"/>
                      <a:pt x="849" y="399"/>
                      <a:pt x="897" y="414"/>
                    </a:cubicBezTo>
                    <a:cubicBezTo>
                      <a:pt x="1167" y="499"/>
                      <a:pt x="1228" y="730"/>
                      <a:pt x="1186" y="1006"/>
                    </a:cubicBezTo>
                    <a:cubicBezTo>
                      <a:pt x="1167" y="1142"/>
                      <a:pt x="1266" y="1215"/>
                      <a:pt x="1367" y="1215"/>
                    </a:cubicBezTo>
                    <a:cubicBezTo>
                      <a:pt x="1456" y="1215"/>
                      <a:pt x="1546" y="1159"/>
                      <a:pt x="1563" y="1041"/>
                    </a:cubicBezTo>
                    <a:cubicBezTo>
                      <a:pt x="1636" y="545"/>
                      <a:pt x="1409" y="103"/>
                      <a:pt x="924" y="14"/>
                    </a:cubicBezTo>
                    <a:cubicBezTo>
                      <a:pt x="873" y="5"/>
                      <a:pt x="823"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28517" y="739284"/>
                <a:ext cx="121348" cy="99357"/>
              </a:xfrm>
              <a:custGeom>
                <a:avLst/>
                <a:gdLst/>
                <a:ahLst/>
                <a:cxnLst/>
                <a:rect l="l" t="t" r="r" b="b"/>
                <a:pathLst>
                  <a:path w="1374" h="1125" extrusionOk="0">
                    <a:moveTo>
                      <a:pt x="226" y="1"/>
                    </a:moveTo>
                    <a:cubicBezTo>
                      <a:pt x="224" y="1"/>
                      <a:pt x="222" y="1"/>
                      <a:pt x="220" y="1"/>
                    </a:cubicBezTo>
                    <a:cubicBezTo>
                      <a:pt x="108" y="9"/>
                      <a:pt x="47" y="105"/>
                      <a:pt x="35" y="212"/>
                    </a:cubicBezTo>
                    <a:cubicBezTo>
                      <a:pt x="1" y="574"/>
                      <a:pt x="89" y="1024"/>
                      <a:pt x="474" y="1108"/>
                    </a:cubicBezTo>
                    <a:cubicBezTo>
                      <a:pt x="524" y="1120"/>
                      <a:pt x="572" y="1125"/>
                      <a:pt x="619" y="1125"/>
                    </a:cubicBezTo>
                    <a:cubicBezTo>
                      <a:pt x="973" y="1125"/>
                      <a:pt x="1226" y="819"/>
                      <a:pt x="1331" y="459"/>
                    </a:cubicBezTo>
                    <a:cubicBezTo>
                      <a:pt x="1374" y="315"/>
                      <a:pt x="1266" y="226"/>
                      <a:pt x="1155" y="226"/>
                    </a:cubicBezTo>
                    <a:cubicBezTo>
                      <a:pt x="1076" y="226"/>
                      <a:pt x="995" y="271"/>
                      <a:pt x="966" y="374"/>
                    </a:cubicBezTo>
                    <a:cubicBezTo>
                      <a:pt x="922" y="523"/>
                      <a:pt x="799" y="737"/>
                      <a:pt x="635" y="737"/>
                    </a:cubicBezTo>
                    <a:cubicBezTo>
                      <a:pt x="599" y="737"/>
                      <a:pt x="562" y="727"/>
                      <a:pt x="524" y="705"/>
                    </a:cubicBezTo>
                    <a:cubicBezTo>
                      <a:pt x="370" y="616"/>
                      <a:pt x="397" y="347"/>
                      <a:pt x="412" y="189"/>
                    </a:cubicBezTo>
                    <a:cubicBezTo>
                      <a:pt x="423" y="84"/>
                      <a:pt x="317"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174240" y="625002"/>
                <a:ext cx="119935" cy="51048"/>
              </a:xfrm>
              <a:custGeom>
                <a:avLst/>
                <a:gdLst/>
                <a:ahLst/>
                <a:cxnLst/>
                <a:rect l="l" t="t" r="r" b="b"/>
                <a:pathLst>
                  <a:path w="1358" h="578" extrusionOk="0">
                    <a:moveTo>
                      <a:pt x="1172" y="1"/>
                    </a:moveTo>
                    <a:cubicBezTo>
                      <a:pt x="1055" y="1"/>
                      <a:pt x="918" y="73"/>
                      <a:pt x="812" y="103"/>
                    </a:cubicBezTo>
                    <a:cubicBezTo>
                      <a:pt x="612" y="157"/>
                      <a:pt x="408" y="199"/>
                      <a:pt x="204" y="234"/>
                    </a:cubicBezTo>
                    <a:lnTo>
                      <a:pt x="200" y="234"/>
                    </a:lnTo>
                    <a:cubicBezTo>
                      <a:pt x="196" y="234"/>
                      <a:pt x="189" y="238"/>
                      <a:pt x="181" y="238"/>
                    </a:cubicBezTo>
                    <a:cubicBezTo>
                      <a:pt x="31" y="291"/>
                      <a:pt x="0" y="545"/>
                      <a:pt x="181" y="572"/>
                    </a:cubicBezTo>
                    <a:cubicBezTo>
                      <a:pt x="203" y="576"/>
                      <a:pt x="225" y="578"/>
                      <a:pt x="249" y="578"/>
                    </a:cubicBezTo>
                    <a:cubicBezTo>
                      <a:pt x="387" y="578"/>
                      <a:pt x="548" y="517"/>
                      <a:pt x="673" y="487"/>
                    </a:cubicBezTo>
                    <a:cubicBezTo>
                      <a:pt x="846" y="449"/>
                      <a:pt x="1015" y="403"/>
                      <a:pt x="1185" y="349"/>
                    </a:cubicBezTo>
                    <a:cubicBezTo>
                      <a:pt x="1265" y="318"/>
                      <a:pt x="1358" y="280"/>
                      <a:pt x="1350" y="176"/>
                    </a:cubicBezTo>
                    <a:cubicBezTo>
                      <a:pt x="1350" y="99"/>
                      <a:pt x="1300" y="30"/>
                      <a:pt x="1227" y="7"/>
                    </a:cubicBezTo>
                    <a:cubicBezTo>
                      <a:pt x="1209" y="3"/>
                      <a:pt x="1191" y="1"/>
                      <a:pt x="1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62979" y="561767"/>
                <a:ext cx="99534" cy="82753"/>
              </a:xfrm>
              <a:custGeom>
                <a:avLst/>
                <a:gdLst/>
                <a:ahLst/>
                <a:cxnLst/>
                <a:rect l="l" t="t" r="r" b="b"/>
                <a:pathLst>
                  <a:path w="1127" h="937" extrusionOk="0">
                    <a:moveTo>
                      <a:pt x="276" y="0"/>
                    </a:moveTo>
                    <a:cubicBezTo>
                      <a:pt x="138" y="0"/>
                      <a:pt x="1" y="148"/>
                      <a:pt x="122" y="269"/>
                    </a:cubicBezTo>
                    <a:cubicBezTo>
                      <a:pt x="245" y="384"/>
                      <a:pt x="387" y="477"/>
                      <a:pt x="506" y="596"/>
                    </a:cubicBezTo>
                    <a:cubicBezTo>
                      <a:pt x="610" y="700"/>
                      <a:pt x="714" y="831"/>
                      <a:pt x="837" y="911"/>
                    </a:cubicBezTo>
                    <a:cubicBezTo>
                      <a:pt x="866" y="929"/>
                      <a:pt x="894" y="937"/>
                      <a:pt x="920" y="937"/>
                    </a:cubicBezTo>
                    <a:cubicBezTo>
                      <a:pt x="1046" y="937"/>
                      <a:pt x="1127" y="754"/>
                      <a:pt x="1041" y="642"/>
                    </a:cubicBezTo>
                    <a:cubicBezTo>
                      <a:pt x="952" y="531"/>
                      <a:pt x="825" y="431"/>
                      <a:pt x="725" y="331"/>
                    </a:cubicBezTo>
                    <a:cubicBezTo>
                      <a:pt x="614" y="219"/>
                      <a:pt x="495" y="119"/>
                      <a:pt x="368" y="27"/>
                    </a:cubicBezTo>
                    <a:cubicBezTo>
                      <a:pt x="364" y="23"/>
                      <a:pt x="356" y="19"/>
                      <a:pt x="348" y="15"/>
                    </a:cubicBezTo>
                    <a:cubicBezTo>
                      <a:pt x="325" y="5"/>
                      <a:pt x="300"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191833" y="658474"/>
                <a:ext cx="451037" cy="398400"/>
              </a:xfrm>
              <a:custGeom>
                <a:avLst/>
                <a:gdLst/>
                <a:ahLst/>
                <a:cxnLst/>
                <a:rect l="l" t="t" r="r" b="b"/>
                <a:pathLst>
                  <a:path w="5107" h="4511" extrusionOk="0">
                    <a:moveTo>
                      <a:pt x="3380" y="1"/>
                    </a:moveTo>
                    <a:cubicBezTo>
                      <a:pt x="3203" y="1"/>
                      <a:pt x="3115" y="216"/>
                      <a:pt x="3238" y="343"/>
                    </a:cubicBezTo>
                    <a:cubicBezTo>
                      <a:pt x="3279" y="384"/>
                      <a:pt x="3328" y="402"/>
                      <a:pt x="3377" y="402"/>
                    </a:cubicBezTo>
                    <a:cubicBezTo>
                      <a:pt x="3481" y="402"/>
                      <a:pt x="3580" y="321"/>
                      <a:pt x="3580" y="201"/>
                    </a:cubicBezTo>
                    <a:cubicBezTo>
                      <a:pt x="3580" y="89"/>
                      <a:pt x="3492" y="1"/>
                      <a:pt x="3380" y="1"/>
                    </a:cubicBezTo>
                    <a:close/>
                    <a:moveTo>
                      <a:pt x="4907" y="2789"/>
                    </a:moveTo>
                    <a:cubicBezTo>
                      <a:pt x="4730" y="2789"/>
                      <a:pt x="4641" y="3004"/>
                      <a:pt x="4764" y="3131"/>
                    </a:cubicBezTo>
                    <a:cubicBezTo>
                      <a:pt x="4805" y="3171"/>
                      <a:pt x="4855" y="3190"/>
                      <a:pt x="4904" y="3190"/>
                    </a:cubicBezTo>
                    <a:cubicBezTo>
                      <a:pt x="5007" y="3190"/>
                      <a:pt x="5107" y="3109"/>
                      <a:pt x="5107" y="2988"/>
                    </a:cubicBezTo>
                    <a:cubicBezTo>
                      <a:pt x="5107" y="2881"/>
                      <a:pt x="5018" y="2789"/>
                      <a:pt x="4907" y="2789"/>
                    </a:cubicBezTo>
                    <a:close/>
                    <a:moveTo>
                      <a:pt x="1954" y="2869"/>
                    </a:moveTo>
                    <a:cubicBezTo>
                      <a:pt x="1777" y="2869"/>
                      <a:pt x="1688" y="3085"/>
                      <a:pt x="1815" y="3211"/>
                    </a:cubicBezTo>
                    <a:cubicBezTo>
                      <a:pt x="1855" y="3252"/>
                      <a:pt x="1904" y="3270"/>
                      <a:pt x="1952" y="3270"/>
                    </a:cubicBezTo>
                    <a:cubicBezTo>
                      <a:pt x="2054" y="3270"/>
                      <a:pt x="2154" y="3189"/>
                      <a:pt x="2154" y="3069"/>
                    </a:cubicBezTo>
                    <a:cubicBezTo>
                      <a:pt x="2154" y="2958"/>
                      <a:pt x="2065" y="2869"/>
                      <a:pt x="1954" y="2869"/>
                    </a:cubicBezTo>
                    <a:close/>
                    <a:moveTo>
                      <a:pt x="266" y="3619"/>
                    </a:moveTo>
                    <a:cubicBezTo>
                      <a:pt x="89" y="3619"/>
                      <a:pt x="0" y="3834"/>
                      <a:pt x="123" y="3961"/>
                    </a:cubicBezTo>
                    <a:cubicBezTo>
                      <a:pt x="165" y="4002"/>
                      <a:pt x="215" y="4021"/>
                      <a:pt x="265" y="4021"/>
                    </a:cubicBezTo>
                    <a:cubicBezTo>
                      <a:pt x="367" y="4021"/>
                      <a:pt x="466" y="3941"/>
                      <a:pt x="466" y="3819"/>
                    </a:cubicBezTo>
                    <a:cubicBezTo>
                      <a:pt x="466" y="3707"/>
                      <a:pt x="377" y="3619"/>
                      <a:pt x="266" y="3619"/>
                    </a:cubicBezTo>
                    <a:close/>
                    <a:moveTo>
                      <a:pt x="3184" y="4111"/>
                    </a:moveTo>
                    <a:cubicBezTo>
                      <a:pt x="3003" y="4111"/>
                      <a:pt x="2915" y="4327"/>
                      <a:pt x="3042" y="4453"/>
                    </a:cubicBezTo>
                    <a:cubicBezTo>
                      <a:pt x="3081" y="4493"/>
                      <a:pt x="3130" y="4511"/>
                      <a:pt x="3179" y="4511"/>
                    </a:cubicBezTo>
                    <a:cubicBezTo>
                      <a:pt x="3281" y="4511"/>
                      <a:pt x="3380" y="4431"/>
                      <a:pt x="3380" y="4311"/>
                    </a:cubicBezTo>
                    <a:cubicBezTo>
                      <a:pt x="3380" y="4200"/>
                      <a:pt x="3292" y="4111"/>
                      <a:pt x="3184" y="41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192187" y="1288438"/>
                <a:ext cx="380472" cy="197566"/>
              </a:xfrm>
              <a:custGeom>
                <a:avLst/>
                <a:gdLst/>
                <a:ahLst/>
                <a:cxnLst/>
                <a:rect l="l" t="t" r="r" b="b"/>
                <a:pathLst>
                  <a:path w="4308" h="2237" extrusionOk="0">
                    <a:moveTo>
                      <a:pt x="270" y="0"/>
                    </a:moveTo>
                    <a:cubicBezTo>
                      <a:pt x="93" y="0"/>
                      <a:pt x="0" y="216"/>
                      <a:pt x="127" y="343"/>
                    </a:cubicBezTo>
                    <a:cubicBezTo>
                      <a:pt x="168" y="383"/>
                      <a:pt x="218" y="402"/>
                      <a:pt x="267" y="402"/>
                    </a:cubicBezTo>
                    <a:cubicBezTo>
                      <a:pt x="370" y="402"/>
                      <a:pt x="470" y="320"/>
                      <a:pt x="470" y="200"/>
                    </a:cubicBezTo>
                    <a:cubicBezTo>
                      <a:pt x="470" y="89"/>
                      <a:pt x="381" y="0"/>
                      <a:pt x="270" y="0"/>
                    </a:cubicBezTo>
                    <a:close/>
                    <a:moveTo>
                      <a:pt x="4029" y="473"/>
                    </a:moveTo>
                    <a:cubicBezTo>
                      <a:pt x="4026" y="473"/>
                      <a:pt x="4022" y="473"/>
                      <a:pt x="4019" y="473"/>
                    </a:cubicBezTo>
                    <a:cubicBezTo>
                      <a:pt x="3747" y="485"/>
                      <a:pt x="3757" y="901"/>
                      <a:pt x="4020" y="901"/>
                    </a:cubicBezTo>
                    <a:cubicBezTo>
                      <a:pt x="4024" y="901"/>
                      <a:pt x="4029" y="900"/>
                      <a:pt x="4034" y="900"/>
                    </a:cubicBezTo>
                    <a:cubicBezTo>
                      <a:pt x="4307" y="889"/>
                      <a:pt x="4296" y="473"/>
                      <a:pt x="4029" y="473"/>
                    </a:cubicBezTo>
                    <a:close/>
                    <a:moveTo>
                      <a:pt x="2026" y="619"/>
                    </a:moveTo>
                    <a:cubicBezTo>
                      <a:pt x="1848" y="619"/>
                      <a:pt x="1763" y="832"/>
                      <a:pt x="1888" y="958"/>
                    </a:cubicBezTo>
                    <a:cubicBezTo>
                      <a:pt x="1930" y="999"/>
                      <a:pt x="1980" y="1018"/>
                      <a:pt x="2030" y="1018"/>
                    </a:cubicBezTo>
                    <a:cubicBezTo>
                      <a:pt x="2132" y="1018"/>
                      <a:pt x="2231" y="938"/>
                      <a:pt x="2231" y="816"/>
                    </a:cubicBezTo>
                    <a:cubicBezTo>
                      <a:pt x="2231" y="708"/>
                      <a:pt x="2138" y="619"/>
                      <a:pt x="2031" y="619"/>
                    </a:cubicBezTo>
                    <a:cubicBezTo>
                      <a:pt x="2029" y="619"/>
                      <a:pt x="2027" y="619"/>
                      <a:pt x="2026" y="619"/>
                    </a:cubicBezTo>
                    <a:close/>
                    <a:moveTo>
                      <a:pt x="826" y="1477"/>
                    </a:moveTo>
                    <a:cubicBezTo>
                      <a:pt x="823" y="1477"/>
                      <a:pt x="819" y="1477"/>
                      <a:pt x="816" y="1477"/>
                    </a:cubicBezTo>
                    <a:cubicBezTo>
                      <a:pt x="539" y="1488"/>
                      <a:pt x="554" y="1908"/>
                      <a:pt x="820" y="1908"/>
                    </a:cubicBezTo>
                    <a:cubicBezTo>
                      <a:pt x="824" y="1908"/>
                      <a:pt x="827" y="1908"/>
                      <a:pt x="831" y="1908"/>
                    </a:cubicBezTo>
                    <a:cubicBezTo>
                      <a:pt x="1104" y="1896"/>
                      <a:pt x="1093" y="1477"/>
                      <a:pt x="826" y="1477"/>
                    </a:cubicBezTo>
                    <a:close/>
                    <a:moveTo>
                      <a:pt x="3679" y="1016"/>
                    </a:moveTo>
                    <a:cubicBezTo>
                      <a:pt x="3623" y="1016"/>
                      <a:pt x="3567" y="1037"/>
                      <a:pt x="3530" y="1085"/>
                    </a:cubicBezTo>
                    <a:cubicBezTo>
                      <a:pt x="3300" y="1388"/>
                      <a:pt x="2946" y="1581"/>
                      <a:pt x="2588" y="1692"/>
                    </a:cubicBezTo>
                    <a:cubicBezTo>
                      <a:pt x="2365" y="1759"/>
                      <a:pt x="2131" y="1805"/>
                      <a:pt x="1898" y="1805"/>
                    </a:cubicBezTo>
                    <a:cubicBezTo>
                      <a:pt x="1754" y="1805"/>
                      <a:pt x="1610" y="1787"/>
                      <a:pt x="1469" y="1746"/>
                    </a:cubicBezTo>
                    <a:cubicBezTo>
                      <a:pt x="1446" y="1739"/>
                      <a:pt x="1425" y="1736"/>
                      <a:pt x="1404" y="1736"/>
                    </a:cubicBezTo>
                    <a:cubicBezTo>
                      <a:pt x="1190" y="1736"/>
                      <a:pt x="1131" y="2095"/>
                      <a:pt x="1373" y="2165"/>
                    </a:cubicBezTo>
                    <a:cubicBezTo>
                      <a:pt x="1543" y="2215"/>
                      <a:pt x="1722" y="2237"/>
                      <a:pt x="1902" y="2237"/>
                    </a:cubicBezTo>
                    <a:cubicBezTo>
                      <a:pt x="2180" y="2237"/>
                      <a:pt x="2462" y="2184"/>
                      <a:pt x="2719" y="2100"/>
                    </a:cubicBezTo>
                    <a:cubicBezTo>
                      <a:pt x="3142" y="1965"/>
                      <a:pt x="3573" y="1738"/>
                      <a:pt x="3846" y="1377"/>
                    </a:cubicBezTo>
                    <a:cubicBezTo>
                      <a:pt x="3919" y="1285"/>
                      <a:pt x="3926" y="1158"/>
                      <a:pt x="3834" y="1073"/>
                    </a:cubicBezTo>
                    <a:cubicBezTo>
                      <a:pt x="3794" y="1037"/>
                      <a:pt x="3736" y="1016"/>
                      <a:pt x="3679" y="10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391871" y="1120371"/>
                <a:ext cx="644629" cy="511093"/>
              </a:xfrm>
              <a:custGeom>
                <a:avLst/>
                <a:gdLst/>
                <a:ahLst/>
                <a:cxnLst/>
                <a:rect l="l" t="t" r="r" b="b"/>
                <a:pathLst>
                  <a:path w="7299" h="5787" extrusionOk="0">
                    <a:moveTo>
                      <a:pt x="735" y="458"/>
                    </a:moveTo>
                    <a:cubicBezTo>
                      <a:pt x="481" y="385"/>
                      <a:pt x="593" y="0"/>
                      <a:pt x="846" y="73"/>
                    </a:cubicBezTo>
                    <a:cubicBezTo>
                      <a:pt x="1100" y="146"/>
                      <a:pt x="989" y="531"/>
                      <a:pt x="735" y="458"/>
                    </a:cubicBezTo>
                    <a:close/>
                    <a:moveTo>
                      <a:pt x="3907" y="727"/>
                    </a:moveTo>
                    <a:cubicBezTo>
                      <a:pt x="3138" y="558"/>
                      <a:pt x="2361" y="404"/>
                      <a:pt x="1592" y="231"/>
                    </a:cubicBezTo>
                    <a:cubicBezTo>
                      <a:pt x="1342" y="177"/>
                      <a:pt x="1258" y="558"/>
                      <a:pt x="1512" y="615"/>
                    </a:cubicBezTo>
                    <a:cubicBezTo>
                      <a:pt x="2281" y="785"/>
                      <a:pt x="3054" y="938"/>
                      <a:pt x="3823" y="1107"/>
                    </a:cubicBezTo>
                    <a:cubicBezTo>
                      <a:pt x="4072" y="1165"/>
                      <a:pt x="4157" y="785"/>
                      <a:pt x="3903" y="727"/>
                    </a:cubicBezTo>
                    <a:close/>
                    <a:moveTo>
                      <a:pt x="4684" y="884"/>
                    </a:moveTo>
                    <a:cubicBezTo>
                      <a:pt x="4434" y="811"/>
                      <a:pt x="4326" y="1188"/>
                      <a:pt x="4572" y="1261"/>
                    </a:cubicBezTo>
                    <a:cubicBezTo>
                      <a:pt x="4818" y="1334"/>
                      <a:pt x="4930" y="961"/>
                      <a:pt x="4680" y="888"/>
                    </a:cubicBezTo>
                    <a:close/>
                    <a:moveTo>
                      <a:pt x="6430" y="1269"/>
                    </a:moveTo>
                    <a:cubicBezTo>
                      <a:pt x="6253" y="1273"/>
                      <a:pt x="6164" y="1484"/>
                      <a:pt x="6291" y="1611"/>
                    </a:cubicBezTo>
                    <a:cubicBezTo>
                      <a:pt x="6414" y="1738"/>
                      <a:pt x="6629" y="1650"/>
                      <a:pt x="6629" y="1469"/>
                    </a:cubicBezTo>
                    <a:cubicBezTo>
                      <a:pt x="6629" y="1357"/>
                      <a:pt x="6541" y="1269"/>
                      <a:pt x="6430" y="1269"/>
                    </a:cubicBezTo>
                    <a:close/>
                    <a:moveTo>
                      <a:pt x="7099" y="3891"/>
                    </a:moveTo>
                    <a:cubicBezTo>
                      <a:pt x="6922" y="3891"/>
                      <a:pt x="6833" y="4107"/>
                      <a:pt x="6956" y="4234"/>
                    </a:cubicBezTo>
                    <a:cubicBezTo>
                      <a:pt x="7083" y="4357"/>
                      <a:pt x="7298" y="4268"/>
                      <a:pt x="7298" y="4091"/>
                    </a:cubicBezTo>
                    <a:cubicBezTo>
                      <a:pt x="7298" y="3980"/>
                      <a:pt x="7206" y="3891"/>
                      <a:pt x="7095" y="3891"/>
                    </a:cubicBezTo>
                    <a:close/>
                    <a:moveTo>
                      <a:pt x="4023" y="5318"/>
                    </a:moveTo>
                    <a:cubicBezTo>
                      <a:pt x="3846" y="5318"/>
                      <a:pt x="3753" y="5533"/>
                      <a:pt x="3880" y="5660"/>
                    </a:cubicBezTo>
                    <a:cubicBezTo>
                      <a:pt x="4007" y="5787"/>
                      <a:pt x="4222" y="5699"/>
                      <a:pt x="4222" y="5518"/>
                    </a:cubicBezTo>
                    <a:cubicBezTo>
                      <a:pt x="4222" y="5406"/>
                      <a:pt x="4134" y="5314"/>
                      <a:pt x="4023" y="5318"/>
                    </a:cubicBezTo>
                    <a:close/>
                    <a:moveTo>
                      <a:pt x="1554" y="4241"/>
                    </a:moveTo>
                    <a:cubicBezTo>
                      <a:pt x="1377" y="4241"/>
                      <a:pt x="1285" y="4457"/>
                      <a:pt x="1412" y="4583"/>
                    </a:cubicBezTo>
                    <a:cubicBezTo>
                      <a:pt x="1539" y="4706"/>
                      <a:pt x="1754" y="4618"/>
                      <a:pt x="1754" y="4441"/>
                    </a:cubicBezTo>
                    <a:cubicBezTo>
                      <a:pt x="1754" y="4330"/>
                      <a:pt x="1665" y="4241"/>
                      <a:pt x="1554" y="4241"/>
                    </a:cubicBezTo>
                    <a:close/>
                    <a:moveTo>
                      <a:pt x="266" y="1857"/>
                    </a:moveTo>
                    <a:cubicBezTo>
                      <a:pt x="89" y="1857"/>
                      <a:pt x="1" y="2073"/>
                      <a:pt x="124" y="2196"/>
                    </a:cubicBezTo>
                    <a:cubicBezTo>
                      <a:pt x="250" y="2323"/>
                      <a:pt x="466" y="2234"/>
                      <a:pt x="466" y="2057"/>
                    </a:cubicBezTo>
                    <a:cubicBezTo>
                      <a:pt x="466" y="1946"/>
                      <a:pt x="377" y="1857"/>
                      <a:pt x="266" y="18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6" name="Google Shape;1136;p49"/>
          <p:cNvGrpSpPr/>
          <p:nvPr/>
        </p:nvGrpSpPr>
        <p:grpSpPr>
          <a:xfrm>
            <a:off x="4072575" y="4208275"/>
            <a:ext cx="376222" cy="377632"/>
            <a:chOff x="3502550" y="4093950"/>
            <a:chExt cx="376222" cy="377632"/>
          </a:xfrm>
        </p:grpSpPr>
        <p:sp>
          <p:nvSpPr>
            <p:cNvPr id="1137" name="Google Shape;1137;p49"/>
            <p:cNvSpPr/>
            <p:nvPr/>
          </p:nvSpPr>
          <p:spPr>
            <a:xfrm>
              <a:off x="3502550"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49"/>
            <p:cNvGrpSpPr/>
            <p:nvPr/>
          </p:nvGrpSpPr>
          <p:grpSpPr>
            <a:xfrm>
              <a:off x="3502550" y="4093950"/>
              <a:ext cx="376222" cy="377632"/>
              <a:chOff x="2972425" y="4093950"/>
              <a:chExt cx="376222" cy="377632"/>
            </a:xfrm>
          </p:grpSpPr>
          <p:sp>
            <p:nvSpPr>
              <p:cNvPr id="1139" name="Google Shape;1139;p49"/>
              <p:cNvSpPr/>
              <p:nvPr/>
            </p:nvSpPr>
            <p:spPr>
              <a:xfrm>
                <a:off x="2972425"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3097316" y="4297498"/>
                <a:ext cx="42640" cy="36297"/>
              </a:xfrm>
              <a:custGeom>
                <a:avLst/>
                <a:gdLst/>
                <a:ahLst/>
                <a:cxnLst/>
                <a:rect l="l" t="t" r="r" b="b"/>
                <a:pathLst>
                  <a:path w="605" h="515" extrusionOk="0">
                    <a:moveTo>
                      <a:pt x="347" y="1"/>
                    </a:moveTo>
                    <a:cubicBezTo>
                      <a:pt x="116" y="1"/>
                      <a:pt x="1" y="277"/>
                      <a:pt x="166" y="439"/>
                    </a:cubicBezTo>
                    <a:cubicBezTo>
                      <a:pt x="218" y="491"/>
                      <a:pt x="282" y="514"/>
                      <a:pt x="345" y="514"/>
                    </a:cubicBezTo>
                    <a:cubicBezTo>
                      <a:pt x="477" y="514"/>
                      <a:pt x="605" y="411"/>
                      <a:pt x="605" y="254"/>
                    </a:cubicBezTo>
                    <a:cubicBezTo>
                      <a:pt x="605" y="112"/>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3226366" y="4253095"/>
                <a:ext cx="42358" cy="36227"/>
              </a:xfrm>
              <a:custGeom>
                <a:avLst/>
                <a:gdLst/>
                <a:ahLst/>
                <a:cxnLst/>
                <a:rect l="l" t="t" r="r" b="b"/>
                <a:pathLst>
                  <a:path w="601" h="514" extrusionOk="0">
                    <a:moveTo>
                      <a:pt x="342" y="0"/>
                    </a:moveTo>
                    <a:cubicBezTo>
                      <a:pt x="116" y="0"/>
                      <a:pt x="0" y="277"/>
                      <a:pt x="162" y="438"/>
                    </a:cubicBezTo>
                    <a:cubicBezTo>
                      <a:pt x="214" y="490"/>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3035012" y="4216727"/>
                <a:ext cx="42358" cy="36509"/>
              </a:xfrm>
              <a:custGeom>
                <a:avLst/>
                <a:gdLst/>
                <a:ahLst/>
                <a:cxnLst/>
                <a:rect l="l" t="t" r="r" b="b"/>
                <a:pathLst>
                  <a:path w="601" h="518" extrusionOk="0">
                    <a:moveTo>
                      <a:pt x="343" y="1"/>
                    </a:moveTo>
                    <a:cubicBezTo>
                      <a:pt x="116" y="1"/>
                      <a:pt x="1" y="278"/>
                      <a:pt x="162" y="439"/>
                    </a:cubicBezTo>
                    <a:cubicBezTo>
                      <a:pt x="215" y="493"/>
                      <a:pt x="280" y="517"/>
                      <a:pt x="343" y="517"/>
                    </a:cubicBezTo>
                    <a:cubicBezTo>
                      <a:pt x="475" y="517"/>
                      <a:pt x="600" y="414"/>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0D452A61-AD2D-64F4-0A08-F2544FC2331B}"/>
              </a:ext>
            </a:extLst>
          </p:cNvPr>
          <p:cNvSpPr txBox="1"/>
          <p:nvPr/>
        </p:nvSpPr>
        <p:spPr>
          <a:xfrm>
            <a:off x="2573474" y="-269624"/>
            <a:ext cx="4260029" cy="1200329"/>
          </a:xfrm>
          <a:prstGeom prst="rect">
            <a:avLst/>
          </a:prstGeom>
          <a:noFill/>
        </p:spPr>
        <p:txBody>
          <a:bodyPr wrap="square" rtlCol="0">
            <a:spAutoFit/>
          </a:bodyPr>
          <a:lstStyle/>
          <a:p>
            <a:r>
              <a:rPr lang="en-IN" sz="3600" dirty="0">
                <a:solidFill>
                  <a:schemeClr val="bg1">
                    <a:lumMod val="75000"/>
                  </a:schemeClr>
                </a:solidFill>
                <a:latin typeface="Sigmar One" panose="020B0604020202020204" charset="0"/>
              </a:rPr>
              <a:t>                                        Conclusion</a:t>
            </a:r>
          </a:p>
        </p:txBody>
      </p:sp>
      <p:sp>
        <p:nvSpPr>
          <p:cNvPr id="5" name="TextBox 4">
            <a:extLst>
              <a:ext uri="{FF2B5EF4-FFF2-40B4-BE49-F238E27FC236}">
                <a16:creationId xmlns:a16="http://schemas.microsoft.com/office/drawing/2014/main" id="{1D63DAC4-1D15-9CC7-8A58-E033899536B0}"/>
              </a:ext>
            </a:extLst>
          </p:cNvPr>
          <p:cNvSpPr txBox="1"/>
          <p:nvPr/>
        </p:nvSpPr>
        <p:spPr>
          <a:xfrm>
            <a:off x="614005" y="979650"/>
            <a:ext cx="7864951" cy="4001095"/>
          </a:xfrm>
          <a:prstGeom prst="rect">
            <a:avLst/>
          </a:prstGeom>
          <a:noFill/>
        </p:spPr>
        <p:txBody>
          <a:bodyPr wrap="square" rtlCol="0">
            <a:spAutoFit/>
          </a:bodyPr>
          <a:lstStyle/>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*This analysis provides valuable insights into YouTube song trends and audience behavior. The findings suggest that:</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     The music industry should focus on Hip-   Hop/Rap and romantic songs  to reach a wider audience.</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    Artist A is a key influencer in the music industry, and collaborations with this artist could be beneficial.</a:t>
            </a:r>
          </a:p>
          <a:p>
            <a:endParaRPr lang="en-IN" dirty="0">
              <a:solidFill>
                <a:schemeClr val="bg1">
                  <a:lumMod val="75000"/>
                </a:schemeClr>
              </a:solidFill>
              <a:latin typeface="Sigmar One"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31" name="Google Shape;1231;p52"/>
          <p:cNvSpPr/>
          <p:nvPr/>
        </p:nvSpPr>
        <p:spPr>
          <a:xfrm>
            <a:off x="772718" y="1094294"/>
            <a:ext cx="66" cy="66"/>
          </a:xfrm>
          <a:custGeom>
            <a:avLst/>
            <a:gdLst/>
            <a:ahLst/>
            <a:cxnLst/>
            <a:rect l="l" t="t" r="r" b="b"/>
            <a:pathLst>
              <a:path w="1" h="1" extrusionOk="0">
                <a:moveTo>
                  <a:pt x="1" y="0"/>
                </a:moveTo>
                <a:lnTo>
                  <a:pt x="1" y="0"/>
                </a:lnTo>
                <a:close/>
              </a:path>
            </a:pathLst>
          </a:custGeom>
          <a:solidFill>
            <a:srgbClr val="FD6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2" name="Google Shape;1232;p52"/>
          <p:cNvGrpSpPr/>
          <p:nvPr/>
        </p:nvGrpSpPr>
        <p:grpSpPr>
          <a:xfrm rot="-616050">
            <a:off x="-143117" y="-25367"/>
            <a:ext cx="1564134" cy="1169605"/>
            <a:chOff x="-637705" y="2730300"/>
            <a:chExt cx="1407358" cy="1052373"/>
          </a:xfrm>
        </p:grpSpPr>
        <p:sp>
          <p:nvSpPr>
            <p:cNvPr id="1233" name="Google Shape;1233;p52"/>
            <p:cNvSpPr/>
            <p:nvPr/>
          </p:nvSpPr>
          <p:spPr>
            <a:xfrm>
              <a:off x="-637705" y="2730313"/>
              <a:ext cx="1407358" cy="1052342"/>
            </a:xfrm>
            <a:custGeom>
              <a:avLst/>
              <a:gdLst/>
              <a:ahLst/>
              <a:cxnLst/>
              <a:rect l="l" t="t" r="r" b="b"/>
              <a:pathLst>
                <a:path w="21264" h="15900" extrusionOk="0">
                  <a:moveTo>
                    <a:pt x="20983" y="2103"/>
                  </a:moveTo>
                  <a:cubicBezTo>
                    <a:pt x="20910" y="1131"/>
                    <a:pt x="20037" y="289"/>
                    <a:pt x="19068" y="246"/>
                  </a:cubicBezTo>
                  <a:cubicBezTo>
                    <a:pt x="13443" y="0"/>
                    <a:pt x="7817" y="0"/>
                    <a:pt x="2192" y="246"/>
                  </a:cubicBezTo>
                  <a:cubicBezTo>
                    <a:pt x="1227" y="289"/>
                    <a:pt x="354" y="1131"/>
                    <a:pt x="281" y="2103"/>
                  </a:cubicBezTo>
                  <a:cubicBezTo>
                    <a:pt x="0" y="6002"/>
                    <a:pt x="0" y="9913"/>
                    <a:pt x="281" y="13808"/>
                  </a:cubicBezTo>
                  <a:cubicBezTo>
                    <a:pt x="354" y="14784"/>
                    <a:pt x="1227" y="15626"/>
                    <a:pt x="2192" y="15669"/>
                  </a:cubicBezTo>
                  <a:cubicBezTo>
                    <a:pt x="2480" y="15680"/>
                    <a:pt x="2769" y="15692"/>
                    <a:pt x="3053" y="15703"/>
                  </a:cubicBezTo>
                  <a:lnTo>
                    <a:pt x="3053" y="15703"/>
                  </a:lnTo>
                  <a:lnTo>
                    <a:pt x="3053" y="15703"/>
                  </a:lnTo>
                  <a:cubicBezTo>
                    <a:pt x="7960" y="15896"/>
                    <a:pt x="12866" y="15899"/>
                    <a:pt x="17772" y="15719"/>
                  </a:cubicBezTo>
                  <a:lnTo>
                    <a:pt x="17849" y="15719"/>
                  </a:lnTo>
                  <a:cubicBezTo>
                    <a:pt x="18257" y="15703"/>
                    <a:pt x="18664" y="15688"/>
                    <a:pt x="19068" y="15669"/>
                  </a:cubicBezTo>
                  <a:cubicBezTo>
                    <a:pt x="20037" y="15626"/>
                    <a:pt x="20910" y="14784"/>
                    <a:pt x="20983" y="13812"/>
                  </a:cubicBezTo>
                  <a:cubicBezTo>
                    <a:pt x="21263" y="9913"/>
                    <a:pt x="21263" y="6002"/>
                    <a:pt x="20983" y="2103"/>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52"/>
            <p:cNvGrpSpPr/>
            <p:nvPr/>
          </p:nvGrpSpPr>
          <p:grpSpPr>
            <a:xfrm>
              <a:off x="-637606" y="2730300"/>
              <a:ext cx="1407159" cy="1052373"/>
              <a:chOff x="-637606" y="2730300"/>
              <a:chExt cx="1407159" cy="1052373"/>
            </a:xfrm>
          </p:grpSpPr>
          <p:sp>
            <p:nvSpPr>
              <p:cNvPr id="1235" name="Google Shape;1235;p52"/>
              <p:cNvSpPr/>
              <p:nvPr/>
            </p:nvSpPr>
            <p:spPr>
              <a:xfrm>
                <a:off x="159745" y="2890870"/>
                <a:ext cx="62412" cy="53477"/>
              </a:xfrm>
              <a:custGeom>
                <a:avLst/>
                <a:gdLst/>
                <a:ahLst/>
                <a:cxnLst/>
                <a:rect l="l" t="t" r="r" b="b"/>
                <a:pathLst>
                  <a:path w="943" h="808" extrusionOk="0">
                    <a:moveTo>
                      <a:pt x="539" y="1"/>
                    </a:moveTo>
                    <a:cubicBezTo>
                      <a:pt x="181" y="5"/>
                      <a:pt x="0" y="435"/>
                      <a:pt x="254" y="689"/>
                    </a:cubicBezTo>
                    <a:cubicBezTo>
                      <a:pt x="336" y="771"/>
                      <a:pt x="437" y="808"/>
                      <a:pt x="536" y="808"/>
                    </a:cubicBezTo>
                    <a:cubicBezTo>
                      <a:pt x="743" y="808"/>
                      <a:pt x="943" y="647"/>
                      <a:pt x="943" y="405"/>
                    </a:cubicBezTo>
                    <a:cubicBezTo>
                      <a:pt x="943" y="182"/>
                      <a:pt x="762" y="1"/>
                      <a:pt x="539" y="1"/>
                    </a:cubicBezTo>
                    <a:close/>
                  </a:path>
                </a:pathLst>
              </a:custGeom>
              <a:solidFill>
                <a:srgbClr val="F9D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2"/>
              <p:cNvSpPr/>
              <p:nvPr/>
            </p:nvSpPr>
            <p:spPr>
              <a:xfrm>
                <a:off x="-19158" y="2951697"/>
                <a:ext cx="53742" cy="45403"/>
              </a:xfrm>
              <a:custGeom>
                <a:avLst/>
                <a:gdLst/>
                <a:ahLst/>
                <a:cxnLst/>
                <a:rect l="l" t="t" r="r" b="b"/>
                <a:pathLst>
                  <a:path w="812" h="686" extrusionOk="0">
                    <a:moveTo>
                      <a:pt x="471" y="1"/>
                    </a:moveTo>
                    <a:cubicBezTo>
                      <a:pt x="467" y="1"/>
                      <a:pt x="462" y="1"/>
                      <a:pt x="458" y="1"/>
                    </a:cubicBezTo>
                    <a:cubicBezTo>
                      <a:pt x="366" y="1"/>
                      <a:pt x="281" y="35"/>
                      <a:pt x="216" y="101"/>
                    </a:cubicBezTo>
                    <a:cubicBezTo>
                      <a:pt x="0" y="316"/>
                      <a:pt x="154" y="681"/>
                      <a:pt x="458" y="685"/>
                    </a:cubicBezTo>
                    <a:cubicBezTo>
                      <a:pt x="462" y="685"/>
                      <a:pt x="467" y="686"/>
                      <a:pt x="471" y="686"/>
                    </a:cubicBezTo>
                    <a:cubicBezTo>
                      <a:pt x="658" y="686"/>
                      <a:pt x="812" y="531"/>
                      <a:pt x="812" y="343"/>
                    </a:cubicBezTo>
                    <a:cubicBezTo>
                      <a:pt x="812" y="155"/>
                      <a:pt x="658" y="1"/>
                      <a:pt x="471" y="1"/>
                    </a:cubicBezTo>
                    <a:close/>
                  </a:path>
                </a:pathLst>
              </a:custGeom>
              <a:solidFill>
                <a:srgbClr val="FD6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2"/>
              <p:cNvSpPr/>
              <p:nvPr/>
            </p:nvSpPr>
            <p:spPr>
              <a:xfrm>
                <a:off x="-36234" y="2859167"/>
                <a:ext cx="52749" cy="45271"/>
              </a:xfrm>
              <a:custGeom>
                <a:avLst/>
                <a:gdLst/>
                <a:ahLst/>
                <a:cxnLst/>
                <a:rect l="l" t="t" r="r" b="b"/>
                <a:pathLst>
                  <a:path w="797" h="684" extrusionOk="0">
                    <a:moveTo>
                      <a:pt x="454" y="0"/>
                    </a:moveTo>
                    <a:cubicBezTo>
                      <a:pt x="371" y="0"/>
                      <a:pt x="286" y="31"/>
                      <a:pt x="216" y="99"/>
                    </a:cubicBezTo>
                    <a:cubicBezTo>
                      <a:pt x="1" y="315"/>
                      <a:pt x="155" y="684"/>
                      <a:pt x="458" y="684"/>
                    </a:cubicBezTo>
                    <a:cubicBezTo>
                      <a:pt x="647" y="684"/>
                      <a:pt x="797" y="530"/>
                      <a:pt x="797" y="341"/>
                    </a:cubicBezTo>
                    <a:cubicBezTo>
                      <a:pt x="797" y="136"/>
                      <a:pt x="629" y="0"/>
                      <a:pt x="454" y="0"/>
                    </a:cubicBezTo>
                    <a:close/>
                  </a:path>
                </a:pathLst>
              </a:custGeom>
              <a:solidFill>
                <a:srgbClr val="FD6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2"/>
              <p:cNvSpPr/>
              <p:nvPr/>
            </p:nvSpPr>
            <p:spPr>
              <a:xfrm>
                <a:off x="-637606" y="2730300"/>
                <a:ext cx="1407159" cy="1046517"/>
              </a:xfrm>
              <a:custGeom>
                <a:avLst/>
                <a:gdLst/>
                <a:ahLst/>
                <a:cxnLst/>
                <a:rect l="l" t="t" r="r" b="b"/>
                <a:pathLst>
                  <a:path w="21261" h="15812" extrusionOk="0">
                    <a:moveTo>
                      <a:pt x="20980" y="13812"/>
                    </a:moveTo>
                    <a:cubicBezTo>
                      <a:pt x="20907" y="14785"/>
                      <a:pt x="20034" y="15627"/>
                      <a:pt x="19069" y="15669"/>
                    </a:cubicBezTo>
                    <a:cubicBezTo>
                      <a:pt x="18661" y="15689"/>
                      <a:pt x="18253" y="15704"/>
                      <a:pt x="17850" y="15719"/>
                    </a:cubicBezTo>
                    <a:cubicBezTo>
                      <a:pt x="15339" y="15812"/>
                      <a:pt x="12932" y="14281"/>
                      <a:pt x="10421" y="14277"/>
                    </a:cubicBezTo>
                    <a:cubicBezTo>
                      <a:pt x="7999" y="14274"/>
                      <a:pt x="5472" y="15800"/>
                      <a:pt x="3050" y="15704"/>
                    </a:cubicBezTo>
                    <a:cubicBezTo>
                      <a:pt x="2766" y="15692"/>
                      <a:pt x="2477" y="15681"/>
                      <a:pt x="2193" y="15669"/>
                    </a:cubicBezTo>
                    <a:cubicBezTo>
                      <a:pt x="1224" y="15627"/>
                      <a:pt x="351" y="14785"/>
                      <a:pt x="278" y="13808"/>
                    </a:cubicBezTo>
                    <a:cubicBezTo>
                      <a:pt x="1" y="9913"/>
                      <a:pt x="1" y="6003"/>
                      <a:pt x="278" y="2104"/>
                    </a:cubicBezTo>
                    <a:cubicBezTo>
                      <a:pt x="351" y="1131"/>
                      <a:pt x="1224" y="289"/>
                      <a:pt x="2193" y="247"/>
                    </a:cubicBezTo>
                    <a:cubicBezTo>
                      <a:pt x="7818" y="1"/>
                      <a:pt x="13443" y="1"/>
                      <a:pt x="19069" y="247"/>
                    </a:cubicBezTo>
                    <a:cubicBezTo>
                      <a:pt x="20034" y="289"/>
                      <a:pt x="20907" y="1131"/>
                      <a:pt x="20980" y="2104"/>
                    </a:cubicBezTo>
                    <a:cubicBezTo>
                      <a:pt x="21260" y="6003"/>
                      <a:pt x="21260" y="9913"/>
                      <a:pt x="20980" y="1381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2"/>
              <p:cNvSpPr/>
              <p:nvPr/>
            </p:nvSpPr>
            <p:spPr>
              <a:xfrm>
                <a:off x="-445466" y="2904108"/>
                <a:ext cx="1022889" cy="599901"/>
              </a:xfrm>
              <a:custGeom>
                <a:avLst/>
                <a:gdLst/>
                <a:ahLst/>
                <a:cxnLst/>
                <a:rect l="l" t="t" r="r" b="b"/>
                <a:pathLst>
                  <a:path w="15455" h="9064" extrusionOk="0">
                    <a:moveTo>
                      <a:pt x="15408" y="7802"/>
                    </a:moveTo>
                    <a:cubicBezTo>
                      <a:pt x="15393" y="8448"/>
                      <a:pt x="14858" y="8987"/>
                      <a:pt x="14228" y="8994"/>
                    </a:cubicBezTo>
                    <a:cubicBezTo>
                      <a:pt x="9894" y="9064"/>
                      <a:pt x="5561" y="9060"/>
                      <a:pt x="1228" y="8991"/>
                    </a:cubicBezTo>
                    <a:cubicBezTo>
                      <a:pt x="597" y="8983"/>
                      <a:pt x="62" y="8445"/>
                      <a:pt x="47" y="7799"/>
                    </a:cubicBezTo>
                    <a:cubicBezTo>
                      <a:pt x="1" y="5638"/>
                      <a:pt x="20" y="3477"/>
                      <a:pt x="105" y="1316"/>
                    </a:cubicBezTo>
                    <a:cubicBezTo>
                      <a:pt x="128" y="670"/>
                      <a:pt x="666" y="128"/>
                      <a:pt x="1293" y="112"/>
                    </a:cubicBezTo>
                    <a:cubicBezTo>
                      <a:pt x="5584" y="5"/>
                      <a:pt x="9875" y="1"/>
                      <a:pt x="14166" y="105"/>
                    </a:cubicBezTo>
                    <a:cubicBezTo>
                      <a:pt x="14789" y="120"/>
                      <a:pt x="15327" y="662"/>
                      <a:pt x="15354" y="1308"/>
                    </a:cubicBezTo>
                    <a:cubicBezTo>
                      <a:pt x="15435" y="3473"/>
                      <a:pt x="15454" y="5638"/>
                      <a:pt x="15408" y="78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2"/>
              <p:cNvSpPr/>
              <p:nvPr/>
            </p:nvSpPr>
            <p:spPr>
              <a:xfrm>
                <a:off x="-435737" y="3576242"/>
                <a:ext cx="979538" cy="206431"/>
              </a:xfrm>
              <a:custGeom>
                <a:avLst/>
                <a:gdLst/>
                <a:ahLst/>
                <a:cxnLst/>
                <a:rect l="l" t="t" r="r" b="b"/>
                <a:pathLst>
                  <a:path w="14800" h="3119" extrusionOk="0">
                    <a:moveTo>
                      <a:pt x="10313" y="104"/>
                    </a:moveTo>
                    <a:cubicBezTo>
                      <a:pt x="8575" y="116"/>
                      <a:pt x="6840" y="124"/>
                      <a:pt x="5106" y="104"/>
                    </a:cubicBezTo>
                    <a:cubicBezTo>
                      <a:pt x="3714" y="89"/>
                      <a:pt x="2319" y="54"/>
                      <a:pt x="927" y="8"/>
                    </a:cubicBezTo>
                    <a:cubicBezTo>
                      <a:pt x="734" y="1"/>
                      <a:pt x="619" y="35"/>
                      <a:pt x="569" y="270"/>
                    </a:cubicBezTo>
                    <a:cubicBezTo>
                      <a:pt x="461" y="800"/>
                      <a:pt x="319" y="1319"/>
                      <a:pt x="208" y="1846"/>
                    </a:cubicBezTo>
                    <a:cubicBezTo>
                      <a:pt x="135" y="2200"/>
                      <a:pt x="65" y="2558"/>
                      <a:pt x="0" y="2923"/>
                    </a:cubicBezTo>
                    <a:cubicBezTo>
                      <a:pt x="4933" y="3115"/>
                      <a:pt x="9866" y="3119"/>
                      <a:pt x="14800" y="2934"/>
                    </a:cubicBezTo>
                    <a:cubicBezTo>
                      <a:pt x="14611" y="2054"/>
                      <a:pt x="14408" y="1170"/>
                      <a:pt x="14169" y="289"/>
                    </a:cubicBezTo>
                    <a:cubicBezTo>
                      <a:pt x="14142" y="185"/>
                      <a:pt x="13954" y="74"/>
                      <a:pt x="13835" y="74"/>
                    </a:cubicBezTo>
                    <a:cubicBezTo>
                      <a:pt x="12662" y="78"/>
                      <a:pt x="11485" y="93"/>
                      <a:pt x="10313" y="1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2"/>
              <p:cNvSpPr/>
              <p:nvPr/>
            </p:nvSpPr>
            <p:spPr>
              <a:xfrm>
                <a:off x="-387156" y="3701336"/>
                <a:ext cx="52749" cy="45204"/>
              </a:xfrm>
              <a:custGeom>
                <a:avLst/>
                <a:gdLst/>
                <a:ahLst/>
                <a:cxnLst/>
                <a:rect l="l" t="t" r="r" b="b"/>
                <a:pathLst>
                  <a:path w="797" h="683" extrusionOk="0">
                    <a:moveTo>
                      <a:pt x="456" y="1"/>
                    </a:moveTo>
                    <a:cubicBezTo>
                      <a:pt x="372" y="1"/>
                      <a:pt x="286" y="32"/>
                      <a:pt x="216" y="102"/>
                    </a:cubicBezTo>
                    <a:cubicBezTo>
                      <a:pt x="0" y="314"/>
                      <a:pt x="154" y="683"/>
                      <a:pt x="458" y="683"/>
                    </a:cubicBezTo>
                    <a:cubicBezTo>
                      <a:pt x="646" y="683"/>
                      <a:pt x="796" y="529"/>
                      <a:pt x="796" y="341"/>
                    </a:cubicBezTo>
                    <a:cubicBezTo>
                      <a:pt x="796" y="136"/>
                      <a:pt x="630"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2"/>
              <p:cNvSpPr/>
              <p:nvPr/>
            </p:nvSpPr>
            <p:spPr>
              <a:xfrm>
                <a:off x="-567316" y="3648518"/>
                <a:ext cx="62148" cy="53477"/>
              </a:xfrm>
              <a:custGeom>
                <a:avLst/>
                <a:gdLst/>
                <a:ahLst/>
                <a:cxnLst/>
                <a:rect l="l" t="t" r="r" b="b"/>
                <a:pathLst>
                  <a:path w="939" h="808" extrusionOk="0">
                    <a:moveTo>
                      <a:pt x="538" y="1"/>
                    </a:moveTo>
                    <a:cubicBezTo>
                      <a:pt x="177" y="1"/>
                      <a:pt x="0" y="435"/>
                      <a:pt x="254" y="689"/>
                    </a:cubicBezTo>
                    <a:cubicBezTo>
                      <a:pt x="336" y="771"/>
                      <a:pt x="436" y="807"/>
                      <a:pt x="535" y="807"/>
                    </a:cubicBezTo>
                    <a:cubicBezTo>
                      <a:pt x="741" y="807"/>
                      <a:pt x="938" y="646"/>
                      <a:pt x="938" y="404"/>
                    </a:cubicBezTo>
                    <a:cubicBezTo>
                      <a:pt x="938" y="181"/>
                      <a:pt x="758" y="1"/>
                      <a:pt x="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2"/>
              <p:cNvSpPr/>
              <p:nvPr/>
            </p:nvSpPr>
            <p:spPr>
              <a:xfrm>
                <a:off x="-563543" y="2805621"/>
                <a:ext cx="62412" cy="53477"/>
              </a:xfrm>
              <a:custGeom>
                <a:avLst/>
                <a:gdLst/>
                <a:ahLst/>
                <a:cxnLst/>
                <a:rect l="l" t="t" r="r" b="b"/>
                <a:pathLst>
                  <a:path w="943" h="808" extrusionOk="0">
                    <a:moveTo>
                      <a:pt x="539" y="1"/>
                    </a:moveTo>
                    <a:cubicBezTo>
                      <a:pt x="182" y="1"/>
                      <a:pt x="1" y="435"/>
                      <a:pt x="255" y="689"/>
                    </a:cubicBezTo>
                    <a:cubicBezTo>
                      <a:pt x="336" y="771"/>
                      <a:pt x="437" y="808"/>
                      <a:pt x="536" y="808"/>
                    </a:cubicBezTo>
                    <a:cubicBezTo>
                      <a:pt x="743" y="808"/>
                      <a:pt x="943" y="646"/>
                      <a:pt x="943" y="401"/>
                    </a:cubicBezTo>
                    <a:cubicBezTo>
                      <a:pt x="943" y="181"/>
                      <a:pt x="762" y="1"/>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2"/>
              <p:cNvSpPr/>
              <p:nvPr/>
            </p:nvSpPr>
            <p:spPr>
              <a:xfrm>
                <a:off x="625964" y="2811776"/>
                <a:ext cx="62412" cy="53411"/>
              </a:xfrm>
              <a:custGeom>
                <a:avLst/>
                <a:gdLst/>
                <a:ahLst/>
                <a:cxnLst/>
                <a:rect l="l" t="t" r="r" b="b"/>
                <a:pathLst>
                  <a:path w="943" h="807" extrusionOk="0">
                    <a:moveTo>
                      <a:pt x="539" y="0"/>
                    </a:moveTo>
                    <a:cubicBezTo>
                      <a:pt x="181" y="0"/>
                      <a:pt x="1" y="435"/>
                      <a:pt x="254" y="688"/>
                    </a:cubicBezTo>
                    <a:cubicBezTo>
                      <a:pt x="336" y="770"/>
                      <a:pt x="437" y="807"/>
                      <a:pt x="536" y="807"/>
                    </a:cubicBezTo>
                    <a:cubicBezTo>
                      <a:pt x="744" y="807"/>
                      <a:pt x="943" y="646"/>
                      <a:pt x="943" y="404"/>
                    </a:cubicBezTo>
                    <a:cubicBezTo>
                      <a:pt x="943" y="181"/>
                      <a:pt x="762" y="0"/>
                      <a:pt x="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2"/>
              <p:cNvSpPr/>
              <p:nvPr/>
            </p:nvSpPr>
            <p:spPr>
              <a:xfrm>
                <a:off x="605380" y="3640642"/>
                <a:ext cx="62148" cy="53345"/>
              </a:xfrm>
              <a:custGeom>
                <a:avLst/>
                <a:gdLst/>
                <a:ahLst/>
                <a:cxnLst/>
                <a:rect l="l" t="t" r="r" b="b"/>
                <a:pathLst>
                  <a:path w="939" h="806" extrusionOk="0">
                    <a:moveTo>
                      <a:pt x="539" y="0"/>
                    </a:moveTo>
                    <a:cubicBezTo>
                      <a:pt x="177" y="0"/>
                      <a:pt x="0" y="435"/>
                      <a:pt x="254" y="689"/>
                    </a:cubicBezTo>
                    <a:cubicBezTo>
                      <a:pt x="335" y="769"/>
                      <a:pt x="435" y="806"/>
                      <a:pt x="533" y="806"/>
                    </a:cubicBezTo>
                    <a:cubicBezTo>
                      <a:pt x="739" y="806"/>
                      <a:pt x="938" y="646"/>
                      <a:pt x="938" y="404"/>
                    </a:cubicBezTo>
                    <a:cubicBezTo>
                      <a:pt x="938" y="181"/>
                      <a:pt x="758" y="0"/>
                      <a:pt x="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371403" y="3608740"/>
                <a:ext cx="62412" cy="45469"/>
              </a:xfrm>
              <a:custGeom>
                <a:avLst/>
                <a:gdLst/>
                <a:ahLst/>
                <a:cxnLst/>
                <a:rect l="l" t="t" r="r" b="b"/>
                <a:pathLst>
                  <a:path w="943" h="687" extrusionOk="0">
                    <a:moveTo>
                      <a:pt x="479" y="1"/>
                    </a:moveTo>
                    <a:cubicBezTo>
                      <a:pt x="436" y="1"/>
                      <a:pt x="390" y="9"/>
                      <a:pt x="343" y="29"/>
                    </a:cubicBezTo>
                    <a:cubicBezTo>
                      <a:pt x="1" y="171"/>
                      <a:pt x="101" y="686"/>
                      <a:pt x="474" y="686"/>
                    </a:cubicBezTo>
                    <a:cubicBezTo>
                      <a:pt x="566" y="682"/>
                      <a:pt x="651" y="648"/>
                      <a:pt x="716" y="586"/>
                    </a:cubicBezTo>
                    <a:cubicBezTo>
                      <a:pt x="942" y="357"/>
                      <a:pt x="757" y="1"/>
                      <a:pt x="4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426213" y="3701336"/>
                <a:ext cx="53014" cy="45204"/>
              </a:xfrm>
              <a:custGeom>
                <a:avLst/>
                <a:gdLst/>
                <a:ahLst/>
                <a:cxnLst/>
                <a:rect l="l" t="t" r="r" b="b"/>
                <a:pathLst>
                  <a:path w="801" h="683" extrusionOk="0">
                    <a:moveTo>
                      <a:pt x="457" y="1"/>
                    </a:moveTo>
                    <a:cubicBezTo>
                      <a:pt x="372" y="1"/>
                      <a:pt x="286" y="32"/>
                      <a:pt x="216" y="102"/>
                    </a:cubicBezTo>
                    <a:cubicBezTo>
                      <a:pt x="0" y="318"/>
                      <a:pt x="154" y="683"/>
                      <a:pt x="458" y="683"/>
                    </a:cubicBezTo>
                    <a:cubicBezTo>
                      <a:pt x="646" y="683"/>
                      <a:pt x="800" y="529"/>
                      <a:pt x="800" y="341"/>
                    </a:cubicBezTo>
                    <a:cubicBezTo>
                      <a:pt x="800" y="136"/>
                      <a:pt x="632" y="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409137" y="3608806"/>
                <a:ext cx="53014" cy="45403"/>
              </a:xfrm>
              <a:custGeom>
                <a:avLst/>
                <a:gdLst/>
                <a:ahLst/>
                <a:cxnLst/>
                <a:rect l="l" t="t" r="r" b="b"/>
                <a:pathLst>
                  <a:path w="801" h="686" extrusionOk="0">
                    <a:moveTo>
                      <a:pt x="455" y="0"/>
                    </a:moveTo>
                    <a:cubicBezTo>
                      <a:pt x="371" y="0"/>
                      <a:pt x="285" y="31"/>
                      <a:pt x="216" y="101"/>
                    </a:cubicBezTo>
                    <a:cubicBezTo>
                      <a:pt x="1" y="316"/>
                      <a:pt x="154" y="685"/>
                      <a:pt x="458" y="685"/>
                    </a:cubicBezTo>
                    <a:cubicBezTo>
                      <a:pt x="647" y="681"/>
                      <a:pt x="800" y="531"/>
                      <a:pt x="800" y="343"/>
                    </a:cubicBezTo>
                    <a:cubicBezTo>
                      <a:pt x="800" y="137"/>
                      <a:pt x="631" y="0"/>
                      <a:pt x="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2"/>
              <p:cNvSpPr/>
              <p:nvPr/>
            </p:nvSpPr>
            <p:spPr>
              <a:xfrm>
                <a:off x="-345193" y="3161180"/>
                <a:ext cx="822349" cy="244090"/>
              </a:xfrm>
              <a:custGeom>
                <a:avLst/>
                <a:gdLst/>
                <a:ahLst/>
                <a:cxnLst/>
                <a:rect l="l" t="t" r="r" b="b"/>
                <a:pathLst>
                  <a:path w="12425" h="3688" extrusionOk="0">
                    <a:moveTo>
                      <a:pt x="12424" y="1842"/>
                    </a:moveTo>
                    <a:cubicBezTo>
                      <a:pt x="12424" y="2857"/>
                      <a:pt x="11605" y="3688"/>
                      <a:pt x="10606" y="3688"/>
                    </a:cubicBezTo>
                    <a:lnTo>
                      <a:pt x="1816" y="3688"/>
                    </a:lnTo>
                    <a:cubicBezTo>
                      <a:pt x="820" y="3688"/>
                      <a:pt x="1" y="2857"/>
                      <a:pt x="1" y="1842"/>
                    </a:cubicBezTo>
                    <a:cubicBezTo>
                      <a:pt x="1" y="827"/>
                      <a:pt x="820" y="0"/>
                      <a:pt x="1816" y="0"/>
                    </a:cubicBezTo>
                    <a:lnTo>
                      <a:pt x="10606" y="0"/>
                    </a:lnTo>
                    <a:cubicBezTo>
                      <a:pt x="11605" y="0"/>
                      <a:pt x="12424" y="831"/>
                      <a:pt x="12424" y="18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2"/>
              <p:cNvSpPr/>
              <p:nvPr/>
            </p:nvSpPr>
            <p:spPr>
              <a:xfrm>
                <a:off x="-326595" y="3197054"/>
                <a:ext cx="192466" cy="192466"/>
              </a:xfrm>
              <a:custGeom>
                <a:avLst/>
                <a:gdLst/>
                <a:ahLst/>
                <a:cxnLst/>
                <a:rect l="l" t="t" r="r" b="b"/>
                <a:pathLst>
                  <a:path w="2908" h="2908" extrusionOk="0">
                    <a:moveTo>
                      <a:pt x="2907" y="1242"/>
                    </a:moveTo>
                    <a:cubicBezTo>
                      <a:pt x="2907" y="2350"/>
                      <a:pt x="1569" y="2907"/>
                      <a:pt x="785" y="2123"/>
                    </a:cubicBezTo>
                    <a:cubicBezTo>
                      <a:pt x="1" y="1339"/>
                      <a:pt x="558" y="0"/>
                      <a:pt x="1665" y="0"/>
                    </a:cubicBezTo>
                    <a:cubicBezTo>
                      <a:pt x="2350" y="0"/>
                      <a:pt x="2907" y="558"/>
                      <a:pt x="2907" y="1242"/>
                    </a:cubicBezTo>
                    <a:close/>
                  </a:path>
                </a:pathLst>
              </a:custGeom>
              <a:solidFill>
                <a:srgbClr val="FFA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2"/>
              <p:cNvSpPr/>
              <p:nvPr/>
            </p:nvSpPr>
            <p:spPr>
              <a:xfrm>
                <a:off x="238110" y="3197054"/>
                <a:ext cx="192466" cy="192466"/>
              </a:xfrm>
              <a:custGeom>
                <a:avLst/>
                <a:gdLst/>
                <a:ahLst/>
                <a:cxnLst/>
                <a:rect l="l" t="t" r="r" b="b"/>
                <a:pathLst>
                  <a:path w="2908" h="2908" extrusionOk="0">
                    <a:moveTo>
                      <a:pt x="2908" y="1242"/>
                    </a:moveTo>
                    <a:cubicBezTo>
                      <a:pt x="2908" y="2350"/>
                      <a:pt x="1570" y="2907"/>
                      <a:pt x="785" y="2123"/>
                    </a:cubicBezTo>
                    <a:cubicBezTo>
                      <a:pt x="1" y="1339"/>
                      <a:pt x="558" y="0"/>
                      <a:pt x="1666" y="0"/>
                    </a:cubicBezTo>
                    <a:cubicBezTo>
                      <a:pt x="2350" y="0"/>
                      <a:pt x="2908" y="558"/>
                      <a:pt x="2908" y="1242"/>
                    </a:cubicBezTo>
                    <a:close/>
                  </a:path>
                </a:pathLst>
              </a:custGeom>
              <a:solidFill>
                <a:srgbClr val="FFA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2"/>
              <p:cNvSpPr/>
              <p:nvPr/>
            </p:nvSpPr>
            <p:spPr>
              <a:xfrm>
                <a:off x="-79454" y="3205195"/>
                <a:ext cx="290949" cy="148453"/>
              </a:xfrm>
              <a:custGeom>
                <a:avLst/>
                <a:gdLst/>
                <a:ahLst/>
                <a:cxnLst/>
                <a:rect l="l" t="t" r="r" b="b"/>
                <a:pathLst>
                  <a:path w="4396" h="2243" extrusionOk="0">
                    <a:moveTo>
                      <a:pt x="4395" y="1577"/>
                    </a:moveTo>
                    <a:cubicBezTo>
                      <a:pt x="4395" y="1946"/>
                      <a:pt x="4122" y="2242"/>
                      <a:pt x="3791" y="2242"/>
                    </a:cubicBezTo>
                    <a:lnTo>
                      <a:pt x="604" y="2242"/>
                    </a:lnTo>
                    <a:cubicBezTo>
                      <a:pt x="269" y="2242"/>
                      <a:pt x="0" y="1946"/>
                      <a:pt x="0" y="1577"/>
                    </a:cubicBezTo>
                    <a:lnTo>
                      <a:pt x="0" y="666"/>
                    </a:lnTo>
                    <a:cubicBezTo>
                      <a:pt x="0" y="297"/>
                      <a:pt x="269" y="1"/>
                      <a:pt x="604" y="1"/>
                    </a:cubicBezTo>
                    <a:lnTo>
                      <a:pt x="3791" y="1"/>
                    </a:lnTo>
                    <a:cubicBezTo>
                      <a:pt x="4122" y="1"/>
                      <a:pt x="4395" y="297"/>
                      <a:pt x="4395" y="6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2"/>
              <p:cNvSpPr/>
              <p:nvPr/>
            </p:nvSpPr>
            <p:spPr>
              <a:xfrm>
                <a:off x="-79454" y="3204930"/>
                <a:ext cx="89085" cy="148718"/>
              </a:xfrm>
              <a:custGeom>
                <a:avLst/>
                <a:gdLst/>
                <a:ahLst/>
                <a:cxnLst/>
                <a:rect l="l" t="t" r="r" b="b"/>
                <a:pathLst>
                  <a:path w="1346" h="2247" extrusionOk="0">
                    <a:moveTo>
                      <a:pt x="604" y="1"/>
                    </a:moveTo>
                    <a:cubicBezTo>
                      <a:pt x="269" y="1"/>
                      <a:pt x="0" y="301"/>
                      <a:pt x="0" y="670"/>
                    </a:cubicBezTo>
                    <a:lnTo>
                      <a:pt x="0" y="1581"/>
                    </a:lnTo>
                    <a:cubicBezTo>
                      <a:pt x="0" y="1950"/>
                      <a:pt x="269" y="2246"/>
                      <a:pt x="604" y="2246"/>
                    </a:cubicBezTo>
                    <a:lnTo>
                      <a:pt x="950" y="2246"/>
                    </a:lnTo>
                    <a:cubicBezTo>
                      <a:pt x="1346" y="1531"/>
                      <a:pt x="1257" y="662"/>
                      <a:pt x="7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2"/>
              <p:cNvSpPr/>
              <p:nvPr/>
            </p:nvSpPr>
            <p:spPr>
              <a:xfrm>
                <a:off x="127181" y="3205195"/>
                <a:ext cx="84320" cy="148718"/>
              </a:xfrm>
              <a:custGeom>
                <a:avLst/>
                <a:gdLst/>
                <a:ahLst/>
                <a:cxnLst/>
                <a:rect l="l" t="t" r="r" b="b"/>
                <a:pathLst>
                  <a:path w="1274" h="2247" extrusionOk="0">
                    <a:moveTo>
                      <a:pt x="473" y="1"/>
                    </a:moveTo>
                    <a:cubicBezTo>
                      <a:pt x="39" y="681"/>
                      <a:pt x="0" y="1550"/>
                      <a:pt x="446" y="2246"/>
                    </a:cubicBezTo>
                    <a:lnTo>
                      <a:pt x="669" y="2246"/>
                    </a:lnTo>
                    <a:cubicBezTo>
                      <a:pt x="1000" y="2242"/>
                      <a:pt x="1273" y="1946"/>
                      <a:pt x="1273" y="1577"/>
                    </a:cubicBezTo>
                    <a:lnTo>
                      <a:pt x="1273" y="666"/>
                    </a:lnTo>
                    <a:cubicBezTo>
                      <a:pt x="1273" y="297"/>
                      <a:pt x="1000" y="1"/>
                      <a:pt x="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2"/>
              <p:cNvSpPr/>
              <p:nvPr/>
            </p:nvSpPr>
            <p:spPr>
              <a:xfrm>
                <a:off x="-212886" y="2879949"/>
                <a:ext cx="165793" cy="111786"/>
              </a:xfrm>
              <a:custGeom>
                <a:avLst/>
                <a:gdLst/>
                <a:ahLst/>
                <a:cxnLst/>
                <a:rect l="l" t="t" r="r" b="b"/>
                <a:pathLst>
                  <a:path w="2505" h="1689" extrusionOk="0">
                    <a:moveTo>
                      <a:pt x="1244" y="1"/>
                    </a:moveTo>
                    <a:cubicBezTo>
                      <a:pt x="494" y="1"/>
                      <a:pt x="40" y="595"/>
                      <a:pt x="9" y="1354"/>
                    </a:cubicBezTo>
                    <a:cubicBezTo>
                      <a:pt x="1" y="1562"/>
                      <a:pt x="160" y="1675"/>
                      <a:pt x="312" y="1675"/>
                    </a:cubicBezTo>
                    <a:cubicBezTo>
                      <a:pt x="444" y="1675"/>
                      <a:pt x="571" y="1590"/>
                      <a:pt x="578" y="1408"/>
                    </a:cubicBezTo>
                    <a:cubicBezTo>
                      <a:pt x="597" y="981"/>
                      <a:pt x="755" y="658"/>
                      <a:pt x="1182" y="608"/>
                    </a:cubicBezTo>
                    <a:cubicBezTo>
                      <a:pt x="1213" y="604"/>
                      <a:pt x="1244" y="603"/>
                      <a:pt x="1273" y="603"/>
                    </a:cubicBezTo>
                    <a:cubicBezTo>
                      <a:pt x="1682" y="603"/>
                      <a:pt x="1885" y="943"/>
                      <a:pt x="1832" y="1369"/>
                    </a:cubicBezTo>
                    <a:cubicBezTo>
                      <a:pt x="1805" y="1577"/>
                      <a:pt x="1955" y="1689"/>
                      <a:pt x="2108" y="1689"/>
                    </a:cubicBezTo>
                    <a:cubicBezTo>
                      <a:pt x="2242" y="1689"/>
                      <a:pt x="2377" y="1604"/>
                      <a:pt x="2401" y="1423"/>
                    </a:cubicBezTo>
                    <a:cubicBezTo>
                      <a:pt x="2504" y="639"/>
                      <a:pt x="2005" y="8"/>
                      <a:pt x="1251" y="1"/>
                    </a:cubicBezTo>
                    <a:cubicBezTo>
                      <a:pt x="1249" y="1"/>
                      <a:pt x="1246" y="1"/>
                      <a:pt x="1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2"/>
              <p:cNvSpPr/>
              <p:nvPr/>
            </p:nvSpPr>
            <p:spPr>
              <a:xfrm>
                <a:off x="185161" y="2877368"/>
                <a:ext cx="163676" cy="112647"/>
              </a:xfrm>
              <a:custGeom>
                <a:avLst/>
                <a:gdLst/>
                <a:ahLst/>
                <a:cxnLst/>
                <a:rect l="l" t="t" r="r" b="b"/>
                <a:pathLst>
                  <a:path w="2473" h="1702" extrusionOk="0">
                    <a:moveTo>
                      <a:pt x="1239" y="1"/>
                    </a:moveTo>
                    <a:cubicBezTo>
                      <a:pt x="1228" y="1"/>
                      <a:pt x="1216" y="1"/>
                      <a:pt x="1205" y="1"/>
                    </a:cubicBezTo>
                    <a:cubicBezTo>
                      <a:pt x="455" y="20"/>
                      <a:pt x="13" y="624"/>
                      <a:pt x="5" y="1389"/>
                    </a:cubicBezTo>
                    <a:cubicBezTo>
                      <a:pt x="1" y="1593"/>
                      <a:pt x="157" y="1702"/>
                      <a:pt x="307" y="1702"/>
                    </a:cubicBezTo>
                    <a:cubicBezTo>
                      <a:pt x="442" y="1702"/>
                      <a:pt x="572" y="1614"/>
                      <a:pt x="574" y="1428"/>
                    </a:cubicBezTo>
                    <a:cubicBezTo>
                      <a:pt x="582" y="1001"/>
                      <a:pt x="732" y="670"/>
                      <a:pt x="1155" y="609"/>
                    </a:cubicBezTo>
                    <a:cubicBezTo>
                      <a:pt x="1194" y="603"/>
                      <a:pt x="1232" y="600"/>
                      <a:pt x="1268" y="600"/>
                    </a:cubicBezTo>
                    <a:cubicBezTo>
                      <a:pt x="1660" y="600"/>
                      <a:pt x="1866" y="932"/>
                      <a:pt x="1824" y="1351"/>
                    </a:cubicBezTo>
                    <a:cubicBezTo>
                      <a:pt x="1803" y="1556"/>
                      <a:pt x="1951" y="1663"/>
                      <a:pt x="2101" y="1663"/>
                    </a:cubicBezTo>
                    <a:cubicBezTo>
                      <a:pt x="2238" y="1663"/>
                      <a:pt x="2378" y="1574"/>
                      <a:pt x="2396" y="1389"/>
                    </a:cubicBezTo>
                    <a:cubicBezTo>
                      <a:pt x="2472" y="609"/>
                      <a:pt x="1977" y="1"/>
                      <a:pt x="1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2"/>
              <p:cNvSpPr/>
              <p:nvPr/>
            </p:nvSpPr>
            <p:spPr>
              <a:xfrm>
                <a:off x="-2677" y="2973737"/>
                <a:ext cx="135481" cy="106425"/>
              </a:xfrm>
              <a:custGeom>
                <a:avLst/>
                <a:gdLst/>
                <a:ahLst/>
                <a:cxnLst/>
                <a:rect l="l" t="t" r="r" b="b"/>
                <a:pathLst>
                  <a:path w="2047" h="1608" extrusionOk="0">
                    <a:moveTo>
                      <a:pt x="1756" y="1"/>
                    </a:moveTo>
                    <a:cubicBezTo>
                      <a:pt x="1627" y="1"/>
                      <a:pt x="1481" y="95"/>
                      <a:pt x="1474" y="241"/>
                    </a:cubicBezTo>
                    <a:cubicBezTo>
                      <a:pt x="1459" y="483"/>
                      <a:pt x="1432" y="894"/>
                      <a:pt x="1182" y="991"/>
                    </a:cubicBezTo>
                    <a:cubicBezTo>
                      <a:pt x="1137" y="1008"/>
                      <a:pt x="1094" y="1016"/>
                      <a:pt x="1054" y="1016"/>
                    </a:cubicBezTo>
                    <a:cubicBezTo>
                      <a:pt x="779" y="1016"/>
                      <a:pt x="631" y="635"/>
                      <a:pt x="597" y="383"/>
                    </a:cubicBezTo>
                    <a:cubicBezTo>
                      <a:pt x="575" y="200"/>
                      <a:pt x="434" y="112"/>
                      <a:pt x="298" y="112"/>
                    </a:cubicBezTo>
                    <a:cubicBezTo>
                      <a:pt x="146" y="112"/>
                      <a:pt x="0" y="220"/>
                      <a:pt x="24" y="425"/>
                    </a:cubicBezTo>
                    <a:cubicBezTo>
                      <a:pt x="106" y="1045"/>
                      <a:pt x="467" y="1608"/>
                      <a:pt x="1094" y="1608"/>
                    </a:cubicBezTo>
                    <a:cubicBezTo>
                      <a:pt x="1117" y="1608"/>
                      <a:pt x="1139" y="1607"/>
                      <a:pt x="1163" y="1606"/>
                    </a:cubicBezTo>
                    <a:cubicBezTo>
                      <a:pt x="1766" y="1567"/>
                      <a:pt x="2005" y="914"/>
                      <a:pt x="2035" y="364"/>
                    </a:cubicBezTo>
                    <a:cubicBezTo>
                      <a:pt x="2047" y="198"/>
                      <a:pt x="1978" y="41"/>
                      <a:pt x="1809" y="6"/>
                    </a:cubicBezTo>
                    <a:cubicBezTo>
                      <a:pt x="1792" y="2"/>
                      <a:pt x="1774" y="1"/>
                      <a:pt x="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p:nvPr/>
            </p:nvSpPr>
            <p:spPr>
              <a:xfrm>
                <a:off x="-144118" y="2803768"/>
                <a:ext cx="131642" cy="72936"/>
              </a:xfrm>
              <a:custGeom>
                <a:avLst/>
                <a:gdLst/>
                <a:ahLst/>
                <a:cxnLst/>
                <a:rect l="l" t="t" r="r" b="b"/>
                <a:pathLst>
                  <a:path w="1989" h="1102" extrusionOk="0">
                    <a:moveTo>
                      <a:pt x="297" y="0"/>
                    </a:moveTo>
                    <a:cubicBezTo>
                      <a:pt x="286" y="0"/>
                      <a:pt x="276" y="1"/>
                      <a:pt x="266" y="2"/>
                    </a:cubicBezTo>
                    <a:cubicBezTo>
                      <a:pt x="143" y="10"/>
                      <a:pt x="62" y="113"/>
                      <a:pt x="39" y="225"/>
                    </a:cubicBezTo>
                    <a:cubicBezTo>
                      <a:pt x="0" y="379"/>
                      <a:pt x="135" y="463"/>
                      <a:pt x="250" y="525"/>
                    </a:cubicBezTo>
                    <a:cubicBezTo>
                      <a:pt x="489" y="644"/>
                      <a:pt x="731" y="755"/>
                      <a:pt x="981" y="855"/>
                    </a:cubicBezTo>
                    <a:cubicBezTo>
                      <a:pt x="1186" y="939"/>
                      <a:pt x="1463" y="1102"/>
                      <a:pt x="1688" y="1102"/>
                    </a:cubicBezTo>
                    <a:cubicBezTo>
                      <a:pt x="1691" y="1102"/>
                      <a:pt x="1694" y="1102"/>
                      <a:pt x="1696" y="1102"/>
                    </a:cubicBezTo>
                    <a:cubicBezTo>
                      <a:pt x="1985" y="1098"/>
                      <a:pt x="1988" y="709"/>
                      <a:pt x="1781" y="594"/>
                    </a:cubicBezTo>
                    <a:cubicBezTo>
                      <a:pt x="1769" y="590"/>
                      <a:pt x="1762" y="586"/>
                      <a:pt x="1750" y="582"/>
                    </a:cubicBezTo>
                    <a:lnTo>
                      <a:pt x="1746" y="582"/>
                    </a:lnTo>
                    <a:cubicBezTo>
                      <a:pt x="1446" y="482"/>
                      <a:pt x="1154" y="367"/>
                      <a:pt x="869" y="240"/>
                    </a:cubicBezTo>
                    <a:cubicBezTo>
                      <a:pt x="698" y="164"/>
                      <a:pt x="488" y="0"/>
                      <a:pt x="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2"/>
              <p:cNvSpPr/>
              <p:nvPr/>
            </p:nvSpPr>
            <p:spPr>
              <a:xfrm>
                <a:off x="149420" y="2789008"/>
                <a:ext cx="123170" cy="83393"/>
              </a:xfrm>
              <a:custGeom>
                <a:avLst/>
                <a:gdLst/>
                <a:ahLst/>
                <a:cxnLst/>
                <a:rect l="l" t="t" r="r" b="b"/>
                <a:pathLst>
                  <a:path w="1861" h="1260" extrusionOk="0">
                    <a:moveTo>
                      <a:pt x="1422" y="1"/>
                    </a:moveTo>
                    <a:cubicBezTo>
                      <a:pt x="1400" y="1"/>
                      <a:pt x="1378" y="4"/>
                      <a:pt x="1356" y="10"/>
                    </a:cubicBezTo>
                    <a:cubicBezTo>
                      <a:pt x="1345" y="13"/>
                      <a:pt x="1329" y="17"/>
                      <a:pt x="1318" y="25"/>
                    </a:cubicBezTo>
                    <a:cubicBezTo>
                      <a:pt x="1106" y="133"/>
                      <a:pt x="902" y="256"/>
                      <a:pt x="710" y="394"/>
                    </a:cubicBezTo>
                    <a:cubicBezTo>
                      <a:pt x="537" y="517"/>
                      <a:pt x="322" y="636"/>
                      <a:pt x="164" y="786"/>
                    </a:cubicBezTo>
                    <a:cubicBezTo>
                      <a:pt x="1" y="943"/>
                      <a:pt x="95" y="1260"/>
                      <a:pt x="304" y="1260"/>
                    </a:cubicBezTo>
                    <a:cubicBezTo>
                      <a:pt x="336" y="1260"/>
                      <a:pt x="370" y="1252"/>
                      <a:pt x="406" y="1236"/>
                    </a:cubicBezTo>
                    <a:cubicBezTo>
                      <a:pt x="610" y="1152"/>
                      <a:pt x="791" y="975"/>
                      <a:pt x="975" y="848"/>
                    </a:cubicBezTo>
                    <a:cubicBezTo>
                      <a:pt x="1183" y="698"/>
                      <a:pt x="1422" y="590"/>
                      <a:pt x="1629" y="444"/>
                    </a:cubicBezTo>
                    <a:cubicBezTo>
                      <a:pt x="1860" y="283"/>
                      <a:pt x="1645" y="1"/>
                      <a:pt x="14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p:nvPr/>
            </p:nvSpPr>
            <p:spPr>
              <a:xfrm>
                <a:off x="-308791" y="3181301"/>
                <a:ext cx="196569" cy="204909"/>
              </a:xfrm>
              <a:custGeom>
                <a:avLst/>
                <a:gdLst/>
                <a:ahLst/>
                <a:cxnLst/>
                <a:rect l="l" t="t" r="r" b="b"/>
                <a:pathLst>
                  <a:path w="2970" h="3096" extrusionOk="0">
                    <a:moveTo>
                      <a:pt x="1566" y="77"/>
                    </a:moveTo>
                    <a:cubicBezTo>
                      <a:pt x="2215" y="146"/>
                      <a:pt x="2742" y="646"/>
                      <a:pt x="2838" y="1292"/>
                    </a:cubicBezTo>
                    <a:cubicBezTo>
                      <a:pt x="2969" y="2099"/>
                      <a:pt x="2454" y="2826"/>
                      <a:pt x="1754" y="2976"/>
                    </a:cubicBezTo>
                    <a:cubicBezTo>
                      <a:pt x="1189" y="3095"/>
                      <a:pt x="720" y="2907"/>
                      <a:pt x="351" y="2438"/>
                    </a:cubicBezTo>
                    <a:cubicBezTo>
                      <a:pt x="93" y="2107"/>
                      <a:pt x="1" y="1719"/>
                      <a:pt x="58" y="1292"/>
                    </a:cubicBezTo>
                    <a:cubicBezTo>
                      <a:pt x="151" y="581"/>
                      <a:pt x="793" y="0"/>
                      <a:pt x="1566" y="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2"/>
              <p:cNvSpPr/>
              <p:nvPr/>
            </p:nvSpPr>
            <p:spPr>
              <a:xfrm>
                <a:off x="-281058" y="3210026"/>
                <a:ext cx="136738" cy="146136"/>
              </a:xfrm>
              <a:custGeom>
                <a:avLst/>
                <a:gdLst/>
                <a:ahLst/>
                <a:cxnLst/>
                <a:rect l="l" t="t" r="r" b="b"/>
                <a:pathLst>
                  <a:path w="2066" h="2208" extrusionOk="0">
                    <a:moveTo>
                      <a:pt x="2054" y="931"/>
                    </a:moveTo>
                    <a:cubicBezTo>
                      <a:pt x="2043" y="885"/>
                      <a:pt x="2016" y="873"/>
                      <a:pt x="1977" y="896"/>
                    </a:cubicBezTo>
                    <a:cubicBezTo>
                      <a:pt x="1908" y="935"/>
                      <a:pt x="1839" y="977"/>
                      <a:pt x="1770" y="1016"/>
                    </a:cubicBezTo>
                    <a:cubicBezTo>
                      <a:pt x="1754" y="1027"/>
                      <a:pt x="1739" y="1023"/>
                      <a:pt x="1727" y="1012"/>
                    </a:cubicBezTo>
                    <a:cubicBezTo>
                      <a:pt x="1704" y="973"/>
                      <a:pt x="1685" y="931"/>
                      <a:pt x="1662" y="893"/>
                    </a:cubicBezTo>
                    <a:cubicBezTo>
                      <a:pt x="1639" y="854"/>
                      <a:pt x="1604" y="823"/>
                      <a:pt x="1604" y="770"/>
                    </a:cubicBezTo>
                    <a:cubicBezTo>
                      <a:pt x="1670" y="727"/>
                      <a:pt x="1735" y="689"/>
                      <a:pt x="1796" y="647"/>
                    </a:cubicBezTo>
                    <a:cubicBezTo>
                      <a:pt x="1831" y="623"/>
                      <a:pt x="1862" y="597"/>
                      <a:pt x="1893" y="570"/>
                    </a:cubicBezTo>
                    <a:cubicBezTo>
                      <a:pt x="1916" y="554"/>
                      <a:pt x="1920" y="524"/>
                      <a:pt x="1900" y="500"/>
                    </a:cubicBezTo>
                    <a:cubicBezTo>
                      <a:pt x="1889" y="481"/>
                      <a:pt x="1877" y="458"/>
                      <a:pt x="1854" y="447"/>
                    </a:cubicBezTo>
                    <a:cubicBezTo>
                      <a:pt x="1777" y="331"/>
                      <a:pt x="1677" y="235"/>
                      <a:pt x="1558" y="166"/>
                    </a:cubicBezTo>
                    <a:cubicBezTo>
                      <a:pt x="1520" y="143"/>
                      <a:pt x="1500" y="147"/>
                      <a:pt x="1477" y="193"/>
                    </a:cubicBezTo>
                    <a:cubicBezTo>
                      <a:pt x="1466" y="212"/>
                      <a:pt x="1458" y="231"/>
                      <a:pt x="1450" y="251"/>
                    </a:cubicBezTo>
                    <a:cubicBezTo>
                      <a:pt x="1389" y="381"/>
                      <a:pt x="1416" y="400"/>
                      <a:pt x="1254" y="331"/>
                    </a:cubicBezTo>
                    <a:lnTo>
                      <a:pt x="1227" y="316"/>
                    </a:lnTo>
                    <a:cubicBezTo>
                      <a:pt x="1120" y="266"/>
                      <a:pt x="1120" y="266"/>
                      <a:pt x="1170" y="143"/>
                    </a:cubicBezTo>
                    <a:cubicBezTo>
                      <a:pt x="1177" y="124"/>
                      <a:pt x="1185" y="104"/>
                      <a:pt x="1189" y="85"/>
                    </a:cubicBezTo>
                    <a:cubicBezTo>
                      <a:pt x="1204" y="54"/>
                      <a:pt x="1185" y="20"/>
                      <a:pt x="1151" y="16"/>
                    </a:cubicBezTo>
                    <a:cubicBezTo>
                      <a:pt x="1043" y="1"/>
                      <a:pt x="931" y="4"/>
                      <a:pt x="824" y="27"/>
                    </a:cubicBezTo>
                    <a:cubicBezTo>
                      <a:pt x="739" y="43"/>
                      <a:pt x="658" y="70"/>
                      <a:pt x="585" y="108"/>
                    </a:cubicBezTo>
                    <a:cubicBezTo>
                      <a:pt x="493" y="151"/>
                      <a:pt x="489" y="170"/>
                      <a:pt x="558" y="239"/>
                    </a:cubicBezTo>
                    <a:cubicBezTo>
                      <a:pt x="597" y="270"/>
                      <a:pt x="631" y="312"/>
                      <a:pt x="651" y="362"/>
                    </a:cubicBezTo>
                    <a:cubicBezTo>
                      <a:pt x="608" y="404"/>
                      <a:pt x="570" y="450"/>
                      <a:pt x="524" y="493"/>
                    </a:cubicBezTo>
                    <a:cubicBezTo>
                      <a:pt x="458" y="554"/>
                      <a:pt x="455" y="554"/>
                      <a:pt x="393" y="493"/>
                    </a:cubicBezTo>
                    <a:cubicBezTo>
                      <a:pt x="358" y="462"/>
                      <a:pt x="328" y="427"/>
                      <a:pt x="293" y="397"/>
                    </a:cubicBezTo>
                    <a:cubicBezTo>
                      <a:pt x="270" y="370"/>
                      <a:pt x="232" y="374"/>
                      <a:pt x="212" y="404"/>
                    </a:cubicBezTo>
                    <a:cubicBezTo>
                      <a:pt x="105" y="543"/>
                      <a:pt x="32" y="708"/>
                      <a:pt x="5" y="881"/>
                    </a:cubicBezTo>
                    <a:cubicBezTo>
                      <a:pt x="1" y="893"/>
                      <a:pt x="1" y="904"/>
                      <a:pt x="5" y="912"/>
                    </a:cubicBezTo>
                    <a:cubicBezTo>
                      <a:pt x="5" y="935"/>
                      <a:pt x="20" y="950"/>
                      <a:pt x="39" y="954"/>
                    </a:cubicBezTo>
                    <a:cubicBezTo>
                      <a:pt x="59" y="958"/>
                      <a:pt x="82" y="958"/>
                      <a:pt x="101" y="954"/>
                    </a:cubicBezTo>
                    <a:cubicBezTo>
                      <a:pt x="274" y="927"/>
                      <a:pt x="239" y="920"/>
                      <a:pt x="278" y="1104"/>
                    </a:cubicBezTo>
                    <a:cubicBezTo>
                      <a:pt x="282" y="1119"/>
                      <a:pt x="282" y="1135"/>
                      <a:pt x="285" y="1150"/>
                    </a:cubicBezTo>
                    <a:cubicBezTo>
                      <a:pt x="293" y="1208"/>
                      <a:pt x="285" y="1227"/>
                      <a:pt x="232" y="1239"/>
                    </a:cubicBezTo>
                    <a:cubicBezTo>
                      <a:pt x="170" y="1254"/>
                      <a:pt x="105" y="1266"/>
                      <a:pt x="43" y="1281"/>
                    </a:cubicBezTo>
                    <a:cubicBezTo>
                      <a:pt x="16" y="1289"/>
                      <a:pt x="5" y="1316"/>
                      <a:pt x="12" y="1343"/>
                    </a:cubicBezTo>
                    <a:cubicBezTo>
                      <a:pt x="47" y="1512"/>
                      <a:pt x="128" y="1673"/>
                      <a:pt x="243" y="1808"/>
                    </a:cubicBezTo>
                    <a:cubicBezTo>
                      <a:pt x="258" y="1827"/>
                      <a:pt x="289" y="1827"/>
                      <a:pt x="305" y="1808"/>
                    </a:cubicBezTo>
                    <a:cubicBezTo>
                      <a:pt x="343" y="1765"/>
                      <a:pt x="378" y="1719"/>
                      <a:pt x="416" y="1677"/>
                    </a:cubicBezTo>
                    <a:cubicBezTo>
                      <a:pt x="439" y="1650"/>
                      <a:pt x="462" y="1642"/>
                      <a:pt x="493" y="1665"/>
                    </a:cubicBezTo>
                    <a:cubicBezTo>
                      <a:pt x="547" y="1712"/>
                      <a:pt x="597" y="1758"/>
                      <a:pt x="651" y="1804"/>
                    </a:cubicBezTo>
                    <a:cubicBezTo>
                      <a:pt x="666" y="1819"/>
                      <a:pt x="670" y="1842"/>
                      <a:pt x="655" y="1862"/>
                    </a:cubicBezTo>
                    <a:cubicBezTo>
                      <a:pt x="624" y="1908"/>
                      <a:pt x="589" y="1950"/>
                      <a:pt x="555" y="1996"/>
                    </a:cubicBezTo>
                    <a:cubicBezTo>
                      <a:pt x="531" y="2019"/>
                      <a:pt x="539" y="2062"/>
                      <a:pt x="570" y="2073"/>
                    </a:cubicBezTo>
                    <a:cubicBezTo>
                      <a:pt x="628" y="2112"/>
                      <a:pt x="693" y="2138"/>
                      <a:pt x="762" y="2154"/>
                    </a:cubicBezTo>
                    <a:cubicBezTo>
                      <a:pt x="858" y="2208"/>
                      <a:pt x="966" y="2196"/>
                      <a:pt x="1074" y="2196"/>
                    </a:cubicBezTo>
                    <a:cubicBezTo>
                      <a:pt x="1089" y="2196"/>
                      <a:pt x="1101" y="2177"/>
                      <a:pt x="1101" y="2162"/>
                    </a:cubicBezTo>
                    <a:cubicBezTo>
                      <a:pt x="1101" y="2131"/>
                      <a:pt x="1089" y="2100"/>
                      <a:pt x="1085" y="2069"/>
                    </a:cubicBezTo>
                    <a:cubicBezTo>
                      <a:pt x="1081" y="2004"/>
                      <a:pt x="1043" y="1942"/>
                      <a:pt x="1070" y="1873"/>
                    </a:cubicBezTo>
                    <a:cubicBezTo>
                      <a:pt x="1131" y="1854"/>
                      <a:pt x="1193" y="1835"/>
                      <a:pt x="1254" y="1819"/>
                    </a:cubicBezTo>
                    <a:cubicBezTo>
                      <a:pt x="1316" y="1800"/>
                      <a:pt x="1327" y="1819"/>
                      <a:pt x="1343" y="1889"/>
                    </a:cubicBezTo>
                    <a:cubicBezTo>
                      <a:pt x="1358" y="1946"/>
                      <a:pt x="1370" y="2008"/>
                      <a:pt x="1389" y="2069"/>
                    </a:cubicBezTo>
                    <a:cubicBezTo>
                      <a:pt x="1397" y="2104"/>
                      <a:pt x="1424" y="2115"/>
                      <a:pt x="1458" y="2096"/>
                    </a:cubicBezTo>
                    <a:cubicBezTo>
                      <a:pt x="1577" y="2031"/>
                      <a:pt x="1685" y="1946"/>
                      <a:pt x="1777" y="1850"/>
                    </a:cubicBezTo>
                    <a:cubicBezTo>
                      <a:pt x="1804" y="1827"/>
                      <a:pt x="1804" y="1789"/>
                      <a:pt x="1773" y="1769"/>
                    </a:cubicBezTo>
                    <a:cubicBezTo>
                      <a:pt x="1754" y="1754"/>
                      <a:pt x="1735" y="1742"/>
                      <a:pt x="1712" y="1731"/>
                    </a:cubicBezTo>
                    <a:cubicBezTo>
                      <a:pt x="1554" y="1642"/>
                      <a:pt x="1554" y="1642"/>
                      <a:pt x="1643" y="1477"/>
                    </a:cubicBezTo>
                    <a:cubicBezTo>
                      <a:pt x="1647" y="1473"/>
                      <a:pt x="1647" y="1469"/>
                      <a:pt x="1650" y="1462"/>
                    </a:cubicBezTo>
                    <a:cubicBezTo>
                      <a:pt x="1666" y="1412"/>
                      <a:pt x="1731" y="1392"/>
                      <a:pt x="1773" y="1423"/>
                    </a:cubicBezTo>
                    <a:cubicBezTo>
                      <a:pt x="1820" y="1446"/>
                      <a:pt x="1870" y="1477"/>
                      <a:pt x="1916" y="1500"/>
                    </a:cubicBezTo>
                    <a:cubicBezTo>
                      <a:pt x="1973" y="1527"/>
                      <a:pt x="1993" y="1516"/>
                      <a:pt x="2012" y="1450"/>
                    </a:cubicBezTo>
                    <a:cubicBezTo>
                      <a:pt x="2016" y="1442"/>
                      <a:pt x="2020" y="1431"/>
                      <a:pt x="2023" y="1423"/>
                    </a:cubicBezTo>
                    <a:cubicBezTo>
                      <a:pt x="2054" y="1281"/>
                      <a:pt x="2066" y="1135"/>
                      <a:pt x="2066" y="989"/>
                    </a:cubicBezTo>
                    <a:cubicBezTo>
                      <a:pt x="2066" y="970"/>
                      <a:pt x="2062" y="950"/>
                      <a:pt x="2054" y="9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252142" y="3177462"/>
                <a:ext cx="196768" cy="204909"/>
              </a:xfrm>
              <a:custGeom>
                <a:avLst/>
                <a:gdLst/>
                <a:ahLst/>
                <a:cxnLst/>
                <a:rect l="l" t="t" r="r" b="b"/>
                <a:pathLst>
                  <a:path w="2973" h="3096" extrusionOk="0">
                    <a:moveTo>
                      <a:pt x="1565" y="77"/>
                    </a:moveTo>
                    <a:cubicBezTo>
                      <a:pt x="2219" y="143"/>
                      <a:pt x="2742" y="643"/>
                      <a:pt x="2842" y="1292"/>
                    </a:cubicBezTo>
                    <a:cubicBezTo>
                      <a:pt x="2972" y="2100"/>
                      <a:pt x="2457" y="2823"/>
                      <a:pt x="1757" y="2976"/>
                    </a:cubicBezTo>
                    <a:cubicBezTo>
                      <a:pt x="1192" y="3096"/>
                      <a:pt x="723" y="2907"/>
                      <a:pt x="350" y="2434"/>
                    </a:cubicBezTo>
                    <a:cubicBezTo>
                      <a:pt x="93" y="2108"/>
                      <a:pt x="0" y="1719"/>
                      <a:pt x="58" y="1292"/>
                    </a:cubicBezTo>
                    <a:cubicBezTo>
                      <a:pt x="154" y="581"/>
                      <a:pt x="796" y="0"/>
                      <a:pt x="1565" y="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280403" y="3206187"/>
                <a:ext cx="136672" cy="146136"/>
              </a:xfrm>
              <a:custGeom>
                <a:avLst/>
                <a:gdLst/>
                <a:ahLst/>
                <a:cxnLst/>
                <a:rect l="l" t="t" r="r" b="b"/>
                <a:pathLst>
                  <a:path w="2065" h="2208" extrusionOk="0">
                    <a:moveTo>
                      <a:pt x="2049" y="931"/>
                    </a:moveTo>
                    <a:cubicBezTo>
                      <a:pt x="2038" y="885"/>
                      <a:pt x="2011" y="874"/>
                      <a:pt x="1973" y="897"/>
                    </a:cubicBezTo>
                    <a:cubicBezTo>
                      <a:pt x="1900" y="935"/>
                      <a:pt x="1834" y="978"/>
                      <a:pt x="1765" y="1016"/>
                    </a:cubicBezTo>
                    <a:cubicBezTo>
                      <a:pt x="1750" y="1028"/>
                      <a:pt x="1734" y="1024"/>
                      <a:pt x="1723" y="1012"/>
                    </a:cubicBezTo>
                    <a:cubicBezTo>
                      <a:pt x="1700" y="974"/>
                      <a:pt x="1680" y="931"/>
                      <a:pt x="1657" y="893"/>
                    </a:cubicBezTo>
                    <a:cubicBezTo>
                      <a:pt x="1630" y="855"/>
                      <a:pt x="1600" y="824"/>
                      <a:pt x="1600" y="770"/>
                    </a:cubicBezTo>
                    <a:cubicBezTo>
                      <a:pt x="1665" y="728"/>
                      <a:pt x="1730" y="685"/>
                      <a:pt x="1792" y="643"/>
                    </a:cubicBezTo>
                    <a:cubicBezTo>
                      <a:pt x="1823" y="620"/>
                      <a:pt x="1857" y="597"/>
                      <a:pt x="1888" y="570"/>
                    </a:cubicBezTo>
                    <a:cubicBezTo>
                      <a:pt x="1907" y="555"/>
                      <a:pt x="1911" y="524"/>
                      <a:pt x="1896" y="501"/>
                    </a:cubicBezTo>
                    <a:cubicBezTo>
                      <a:pt x="1880" y="482"/>
                      <a:pt x="1873" y="455"/>
                      <a:pt x="1846" y="447"/>
                    </a:cubicBezTo>
                    <a:cubicBezTo>
                      <a:pt x="1773" y="332"/>
                      <a:pt x="1673" y="235"/>
                      <a:pt x="1553" y="166"/>
                    </a:cubicBezTo>
                    <a:cubicBezTo>
                      <a:pt x="1515" y="139"/>
                      <a:pt x="1496" y="147"/>
                      <a:pt x="1473" y="193"/>
                    </a:cubicBezTo>
                    <a:cubicBezTo>
                      <a:pt x="1461" y="212"/>
                      <a:pt x="1453" y="232"/>
                      <a:pt x="1446" y="251"/>
                    </a:cubicBezTo>
                    <a:cubicBezTo>
                      <a:pt x="1384" y="382"/>
                      <a:pt x="1411" y="397"/>
                      <a:pt x="1250" y="332"/>
                    </a:cubicBezTo>
                    <a:lnTo>
                      <a:pt x="1223" y="316"/>
                    </a:lnTo>
                    <a:cubicBezTo>
                      <a:pt x="1115" y="266"/>
                      <a:pt x="1115" y="266"/>
                      <a:pt x="1165" y="143"/>
                    </a:cubicBezTo>
                    <a:cubicBezTo>
                      <a:pt x="1173" y="124"/>
                      <a:pt x="1180" y="105"/>
                      <a:pt x="1184" y="85"/>
                    </a:cubicBezTo>
                    <a:cubicBezTo>
                      <a:pt x="1196" y="55"/>
                      <a:pt x="1177" y="20"/>
                      <a:pt x="1146" y="16"/>
                    </a:cubicBezTo>
                    <a:cubicBezTo>
                      <a:pt x="1034" y="1"/>
                      <a:pt x="927" y="5"/>
                      <a:pt x="819" y="28"/>
                    </a:cubicBezTo>
                    <a:cubicBezTo>
                      <a:pt x="734" y="43"/>
                      <a:pt x="654" y="70"/>
                      <a:pt x="581" y="109"/>
                    </a:cubicBezTo>
                    <a:cubicBezTo>
                      <a:pt x="488" y="151"/>
                      <a:pt x="485" y="170"/>
                      <a:pt x="554" y="235"/>
                    </a:cubicBezTo>
                    <a:cubicBezTo>
                      <a:pt x="592" y="270"/>
                      <a:pt x="627" y="312"/>
                      <a:pt x="646" y="362"/>
                    </a:cubicBezTo>
                    <a:cubicBezTo>
                      <a:pt x="604" y="405"/>
                      <a:pt x="565" y="451"/>
                      <a:pt x="519" y="493"/>
                    </a:cubicBezTo>
                    <a:cubicBezTo>
                      <a:pt x="454" y="555"/>
                      <a:pt x="450" y="555"/>
                      <a:pt x="388" y="493"/>
                    </a:cubicBezTo>
                    <a:cubicBezTo>
                      <a:pt x="354" y="462"/>
                      <a:pt x="323" y="428"/>
                      <a:pt x="292" y="397"/>
                    </a:cubicBezTo>
                    <a:cubicBezTo>
                      <a:pt x="269" y="370"/>
                      <a:pt x="227" y="374"/>
                      <a:pt x="212" y="405"/>
                    </a:cubicBezTo>
                    <a:cubicBezTo>
                      <a:pt x="100" y="543"/>
                      <a:pt x="27" y="708"/>
                      <a:pt x="0" y="881"/>
                    </a:cubicBezTo>
                    <a:cubicBezTo>
                      <a:pt x="0" y="893"/>
                      <a:pt x="0" y="904"/>
                      <a:pt x="0" y="912"/>
                    </a:cubicBezTo>
                    <a:cubicBezTo>
                      <a:pt x="0" y="935"/>
                      <a:pt x="15" y="951"/>
                      <a:pt x="39" y="954"/>
                    </a:cubicBezTo>
                    <a:cubicBezTo>
                      <a:pt x="58" y="958"/>
                      <a:pt x="77" y="958"/>
                      <a:pt x="96" y="954"/>
                    </a:cubicBezTo>
                    <a:cubicBezTo>
                      <a:pt x="269" y="928"/>
                      <a:pt x="238" y="920"/>
                      <a:pt x="277" y="1104"/>
                    </a:cubicBezTo>
                    <a:cubicBezTo>
                      <a:pt x="281" y="1120"/>
                      <a:pt x="281" y="1135"/>
                      <a:pt x="285" y="1151"/>
                    </a:cubicBezTo>
                    <a:cubicBezTo>
                      <a:pt x="292" y="1208"/>
                      <a:pt x="285" y="1227"/>
                      <a:pt x="227" y="1239"/>
                    </a:cubicBezTo>
                    <a:cubicBezTo>
                      <a:pt x="165" y="1254"/>
                      <a:pt x="104" y="1266"/>
                      <a:pt x="42" y="1281"/>
                    </a:cubicBezTo>
                    <a:cubicBezTo>
                      <a:pt x="15" y="1289"/>
                      <a:pt x="0" y="1316"/>
                      <a:pt x="8" y="1343"/>
                    </a:cubicBezTo>
                    <a:cubicBezTo>
                      <a:pt x="46" y="1512"/>
                      <a:pt x="123" y="1674"/>
                      <a:pt x="238" y="1808"/>
                    </a:cubicBezTo>
                    <a:cubicBezTo>
                      <a:pt x="254" y="1827"/>
                      <a:pt x="288" y="1827"/>
                      <a:pt x="304" y="1808"/>
                    </a:cubicBezTo>
                    <a:cubicBezTo>
                      <a:pt x="342" y="1766"/>
                      <a:pt x="377" y="1720"/>
                      <a:pt x="411" y="1677"/>
                    </a:cubicBezTo>
                    <a:cubicBezTo>
                      <a:pt x="435" y="1650"/>
                      <a:pt x="461" y="1643"/>
                      <a:pt x="488" y="1666"/>
                    </a:cubicBezTo>
                    <a:cubicBezTo>
                      <a:pt x="542" y="1712"/>
                      <a:pt x="596" y="1758"/>
                      <a:pt x="646" y="1804"/>
                    </a:cubicBezTo>
                    <a:cubicBezTo>
                      <a:pt x="661" y="1820"/>
                      <a:pt x="665" y="1843"/>
                      <a:pt x="654" y="1862"/>
                    </a:cubicBezTo>
                    <a:cubicBezTo>
                      <a:pt x="619" y="1908"/>
                      <a:pt x="585" y="1950"/>
                      <a:pt x="554" y="1996"/>
                    </a:cubicBezTo>
                    <a:cubicBezTo>
                      <a:pt x="531" y="2020"/>
                      <a:pt x="538" y="2062"/>
                      <a:pt x="569" y="2073"/>
                    </a:cubicBezTo>
                    <a:cubicBezTo>
                      <a:pt x="627" y="2112"/>
                      <a:pt x="692" y="2139"/>
                      <a:pt x="758" y="2154"/>
                    </a:cubicBezTo>
                    <a:cubicBezTo>
                      <a:pt x="858" y="2208"/>
                      <a:pt x="965" y="2196"/>
                      <a:pt x="1073" y="2196"/>
                    </a:cubicBezTo>
                    <a:cubicBezTo>
                      <a:pt x="1088" y="2196"/>
                      <a:pt x="1096" y="2177"/>
                      <a:pt x="1096" y="2162"/>
                    </a:cubicBezTo>
                    <a:cubicBezTo>
                      <a:pt x="1096" y="2131"/>
                      <a:pt x="1088" y="2100"/>
                      <a:pt x="1084" y="2070"/>
                    </a:cubicBezTo>
                    <a:cubicBezTo>
                      <a:pt x="1077" y="2004"/>
                      <a:pt x="1038" y="1943"/>
                      <a:pt x="1069" y="1873"/>
                    </a:cubicBezTo>
                    <a:cubicBezTo>
                      <a:pt x="1127" y="1854"/>
                      <a:pt x="1188" y="1835"/>
                      <a:pt x="1250" y="1820"/>
                    </a:cubicBezTo>
                    <a:cubicBezTo>
                      <a:pt x="1311" y="1804"/>
                      <a:pt x="1323" y="1820"/>
                      <a:pt x="1342" y="1889"/>
                    </a:cubicBezTo>
                    <a:cubicBezTo>
                      <a:pt x="1357" y="1947"/>
                      <a:pt x="1369" y="2008"/>
                      <a:pt x="1384" y="2070"/>
                    </a:cubicBezTo>
                    <a:cubicBezTo>
                      <a:pt x="1396" y="2104"/>
                      <a:pt x="1423" y="2116"/>
                      <a:pt x="1453" y="2096"/>
                    </a:cubicBezTo>
                    <a:cubicBezTo>
                      <a:pt x="1573" y="2031"/>
                      <a:pt x="1680" y="1947"/>
                      <a:pt x="1776" y="1850"/>
                    </a:cubicBezTo>
                    <a:cubicBezTo>
                      <a:pt x="1800" y="1827"/>
                      <a:pt x="1800" y="1789"/>
                      <a:pt x="1773" y="1770"/>
                    </a:cubicBezTo>
                    <a:cubicBezTo>
                      <a:pt x="1753" y="1754"/>
                      <a:pt x="1730" y="1743"/>
                      <a:pt x="1711" y="1731"/>
                    </a:cubicBezTo>
                    <a:cubicBezTo>
                      <a:pt x="1553" y="1643"/>
                      <a:pt x="1550" y="1643"/>
                      <a:pt x="1642" y="1477"/>
                    </a:cubicBezTo>
                    <a:cubicBezTo>
                      <a:pt x="1642" y="1474"/>
                      <a:pt x="1642" y="1466"/>
                      <a:pt x="1646" y="1462"/>
                    </a:cubicBezTo>
                    <a:cubicBezTo>
                      <a:pt x="1665" y="1412"/>
                      <a:pt x="1726" y="1393"/>
                      <a:pt x="1769" y="1424"/>
                    </a:cubicBezTo>
                    <a:cubicBezTo>
                      <a:pt x="1819" y="1447"/>
                      <a:pt x="1865" y="1477"/>
                      <a:pt x="1915" y="1500"/>
                    </a:cubicBezTo>
                    <a:cubicBezTo>
                      <a:pt x="1961" y="1524"/>
                      <a:pt x="1992" y="1516"/>
                      <a:pt x="2011" y="1450"/>
                    </a:cubicBezTo>
                    <a:cubicBezTo>
                      <a:pt x="2015" y="1443"/>
                      <a:pt x="2019" y="1431"/>
                      <a:pt x="2019" y="1424"/>
                    </a:cubicBezTo>
                    <a:cubicBezTo>
                      <a:pt x="2049" y="1281"/>
                      <a:pt x="2065" y="1135"/>
                      <a:pt x="2061" y="989"/>
                    </a:cubicBezTo>
                    <a:cubicBezTo>
                      <a:pt x="2061" y="970"/>
                      <a:pt x="2057" y="951"/>
                      <a:pt x="2049" y="9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406482" y="2998557"/>
                <a:ext cx="929436" cy="476532"/>
              </a:xfrm>
              <a:custGeom>
                <a:avLst/>
                <a:gdLst/>
                <a:ahLst/>
                <a:cxnLst/>
                <a:rect l="l" t="t" r="r" b="b"/>
                <a:pathLst>
                  <a:path w="14043" h="7200" extrusionOk="0">
                    <a:moveTo>
                      <a:pt x="12577" y="0"/>
                    </a:moveTo>
                    <a:cubicBezTo>
                      <a:pt x="12304" y="0"/>
                      <a:pt x="12166" y="331"/>
                      <a:pt x="12358" y="523"/>
                    </a:cubicBezTo>
                    <a:cubicBezTo>
                      <a:pt x="12422" y="586"/>
                      <a:pt x="12499" y="614"/>
                      <a:pt x="12575" y="614"/>
                    </a:cubicBezTo>
                    <a:cubicBezTo>
                      <a:pt x="12732" y="614"/>
                      <a:pt x="12881" y="492"/>
                      <a:pt x="12881" y="308"/>
                    </a:cubicBezTo>
                    <a:cubicBezTo>
                      <a:pt x="12881" y="139"/>
                      <a:pt x="12747" y="0"/>
                      <a:pt x="12577" y="0"/>
                    </a:cubicBezTo>
                    <a:close/>
                    <a:moveTo>
                      <a:pt x="9094" y="1012"/>
                    </a:moveTo>
                    <a:cubicBezTo>
                      <a:pt x="9094" y="1012"/>
                      <a:pt x="9095" y="1012"/>
                      <a:pt x="9096" y="1012"/>
                    </a:cubicBezTo>
                    <a:lnTo>
                      <a:pt x="9096" y="1012"/>
                    </a:lnTo>
                    <a:cubicBezTo>
                      <a:pt x="9096" y="1012"/>
                      <a:pt x="9097" y="1012"/>
                      <a:pt x="9098" y="1012"/>
                    </a:cubicBezTo>
                    <a:close/>
                    <a:moveTo>
                      <a:pt x="4334" y="1315"/>
                    </a:moveTo>
                    <a:cubicBezTo>
                      <a:pt x="4334" y="1315"/>
                      <a:pt x="4335" y="1315"/>
                      <a:pt x="4335" y="1315"/>
                    </a:cubicBezTo>
                    <a:lnTo>
                      <a:pt x="4335" y="1315"/>
                    </a:lnTo>
                    <a:cubicBezTo>
                      <a:pt x="4336" y="1315"/>
                      <a:pt x="4337" y="1315"/>
                      <a:pt x="4337" y="1315"/>
                    </a:cubicBezTo>
                    <a:close/>
                    <a:moveTo>
                      <a:pt x="9096" y="1012"/>
                    </a:moveTo>
                    <a:cubicBezTo>
                      <a:pt x="8824" y="1013"/>
                      <a:pt x="8687" y="1339"/>
                      <a:pt x="8878" y="1535"/>
                    </a:cubicBezTo>
                    <a:cubicBezTo>
                      <a:pt x="8940" y="1596"/>
                      <a:pt x="9016" y="1624"/>
                      <a:pt x="9091" y="1624"/>
                    </a:cubicBezTo>
                    <a:cubicBezTo>
                      <a:pt x="9249" y="1624"/>
                      <a:pt x="9401" y="1501"/>
                      <a:pt x="9401" y="1315"/>
                    </a:cubicBezTo>
                    <a:cubicBezTo>
                      <a:pt x="9401" y="1147"/>
                      <a:pt x="9264" y="1013"/>
                      <a:pt x="9096" y="1012"/>
                    </a:cubicBezTo>
                    <a:close/>
                    <a:moveTo>
                      <a:pt x="4335" y="1315"/>
                    </a:moveTo>
                    <a:lnTo>
                      <a:pt x="4335" y="1315"/>
                    </a:lnTo>
                    <a:cubicBezTo>
                      <a:pt x="4064" y="1317"/>
                      <a:pt x="3927" y="1646"/>
                      <a:pt x="4122" y="1838"/>
                    </a:cubicBezTo>
                    <a:cubicBezTo>
                      <a:pt x="4185" y="1901"/>
                      <a:pt x="4261" y="1929"/>
                      <a:pt x="4337" y="1929"/>
                    </a:cubicBezTo>
                    <a:cubicBezTo>
                      <a:pt x="4494" y="1929"/>
                      <a:pt x="4645" y="1807"/>
                      <a:pt x="4645" y="1623"/>
                    </a:cubicBezTo>
                    <a:cubicBezTo>
                      <a:pt x="4641" y="1454"/>
                      <a:pt x="4504" y="1316"/>
                      <a:pt x="4335" y="1315"/>
                    </a:cubicBezTo>
                    <a:close/>
                    <a:moveTo>
                      <a:pt x="13735" y="2838"/>
                    </a:moveTo>
                    <a:cubicBezTo>
                      <a:pt x="13462" y="2838"/>
                      <a:pt x="13327" y="3165"/>
                      <a:pt x="13519" y="3361"/>
                    </a:cubicBezTo>
                    <a:cubicBezTo>
                      <a:pt x="13581" y="3423"/>
                      <a:pt x="13657" y="3450"/>
                      <a:pt x="13732" y="3450"/>
                    </a:cubicBezTo>
                    <a:cubicBezTo>
                      <a:pt x="13890" y="3450"/>
                      <a:pt x="14042" y="3327"/>
                      <a:pt x="14042" y="3142"/>
                    </a:cubicBezTo>
                    <a:cubicBezTo>
                      <a:pt x="14039" y="2973"/>
                      <a:pt x="13904" y="2838"/>
                      <a:pt x="13735" y="2838"/>
                    </a:cubicBezTo>
                    <a:close/>
                    <a:moveTo>
                      <a:pt x="408" y="5837"/>
                    </a:moveTo>
                    <a:cubicBezTo>
                      <a:pt x="135" y="5837"/>
                      <a:pt x="0" y="6168"/>
                      <a:pt x="192" y="6360"/>
                    </a:cubicBezTo>
                    <a:cubicBezTo>
                      <a:pt x="255" y="6422"/>
                      <a:pt x="332" y="6450"/>
                      <a:pt x="407" y="6450"/>
                    </a:cubicBezTo>
                    <a:cubicBezTo>
                      <a:pt x="565" y="6450"/>
                      <a:pt x="715" y="6329"/>
                      <a:pt x="715" y="6145"/>
                    </a:cubicBezTo>
                    <a:cubicBezTo>
                      <a:pt x="715" y="5978"/>
                      <a:pt x="581" y="5841"/>
                      <a:pt x="415" y="5841"/>
                    </a:cubicBezTo>
                    <a:cubicBezTo>
                      <a:pt x="412" y="5841"/>
                      <a:pt x="410" y="5841"/>
                      <a:pt x="408" y="5841"/>
                    </a:cubicBezTo>
                    <a:lnTo>
                      <a:pt x="408" y="5837"/>
                    </a:lnTo>
                    <a:close/>
                    <a:moveTo>
                      <a:pt x="6310" y="6583"/>
                    </a:moveTo>
                    <a:cubicBezTo>
                      <a:pt x="6037" y="6583"/>
                      <a:pt x="5899" y="6914"/>
                      <a:pt x="6095" y="7106"/>
                    </a:cubicBezTo>
                    <a:cubicBezTo>
                      <a:pt x="6157" y="7170"/>
                      <a:pt x="6234" y="7198"/>
                      <a:pt x="6310" y="7198"/>
                    </a:cubicBezTo>
                    <a:cubicBezTo>
                      <a:pt x="6467" y="7198"/>
                      <a:pt x="6618" y="7075"/>
                      <a:pt x="6618" y="6891"/>
                    </a:cubicBezTo>
                    <a:cubicBezTo>
                      <a:pt x="6614" y="6724"/>
                      <a:pt x="6483" y="6587"/>
                      <a:pt x="6317" y="6587"/>
                    </a:cubicBezTo>
                    <a:cubicBezTo>
                      <a:pt x="6315" y="6587"/>
                      <a:pt x="6312" y="6587"/>
                      <a:pt x="6310" y="6587"/>
                    </a:cubicBezTo>
                    <a:lnTo>
                      <a:pt x="6310" y="6583"/>
                    </a:lnTo>
                    <a:close/>
                    <a:moveTo>
                      <a:pt x="13130" y="6587"/>
                    </a:moveTo>
                    <a:cubicBezTo>
                      <a:pt x="13128" y="6587"/>
                      <a:pt x="13126" y="6587"/>
                      <a:pt x="13123" y="6587"/>
                    </a:cubicBezTo>
                    <a:cubicBezTo>
                      <a:pt x="12850" y="6587"/>
                      <a:pt x="12712" y="6914"/>
                      <a:pt x="12908" y="7110"/>
                    </a:cubicBezTo>
                    <a:cubicBezTo>
                      <a:pt x="12970" y="7172"/>
                      <a:pt x="13046" y="7199"/>
                      <a:pt x="13121" y="7199"/>
                    </a:cubicBezTo>
                    <a:cubicBezTo>
                      <a:pt x="13279" y="7199"/>
                      <a:pt x="13431" y="7076"/>
                      <a:pt x="13431" y="6891"/>
                    </a:cubicBezTo>
                    <a:cubicBezTo>
                      <a:pt x="13431" y="6724"/>
                      <a:pt x="13296" y="6587"/>
                      <a:pt x="13130" y="6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02196" y="2815086"/>
                <a:ext cx="1318802" cy="820760"/>
              </a:xfrm>
              <a:custGeom>
                <a:avLst/>
                <a:gdLst/>
                <a:ahLst/>
                <a:cxnLst/>
                <a:rect l="l" t="t" r="r" b="b"/>
                <a:pathLst>
                  <a:path w="19926" h="12401" extrusionOk="0">
                    <a:moveTo>
                      <a:pt x="827" y="10186"/>
                    </a:moveTo>
                    <a:cubicBezTo>
                      <a:pt x="796" y="10632"/>
                      <a:pt x="104" y="10586"/>
                      <a:pt x="131" y="10139"/>
                    </a:cubicBezTo>
                    <a:cubicBezTo>
                      <a:pt x="162" y="9693"/>
                      <a:pt x="854" y="9740"/>
                      <a:pt x="827" y="10186"/>
                    </a:cubicBezTo>
                    <a:close/>
                    <a:moveTo>
                      <a:pt x="62" y="4841"/>
                    </a:moveTo>
                    <a:cubicBezTo>
                      <a:pt x="70" y="6175"/>
                      <a:pt x="104" y="7513"/>
                      <a:pt x="112" y="8851"/>
                    </a:cubicBezTo>
                    <a:cubicBezTo>
                      <a:pt x="116" y="9286"/>
                      <a:pt x="792" y="9282"/>
                      <a:pt x="792" y="8848"/>
                    </a:cubicBezTo>
                    <a:cubicBezTo>
                      <a:pt x="785" y="7509"/>
                      <a:pt x="746" y="6171"/>
                      <a:pt x="739" y="4837"/>
                    </a:cubicBezTo>
                    <a:cubicBezTo>
                      <a:pt x="735" y="4399"/>
                      <a:pt x="62" y="4403"/>
                      <a:pt x="62" y="4841"/>
                    </a:cubicBezTo>
                    <a:close/>
                    <a:moveTo>
                      <a:pt x="31" y="3495"/>
                    </a:moveTo>
                    <a:cubicBezTo>
                      <a:pt x="0" y="3930"/>
                      <a:pt x="677" y="3976"/>
                      <a:pt x="708" y="3538"/>
                    </a:cubicBezTo>
                    <a:cubicBezTo>
                      <a:pt x="735" y="3103"/>
                      <a:pt x="62" y="3057"/>
                      <a:pt x="31" y="3495"/>
                    </a:cubicBezTo>
                    <a:close/>
                    <a:moveTo>
                      <a:pt x="19203" y="9482"/>
                    </a:moveTo>
                    <a:cubicBezTo>
                      <a:pt x="19172" y="9928"/>
                      <a:pt x="19864" y="9974"/>
                      <a:pt x="19895" y="9528"/>
                    </a:cubicBezTo>
                    <a:cubicBezTo>
                      <a:pt x="19926" y="9082"/>
                      <a:pt x="19230" y="9036"/>
                      <a:pt x="19203" y="9482"/>
                    </a:cubicBezTo>
                    <a:close/>
                    <a:moveTo>
                      <a:pt x="19130" y="4183"/>
                    </a:moveTo>
                    <a:cubicBezTo>
                      <a:pt x="19137" y="5518"/>
                      <a:pt x="19176" y="6856"/>
                      <a:pt x="19183" y="8194"/>
                    </a:cubicBezTo>
                    <a:cubicBezTo>
                      <a:pt x="19183" y="8628"/>
                      <a:pt x="19864" y="8625"/>
                      <a:pt x="19860" y="8190"/>
                    </a:cubicBezTo>
                    <a:cubicBezTo>
                      <a:pt x="19852" y="6852"/>
                      <a:pt x="19814" y="5514"/>
                      <a:pt x="19806" y="4180"/>
                    </a:cubicBezTo>
                    <a:cubicBezTo>
                      <a:pt x="19806" y="3741"/>
                      <a:pt x="19126" y="3745"/>
                      <a:pt x="19130" y="4183"/>
                    </a:cubicBezTo>
                    <a:close/>
                    <a:moveTo>
                      <a:pt x="19099" y="2838"/>
                    </a:moveTo>
                    <a:cubicBezTo>
                      <a:pt x="19072" y="3272"/>
                      <a:pt x="19749" y="3318"/>
                      <a:pt x="19776" y="2880"/>
                    </a:cubicBezTo>
                    <a:cubicBezTo>
                      <a:pt x="19806" y="2446"/>
                      <a:pt x="19130" y="2403"/>
                      <a:pt x="19099" y="2838"/>
                    </a:cubicBezTo>
                    <a:close/>
                    <a:moveTo>
                      <a:pt x="18691" y="10497"/>
                    </a:moveTo>
                    <a:cubicBezTo>
                      <a:pt x="18418" y="10497"/>
                      <a:pt x="18284" y="10828"/>
                      <a:pt x="18476" y="11020"/>
                    </a:cubicBezTo>
                    <a:cubicBezTo>
                      <a:pt x="18668" y="11212"/>
                      <a:pt x="18999" y="11074"/>
                      <a:pt x="18999" y="10801"/>
                    </a:cubicBezTo>
                    <a:cubicBezTo>
                      <a:pt x="18995" y="10635"/>
                      <a:pt x="18860" y="10501"/>
                      <a:pt x="18691" y="10497"/>
                    </a:cubicBezTo>
                    <a:close/>
                    <a:moveTo>
                      <a:pt x="18387" y="2007"/>
                    </a:moveTo>
                    <a:cubicBezTo>
                      <a:pt x="18114" y="2007"/>
                      <a:pt x="17976" y="2334"/>
                      <a:pt x="18168" y="2526"/>
                    </a:cubicBezTo>
                    <a:cubicBezTo>
                      <a:pt x="18364" y="2722"/>
                      <a:pt x="18691" y="2584"/>
                      <a:pt x="18691" y="2311"/>
                    </a:cubicBezTo>
                    <a:cubicBezTo>
                      <a:pt x="18691" y="2142"/>
                      <a:pt x="18553" y="2007"/>
                      <a:pt x="18387" y="2007"/>
                    </a:cubicBezTo>
                    <a:close/>
                    <a:moveTo>
                      <a:pt x="15227" y="304"/>
                    </a:moveTo>
                    <a:cubicBezTo>
                      <a:pt x="14954" y="304"/>
                      <a:pt x="14819" y="634"/>
                      <a:pt x="15012" y="827"/>
                    </a:cubicBezTo>
                    <a:cubicBezTo>
                      <a:pt x="15204" y="1019"/>
                      <a:pt x="15534" y="884"/>
                      <a:pt x="15534" y="611"/>
                    </a:cubicBezTo>
                    <a:cubicBezTo>
                      <a:pt x="15531" y="442"/>
                      <a:pt x="15396" y="308"/>
                      <a:pt x="15227" y="308"/>
                    </a:cubicBezTo>
                    <a:close/>
                    <a:moveTo>
                      <a:pt x="1765" y="11685"/>
                    </a:moveTo>
                    <a:cubicBezTo>
                      <a:pt x="1492" y="11685"/>
                      <a:pt x="1358" y="12016"/>
                      <a:pt x="1550" y="12208"/>
                    </a:cubicBezTo>
                    <a:cubicBezTo>
                      <a:pt x="1742" y="12400"/>
                      <a:pt x="2073" y="12262"/>
                      <a:pt x="2073" y="11993"/>
                    </a:cubicBezTo>
                    <a:cubicBezTo>
                      <a:pt x="2073" y="11824"/>
                      <a:pt x="1934" y="11685"/>
                      <a:pt x="1765" y="11689"/>
                    </a:cubicBezTo>
                    <a:close/>
                    <a:moveTo>
                      <a:pt x="1565" y="7071"/>
                    </a:moveTo>
                    <a:cubicBezTo>
                      <a:pt x="1292" y="7071"/>
                      <a:pt x="1158" y="7402"/>
                      <a:pt x="1350" y="7594"/>
                    </a:cubicBezTo>
                    <a:cubicBezTo>
                      <a:pt x="1542" y="7786"/>
                      <a:pt x="1873" y="7648"/>
                      <a:pt x="1873" y="7379"/>
                    </a:cubicBezTo>
                    <a:cubicBezTo>
                      <a:pt x="1869" y="7210"/>
                      <a:pt x="1734" y="7071"/>
                      <a:pt x="1565" y="7075"/>
                    </a:cubicBezTo>
                    <a:close/>
                    <a:moveTo>
                      <a:pt x="1461" y="2669"/>
                    </a:moveTo>
                    <a:cubicBezTo>
                      <a:pt x="1188" y="2669"/>
                      <a:pt x="1050" y="2995"/>
                      <a:pt x="1242" y="3191"/>
                    </a:cubicBezTo>
                    <a:cubicBezTo>
                      <a:pt x="1438" y="3384"/>
                      <a:pt x="1765" y="3245"/>
                      <a:pt x="1765" y="2972"/>
                    </a:cubicBezTo>
                    <a:cubicBezTo>
                      <a:pt x="1765" y="2803"/>
                      <a:pt x="1631" y="2669"/>
                      <a:pt x="1461" y="2669"/>
                    </a:cubicBezTo>
                    <a:close/>
                    <a:moveTo>
                      <a:pt x="4303" y="0"/>
                    </a:moveTo>
                    <a:cubicBezTo>
                      <a:pt x="4030" y="0"/>
                      <a:pt x="3892" y="331"/>
                      <a:pt x="4088" y="523"/>
                    </a:cubicBezTo>
                    <a:cubicBezTo>
                      <a:pt x="4280" y="715"/>
                      <a:pt x="4611" y="577"/>
                      <a:pt x="4611" y="304"/>
                    </a:cubicBezTo>
                    <a:cubicBezTo>
                      <a:pt x="4607" y="138"/>
                      <a:pt x="4472" y="0"/>
                      <a:pt x="4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360151" y="3012060"/>
                <a:ext cx="111257" cy="111985"/>
              </a:xfrm>
              <a:custGeom>
                <a:avLst/>
                <a:gdLst/>
                <a:ahLst/>
                <a:cxnLst/>
                <a:rect l="l" t="t" r="r" b="b"/>
                <a:pathLst>
                  <a:path w="1681" h="1692" extrusionOk="0">
                    <a:moveTo>
                      <a:pt x="828" y="0"/>
                    </a:moveTo>
                    <a:cubicBezTo>
                      <a:pt x="828" y="0"/>
                      <a:pt x="827" y="0"/>
                      <a:pt x="827" y="0"/>
                    </a:cubicBezTo>
                    <a:cubicBezTo>
                      <a:pt x="746" y="4"/>
                      <a:pt x="677" y="604"/>
                      <a:pt x="634" y="646"/>
                    </a:cubicBezTo>
                    <a:cubicBezTo>
                      <a:pt x="561" y="723"/>
                      <a:pt x="0" y="781"/>
                      <a:pt x="4" y="858"/>
                    </a:cubicBezTo>
                    <a:cubicBezTo>
                      <a:pt x="12" y="934"/>
                      <a:pt x="558" y="969"/>
                      <a:pt x="638" y="1046"/>
                    </a:cubicBezTo>
                    <a:cubicBezTo>
                      <a:pt x="680" y="1088"/>
                      <a:pt x="768" y="1692"/>
                      <a:pt x="853" y="1692"/>
                    </a:cubicBezTo>
                    <a:cubicBezTo>
                      <a:pt x="853" y="1692"/>
                      <a:pt x="853" y="1692"/>
                      <a:pt x="854" y="1692"/>
                    </a:cubicBezTo>
                    <a:cubicBezTo>
                      <a:pt x="934" y="1684"/>
                      <a:pt x="1004" y="1088"/>
                      <a:pt x="1046" y="1046"/>
                    </a:cubicBezTo>
                    <a:cubicBezTo>
                      <a:pt x="1119" y="969"/>
                      <a:pt x="1680" y="911"/>
                      <a:pt x="1676" y="831"/>
                    </a:cubicBezTo>
                    <a:cubicBezTo>
                      <a:pt x="1673" y="754"/>
                      <a:pt x="1119" y="715"/>
                      <a:pt x="1046" y="642"/>
                    </a:cubicBezTo>
                    <a:cubicBezTo>
                      <a:pt x="1000" y="600"/>
                      <a:pt x="912" y="0"/>
                      <a:pt x="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219174" y="3619264"/>
                <a:ext cx="519420" cy="112051"/>
              </a:xfrm>
              <a:custGeom>
                <a:avLst/>
                <a:gdLst/>
                <a:ahLst/>
                <a:cxnLst/>
                <a:rect l="l" t="t" r="r" b="b"/>
                <a:pathLst>
                  <a:path w="7848" h="1693" extrusionOk="0">
                    <a:moveTo>
                      <a:pt x="412" y="20"/>
                    </a:moveTo>
                    <a:cubicBezTo>
                      <a:pt x="139" y="20"/>
                      <a:pt x="0" y="347"/>
                      <a:pt x="196" y="543"/>
                    </a:cubicBezTo>
                    <a:cubicBezTo>
                      <a:pt x="258" y="604"/>
                      <a:pt x="334" y="632"/>
                      <a:pt x="409" y="632"/>
                    </a:cubicBezTo>
                    <a:cubicBezTo>
                      <a:pt x="567" y="632"/>
                      <a:pt x="719" y="509"/>
                      <a:pt x="719" y="323"/>
                    </a:cubicBezTo>
                    <a:cubicBezTo>
                      <a:pt x="719" y="154"/>
                      <a:pt x="581" y="20"/>
                      <a:pt x="412" y="20"/>
                    </a:cubicBezTo>
                    <a:close/>
                    <a:moveTo>
                      <a:pt x="7544" y="539"/>
                    </a:moveTo>
                    <a:cubicBezTo>
                      <a:pt x="7271" y="539"/>
                      <a:pt x="7133" y="869"/>
                      <a:pt x="7325" y="1062"/>
                    </a:cubicBezTo>
                    <a:cubicBezTo>
                      <a:pt x="7389" y="1124"/>
                      <a:pt x="7466" y="1152"/>
                      <a:pt x="7542" y="1152"/>
                    </a:cubicBezTo>
                    <a:cubicBezTo>
                      <a:pt x="7699" y="1152"/>
                      <a:pt x="7848" y="1031"/>
                      <a:pt x="7848" y="846"/>
                    </a:cubicBezTo>
                    <a:cubicBezTo>
                      <a:pt x="7848" y="677"/>
                      <a:pt x="7713" y="543"/>
                      <a:pt x="7544" y="539"/>
                    </a:cubicBezTo>
                    <a:close/>
                    <a:moveTo>
                      <a:pt x="3532" y="0"/>
                    </a:moveTo>
                    <a:cubicBezTo>
                      <a:pt x="3531" y="0"/>
                      <a:pt x="3530" y="0"/>
                      <a:pt x="3530" y="0"/>
                    </a:cubicBezTo>
                    <a:cubicBezTo>
                      <a:pt x="3445" y="4"/>
                      <a:pt x="3376" y="608"/>
                      <a:pt x="3338" y="646"/>
                    </a:cubicBezTo>
                    <a:cubicBezTo>
                      <a:pt x="3261" y="727"/>
                      <a:pt x="2699" y="781"/>
                      <a:pt x="2707" y="858"/>
                    </a:cubicBezTo>
                    <a:cubicBezTo>
                      <a:pt x="2715" y="935"/>
                      <a:pt x="3261" y="973"/>
                      <a:pt x="3338" y="1046"/>
                    </a:cubicBezTo>
                    <a:cubicBezTo>
                      <a:pt x="3380" y="1088"/>
                      <a:pt x="3472" y="1692"/>
                      <a:pt x="3552" y="1692"/>
                    </a:cubicBezTo>
                    <a:cubicBezTo>
                      <a:pt x="3553" y="1692"/>
                      <a:pt x="3553" y="1692"/>
                      <a:pt x="3553" y="1692"/>
                    </a:cubicBezTo>
                    <a:cubicBezTo>
                      <a:pt x="3638" y="1688"/>
                      <a:pt x="3707" y="1089"/>
                      <a:pt x="3745" y="1046"/>
                    </a:cubicBezTo>
                    <a:cubicBezTo>
                      <a:pt x="3818" y="969"/>
                      <a:pt x="4384" y="912"/>
                      <a:pt x="4380" y="835"/>
                    </a:cubicBezTo>
                    <a:cubicBezTo>
                      <a:pt x="4376" y="758"/>
                      <a:pt x="3822" y="716"/>
                      <a:pt x="3745" y="643"/>
                    </a:cubicBezTo>
                    <a:cubicBezTo>
                      <a:pt x="3703" y="601"/>
                      <a:pt x="3616" y="0"/>
                      <a:pt x="3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 name="Google Shape;1268;p52"/>
          <p:cNvGrpSpPr/>
          <p:nvPr/>
        </p:nvGrpSpPr>
        <p:grpSpPr>
          <a:xfrm rot="191934">
            <a:off x="7519805" y="3151874"/>
            <a:ext cx="796414" cy="1397026"/>
            <a:chOff x="822485" y="438217"/>
            <a:chExt cx="796447" cy="1397085"/>
          </a:xfrm>
        </p:grpSpPr>
        <p:sp>
          <p:nvSpPr>
            <p:cNvPr id="1269" name="Google Shape;1269;p52"/>
            <p:cNvSpPr/>
            <p:nvPr/>
          </p:nvSpPr>
          <p:spPr>
            <a:xfrm>
              <a:off x="822485" y="440950"/>
              <a:ext cx="796447" cy="1391619"/>
            </a:xfrm>
            <a:custGeom>
              <a:avLst/>
              <a:gdLst/>
              <a:ahLst/>
              <a:cxnLst/>
              <a:rect l="l" t="t" r="r" b="b"/>
              <a:pathLst>
                <a:path w="9018" h="15757" extrusionOk="0">
                  <a:moveTo>
                    <a:pt x="966" y="7209"/>
                  </a:moveTo>
                  <a:lnTo>
                    <a:pt x="1481" y="7316"/>
                  </a:lnTo>
                  <a:cubicBezTo>
                    <a:pt x="1381" y="8758"/>
                    <a:pt x="2173" y="10081"/>
                    <a:pt x="3411" y="10531"/>
                  </a:cubicBezTo>
                  <a:lnTo>
                    <a:pt x="3292" y="11115"/>
                  </a:lnTo>
                  <a:cubicBezTo>
                    <a:pt x="1996" y="10623"/>
                    <a:pt x="873" y="9297"/>
                    <a:pt x="966" y="7209"/>
                  </a:cubicBezTo>
                  <a:close/>
                  <a:moveTo>
                    <a:pt x="7564" y="8581"/>
                  </a:moveTo>
                  <a:lnTo>
                    <a:pt x="8010" y="8674"/>
                  </a:lnTo>
                  <a:cubicBezTo>
                    <a:pt x="7291" y="10551"/>
                    <a:pt x="5819" y="11336"/>
                    <a:pt x="4478" y="11336"/>
                  </a:cubicBezTo>
                  <a:cubicBezTo>
                    <a:pt x="4443" y="11336"/>
                    <a:pt x="4408" y="11335"/>
                    <a:pt x="4372" y="11334"/>
                  </a:cubicBezTo>
                  <a:lnTo>
                    <a:pt x="4407" y="11154"/>
                  </a:lnTo>
                  <a:lnTo>
                    <a:pt x="4488" y="10758"/>
                  </a:lnTo>
                  <a:cubicBezTo>
                    <a:pt x="4552" y="10762"/>
                    <a:pt x="4617" y="10765"/>
                    <a:pt x="4681" y="10765"/>
                  </a:cubicBezTo>
                  <a:cubicBezTo>
                    <a:pt x="5932" y="10765"/>
                    <a:pt x="7099" y="9887"/>
                    <a:pt x="7564" y="8581"/>
                  </a:cubicBezTo>
                  <a:close/>
                  <a:moveTo>
                    <a:pt x="4317" y="1"/>
                  </a:moveTo>
                  <a:cubicBezTo>
                    <a:pt x="4178" y="1"/>
                    <a:pt x="4040" y="147"/>
                    <a:pt x="4165" y="268"/>
                  </a:cubicBezTo>
                  <a:cubicBezTo>
                    <a:pt x="4269" y="368"/>
                    <a:pt x="4388" y="453"/>
                    <a:pt x="4495" y="549"/>
                  </a:cubicBezTo>
                  <a:cubicBezTo>
                    <a:pt x="4284" y="618"/>
                    <a:pt x="4084" y="710"/>
                    <a:pt x="3899" y="822"/>
                  </a:cubicBezTo>
                  <a:cubicBezTo>
                    <a:pt x="3882" y="821"/>
                    <a:pt x="3865" y="820"/>
                    <a:pt x="3848" y="820"/>
                  </a:cubicBezTo>
                  <a:cubicBezTo>
                    <a:pt x="3446" y="820"/>
                    <a:pt x="3132" y="1121"/>
                    <a:pt x="3084" y="1560"/>
                  </a:cubicBezTo>
                  <a:cubicBezTo>
                    <a:pt x="2857" y="1864"/>
                    <a:pt x="2692" y="2210"/>
                    <a:pt x="2596" y="2575"/>
                  </a:cubicBezTo>
                  <a:cubicBezTo>
                    <a:pt x="2584" y="2625"/>
                    <a:pt x="2573" y="2671"/>
                    <a:pt x="2565" y="2718"/>
                  </a:cubicBezTo>
                  <a:lnTo>
                    <a:pt x="2404" y="3479"/>
                  </a:lnTo>
                  <a:lnTo>
                    <a:pt x="1846" y="6159"/>
                  </a:lnTo>
                  <a:lnTo>
                    <a:pt x="781" y="5936"/>
                  </a:lnTo>
                  <a:cubicBezTo>
                    <a:pt x="752" y="5930"/>
                    <a:pt x="722" y="5927"/>
                    <a:pt x="693" y="5927"/>
                  </a:cubicBezTo>
                  <a:cubicBezTo>
                    <a:pt x="663" y="5927"/>
                    <a:pt x="633" y="5930"/>
                    <a:pt x="604" y="5936"/>
                  </a:cubicBezTo>
                  <a:cubicBezTo>
                    <a:pt x="558" y="5940"/>
                    <a:pt x="520" y="5955"/>
                    <a:pt x="481" y="5982"/>
                  </a:cubicBezTo>
                  <a:cubicBezTo>
                    <a:pt x="412" y="6017"/>
                    <a:pt x="362" y="6078"/>
                    <a:pt x="335" y="6151"/>
                  </a:cubicBezTo>
                  <a:cubicBezTo>
                    <a:pt x="277" y="6259"/>
                    <a:pt x="243" y="6370"/>
                    <a:pt x="224" y="6490"/>
                  </a:cubicBezTo>
                  <a:cubicBezTo>
                    <a:pt x="1" y="7978"/>
                    <a:pt x="250" y="9320"/>
                    <a:pt x="946" y="10365"/>
                  </a:cubicBezTo>
                  <a:cubicBezTo>
                    <a:pt x="1462" y="11146"/>
                    <a:pt x="2219" y="11730"/>
                    <a:pt x="3103" y="12030"/>
                  </a:cubicBezTo>
                  <a:lnTo>
                    <a:pt x="2834" y="13361"/>
                  </a:lnTo>
                  <a:cubicBezTo>
                    <a:pt x="2462" y="13306"/>
                    <a:pt x="2083" y="13279"/>
                    <a:pt x="1707" y="13279"/>
                  </a:cubicBezTo>
                  <a:cubicBezTo>
                    <a:pt x="1660" y="13279"/>
                    <a:pt x="1612" y="13279"/>
                    <a:pt x="1565" y="13280"/>
                  </a:cubicBezTo>
                  <a:cubicBezTo>
                    <a:pt x="1158" y="13295"/>
                    <a:pt x="754" y="13676"/>
                    <a:pt x="670" y="14080"/>
                  </a:cubicBezTo>
                  <a:lnTo>
                    <a:pt x="658" y="14134"/>
                  </a:lnTo>
                  <a:cubicBezTo>
                    <a:pt x="573" y="14537"/>
                    <a:pt x="823" y="14941"/>
                    <a:pt x="1212" y="15033"/>
                  </a:cubicBezTo>
                  <a:lnTo>
                    <a:pt x="4634" y="15745"/>
                  </a:lnTo>
                  <a:cubicBezTo>
                    <a:pt x="4677" y="15753"/>
                    <a:pt x="4719" y="15757"/>
                    <a:pt x="4762" y="15757"/>
                  </a:cubicBezTo>
                  <a:cubicBezTo>
                    <a:pt x="5107" y="15757"/>
                    <a:pt x="5424" y="15501"/>
                    <a:pt x="5499" y="15141"/>
                  </a:cubicBezTo>
                  <a:lnTo>
                    <a:pt x="5511" y="15087"/>
                  </a:lnTo>
                  <a:cubicBezTo>
                    <a:pt x="5591" y="14683"/>
                    <a:pt x="5376" y="14172"/>
                    <a:pt x="5007" y="13999"/>
                  </a:cubicBezTo>
                  <a:cubicBezTo>
                    <a:pt x="4653" y="13834"/>
                    <a:pt x="4288" y="13699"/>
                    <a:pt x="3911" y="13591"/>
                  </a:cubicBezTo>
                  <a:lnTo>
                    <a:pt x="4184" y="12246"/>
                  </a:lnTo>
                  <a:cubicBezTo>
                    <a:pt x="4279" y="12252"/>
                    <a:pt x="4374" y="12255"/>
                    <a:pt x="4469" y="12255"/>
                  </a:cubicBezTo>
                  <a:cubicBezTo>
                    <a:pt x="5283" y="12255"/>
                    <a:pt x="6079" y="12021"/>
                    <a:pt x="6764" y="11577"/>
                  </a:cubicBezTo>
                  <a:cubicBezTo>
                    <a:pt x="7821" y="10896"/>
                    <a:pt x="8583" y="9766"/>
                    <a:pt x="8975" y="8308"/>
                  </a:cubicBezTo>
                  <a:cubicBezTo>
                    <a:pt x="9006" y="8193"/>
                    <a:pt x="9017" y="8078"/>
                    <a:pt x="9010" y="7958"/>
                  </a:cubicBezTo>
                  <a:cubicBezTo>
                    <a:pt x="9013" y="7882"/>
                    <a:pt x="8990" y="7805"/>
                    <a:pt x="8944" y="7743"/>
                  </a:cubicBezTo>
                  <a:cubicBezTo>
                    <a:pt x="8921" y="7705"/>
                    <a:pt x="8886" y="7674"/>
                    <a:pt x="8852" y="7655"/>
                  </a:cubicBezTo>
                  <a:cubicBezTo>
                    <a:pt x="8802" y="7620"/>
                    <a:pt x="8744" y="7593"/>
                    <a:pt x="8687" y="7582"/>
                  </a:cubicBezTo>
                  <a:lnTo>
                    <a:pt x="7714" y="7382"/>
                  </a:lnTo>
                  <a:lnTo>
                    <a:pt x="7979" y="6109"/>
                  </a:lnTo>
                  <a:lnTo>
                    <a:pt x="8121" y="5436"/>
                  </a:lnTo>
                  <a:lnTo>
                    <a:pt x="8433" y="3936"/>
                  </a:lnTo>
                  <a:cubicBezTo>
                    <a:pt x="8440" y="3898"/>
                    <a:pt x="8448" y="3856"/>
                    <a:pt x="8456" y="3813"/>
                  </a:cubicBezTo>
                  <a:cubicBezTo>
                    <a:pt x="8456" y="3798"/>
                    <a:pt x="8460" y="3787"/>
                    <a:pt x="8460" y="3771"/>
                  </a:cubicBezTo>
                  <a:cubicBezTo>
                    <a:pt x="8464" y="3756"/>
                    <a:pt x="8464" y="3756"/>
                    <a:pt x="8464" y="3744"/>
                  </a:cubicBezTo>
                  <a:cubicBezTo>
                    <a:pt x="8517" y="3379"/>
                    <a:pt x="8498" y="3006"/>
                    <a:pt x="8410" y="2648"/>
                  </a:cubicBezTo>
                  <a:cubicBezTo>
                    <a:pt x="8479" y="2621"/>
                    <a:pt x="8529" y="2556"/>
                    <a:pt x="8533" y="2483"/>
                  </a:cubicBezTo>
                  <a:cubicBezTo>
                    <a:pt x="8594" y="1987"/>
                    <a:pt x="8356" y="1553"/>
                    <a:pt x="7868" y="1476"/>
                  </a:cubicBezTo>
                  <a:cubicBezTo>
                    <a:pt x="7848" y="1476"/>
                    <a:pt x="7829" y="1472"/>
                    <a:pt x="7814" y="1472"/>
                  </a:cubicBezTo>
                  <a:cubicBezTo>
                    <a:pt x="7721" y="1364"/>
                    <a:pt x="7625" y="1264"/>
                    <a:pt x="7521" y="1172"/>
                  </a:cubicBezTo>
                  <a:cubicBezTo>
                    <a:pt x="7652" y="1141"/>
                    <a:pt x="7779" y="1103"/>
                    <a:pt x="7910" y="1064"/>
                  </a:cubicBezTo>
                  <a:cubicBezTo>
                    <a:pt x="7991" y="1037"/>
                    <a:pt x="8083" y="995"/>
                    <a:pt x="8075" y="891"/>
                  </a:cubicBezTo>
                  <a:cubicBezTo>
                    <a:pt x="8075" y="814"/>
                    <a:pt x="8025" y="745"/>
                    <a:pt x="7952" y="722"/>
                  </a:cubicBezTo>
                  <a:cubicBezTo>
                    <a:pt x="7934" y="718"/>
                    <a:pt x="7915" y="716"/>
                    <a:pt x="7896" y="716"/>
                  </a:cubicBezTo>
                  <a:cubicBezTo>
                    <a:pt x="7777" y="716"/>
                    <a:pt x="7643" y="788"/>
                    <a:pt x="7537" y="818"/>
                  </a:cubicBezTo>
                  <a:cubicBezTo>
                    <a:pt x="7414" y="853"/>
                    <a:pt x="7287" y="880"/>
                    <a:pt x="7164" y="907"/>
                  </a:cubicBezTo>
                  <a:cubicBezTo>
                    <a:pt x="6883" y="730"/>
                    <a:pt x="6579" y="607"/>
                    <a:pt x="6256" y="541"/>
                  </a:cubicBezTo>
                  <a:lnTo>
                    <a:pt x="5914" y="468"/>
                  </a:lnTo>
                  <a:cubicBezTo>
                    <a:pt x="5729" y="430"/>
                    <a:pt x="5540" y="411"/>
                    <a:pt x="5350" y="411"/>
                  </a:cubicBezTo>
                  <a:cubicBezTo>
                    <a:pt x="5196" y="411"/>
                    <a:pt x="5043" y="423"/>
                    <a:pt x="4891" y="449"/>
                  </a:cubicBezTo>
                  <a:cubicBezTo>
                    <a:pt x="4849" y="411"/>
                    <a:pt x="4803" y="372"/>
                    <a:pt x="4765" y="330"/>
                  </a:cubicBezTo>
                  <a:cubicBezTo>
                    <a:pt x="4653" y="222"/>
                    <a:pt x="4534" y="118"/>
                    <a:pt x="4407" y="30"/>
                  </a:cubicBezTo>
                  <a:cubicBezTo>
                    <a:pt x="4403" y="22"/>
                    <a:pt x="4395" y="18"/>
                    <a:pt x="4388" y="15"/>
                  </a:cubicBezTo>
                  <a:cubicBezTo>
                    <a:pt x="4365" y="5"/>
                    <a:pt x="4341" y="1"/>
                    <a:pt x="431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52"/>
            <p:cNvGrpSpPr/>
            <p:nvPr/>
          </p:nvGrpSpPr>
          <p:grpSpPr>
            <a:xfrm>
              <a:off x="822522" y="438217"/>
              <a:ext cx="796359" cy="1397085"/>
              <a:chOff x="-419691" y="561767"/>
              <a:chExt cx="796359" cy="1397085"/>
            </a:xfrm>
          </p:grpSpPr>
          <p:sp>
            <p:nvSpPr>
              <p:cNvPr id="1271" name="Google Shape;1271;p52"/>
              <p:cNvSpPr/>
              <p:nvPr/>
            </p:nvSpPr>
            <p:spPr>
              <a:xfrm>
                <a:off x="-200312" y="1433454"/>
                <a:ext cx="188911" cy="481595"/>
              </a:xfrm>
              <a:custGeom>
                <a:avLst/>
                <a:gdLst/>
                <a:ahLst/>
                <a:cxnLst/>
                <a:rect l="l" t="t" r="r" b="b"/>
                <a:pathLst>
                  <a:path w="2139" h="5453" extrusionOk="0">
                    <a:moveTo>
                      <a:pt x="0" y="5222"/>
                    </a:moveTo>
                    <a:lnTo>
                      <a:pt x="1077" y="5453"/>
                    </a:lnTo>
                    <a:lnTo>
                      <a:pt x="2138" y="231"/>
                    </a:lnTo>
                    <a:lnTo>
                      <a:pt x="1061" y="0"/>
                    </a:lnTo>
                    <a:close/>
                  </a:path>
                </a:pathLst>
              </a:custGeom>
              <a:solidFill>
                <a:srgbClr val="A08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138225" y="1473814"/>
                <a:ext cx="119317" cy="133889"/>
              </a:xfrm>
              <a:custGeom>
                <a:avLst/>
                <a:gdLst/>
                <a:ahLst/>
                <a:cxnLst/>
                <a:rect l="l" t="t" r="r" b="b"/>
                <a:pathLst>
                  <a:path w="1351" h="1516" extrusionOk="0">
                    <a:moveTo>
                      <a:pt x="1347" y="201"/>
                    </a:moveTo>
                    <a:lnTo>
                      <a:pt x="1081" y="1516"/>
                    </a:lnTo>
                    <a:cubicBezTo>
                      <a:pt x="870" y="1516"/>
                      <a:pt x="662" y="1493"/>
                      <a:pt x="455" y="1450"/>
                    </a:cubicBezTo>
                    <a:cubicBezTo>
                      <a:pt x="301" y="1416"/>
                      <a:pt x="147" y="1370"/>
                      <a:pt x="1" y="1312"/>
                    </a:cubicBezTo>
                    <a:lnTo>
                      <a:pt x="266" y="1"/>
                    </a:lnTo>
                    <a:cubicBezTo>
                      <a:pt x="605" y="155"/>
                      <a:pt x="977" y="220"/>
                      <a:pt x="1350" y="2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368732" y="1732582"/>
                <a:ext cx="443177" cy="226269"/>
              </a:xfrm>
              <a:custGeom>
                <a:avLst/>
                <a:gdLst/>
                <a:ahLst/>
                <a:cxnLst/>
                <a:rect l="l" t="t" r="r" b="b"/>
                <a:pathLst>
                  <a:path w="5018" h="2562" extrusionOk="0">
                    <a:moveTo>
                      <a:pt x="85" y="877"/>
                    </a:moveTo>
                    <a:cubicBezTo>
                      <a:pt x="0" y="1277"/>
                      <a:pt x="246" y="1685"/>
                      <a:pt x="634" y="1777"/>
                    </a:cubicBezTo>
                    <a:lnTo>
                      <a:pt x="4057" y="2489"/>
                    </a:lnTo>
                    <a:cubicBezTo>
                      <a:pt x="4449" y="2562"/>
                      <a:pt x="4837" y="2285"/>
                      <a:pt x="4922" y="1885"/>
                    </a:cubicBezTo>
                    <a:cubicBezTo>
                      <a:pt x="4926" y="1866"/>
                      <a:pt x="4929" y="1846"/>
                      <a:pt x="4933" y="1831"/>
                    </a:cubicBezTo>
                    <a:cubicBezTo>
                      <a:pt x="5018" y="1427"/>
                      <a:pt x="4799" y="916"/>
                      <a:pt x="4433" y="739"/>
                    </a:cubicBezTo>
                    <a:cubicBezTo>
                      <a:pt x="3353" y="247"/>
                      <a:pt x="2176" y="1"/>
                      <a:pt x="992" y="24"/>
                    </a:cubicBezTo>
                    <a:cubicBezTo>
                      <a:pt x="584" y="39"/>
                      <a:pt x="181" y="420"/>
                      <a:pt x="96" y="820"/>
                    </a:cubicBezTo>
                    <a:cubicBezTo>
                      <a:pt x="92" y="839"/>
                      <a:pt x="88" y="858"/>
                      <a:pt x="85" y="8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298785" y="575280"/>
                <a:ext cx="652401" cy="929188"/>
              </a:xfrm>
              <a:custGeom>
                <a:avLst/>
                <a:gdLst/>
                <a:ahLst/>
                <a:cxnLst/>
                <a:rect l="l" t="t" r="r" b="b"/>
                <a:pathLst>
                  <a:path w="7387" h="10521" extrusionOk="0">
                    <a:moveTo>
                      <a:pt x="323" y="6733"/>
                    </a:moveTo>
                    <a:cubicBezTo>
                      <a:pt x="0" y="8287"/>
                      <a:pt x="981" y="9817"/>
                      <a:pt x="2499" y="10133"/>
                    </a:cubicBezTo>
                    <a:lnTo>
                      <a:pt x="2842" y="10206"/>
                    </a:lnTo>
                    <a:cubicBezTo>
                      <a:pt x="4360" y="10521"/>
                      <a:pt x="5872" y="9510"/>
                      <a:pt x="6195" y="7956"/>
                    </a:cubicBezTo>
                    <a:lnTo>
                      <a:pt x="7063" y="3784"/>
                    </a:lnTo>
                    <a:cubicBezTo>
                      <a:pt x="7386" y="2235"/>
                      <a:pt x="6406" y="704"/>
                      <a:pt x="4887" y="389"/>
                    </a:cubicBezTo>
                    <a:lnTo>
                      <a:pt x="4545" y="316"/>
                    </a:lnTo>
                    <a:cubicBezTo>
                      <a:pt x="3026" y="1"/>
                      <a:pt x="1515" y="1012"/>
                      <a:pt x="1192" y="256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315477" y="1146159"/>
                <a:ext cx="579451" cy="390628"/>
              </a:xfrm>
              <a:custGeom>
                <a:avLst/>
                <a:gdLst/>
                <a:ahLst/>
                <a:cxnLst/>
                <a:rect l="l" t="t" r="r" b="b"/>
                <a:pathLst>
                  <a:path w="6561" h="4423" extrusionOk="0">
                    <a:moveTo>
                      <a:pt x="6560" y="1281"/>
                    </a:moveTo>
                    <a:lnTo>
                      <a:pt x="6514" y="1496"/>
                    </a:lnTo>
                    <a:cubicBezTo>
                      <a:pt x="6149" y="3257"/>
                      <a:pt x="4542" y="4422"/>
                      <a:pt x="2954" y="4091"/>
                    </a:cubicBezTo>
                    <a:lnTo>
                      <a:pt x="2596" y="4018"/>
                    </a:lnTo>
                    <a:cubicBezTo>
                      <a:pt x="1004" y="3684"/>
                      <a:pt x="1" y="1973"/>
                      <a:pt x="370" y="216"/>
                    </a:cubicBezTo>
                    <a:lnTo>
                      <a:pt x="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419691" y="1084691"/>
                <a:ext cx="796359" cy="610627"/>
              </a:xfrm>
              <a:custGeom>
                <a:avLst/>
                <a:gdLst/>
                <a:ahLst/>
                <a:cxnLst/>
                <a:rect l="l" t="t" r="r" b="b"/>
                <a:pathLst>
                  <a:path w="9017" h="6914" extrusionOk="0">
                    <a:moveTo>
                      <a:pt x="227" y="566"/>
                    </a:moveTo>
                    <a:cubicBezTo>
                      <a:pt x="0" y="2057"/>
                      <a:pt x="250" y="3399"/>
                      <a:pt x="946" y="4445"/>
                    </a:cubicBezTo>
                    <a:cubicBezTo>
                      <a:pt x="2223" y="6376"/>
                      <a:pt x="4818" y="6914"/>
                      <a:pt x="6764" y="5656"/>
                    </a:cubicBezTo>
                    <a:cubicBezTo>
                      <a:pt x="7821" y="4976"/>
                      <a:pt x="8582" y="3845"/>
                      <a:pt x="8975" y="2388"/>
                    </a:cubicBezTo>
                    <a:cubicBezTo>
                      <a:pt x="9005" y="2277"/>
                      <a:pt x="9017" y="2154"/>
                      <a:pt x="9005" y="2034"/>
                    </a:cubicBezTo>
                    <a:cubicBezTo>
                      <a:pt x="9013" y="1958"/>
                      <a:pt x="8986" y="1884"/>
                      <a:pt x="8940" y="1819"/>
                    </a:cubicBezTo>
                    <a:cubicBezTo>
                      <a:pt x="8917" y="1784"/>
                      <a:pt x="8886" y="1754"/>
                      <a:pt x="8848" y="1731"/>
                    </a:cubicBezTo>
                    <a:cubicBezTo>
                      <a:pt x="8798" y="1696"/>
                      <a:pt x="8744" y="1673"/>
                      <a:pt x="8682" y="1661"/>
                    </a:cubicBezTo>
                    <a:lnTo>
                      <a:pt x="781" y="12"/>
                    </a:lnTo>
                    <a:cubicBezTo>
                      <a:pt x="719" y="0"/>
                      <a:pt x="662" y="0"/>
                      <a:pt x="600" y="12"/>
                    </a:cubicBezTo>
                    <a:cubicBezTo>
                      <a:pt x="558" y="20"/>
                      <a:pt x="516" y="35"/>
                      <a:pt x="481" y="58"/>
                    </a:cubicBezTo>
                    <a:cubicBezTo>
                      <a:pt x="412" y="97"/>
                      <a:pt x="362" y="158"/>
                      <a:pt x="335" y="231"/>
                    </a:cubicBezTo>
                    <a:cubicBezTo>
                      <a:pt x="277" y="335"/>
                      <a:pt x="243" y="450"/>
                      <a:pt x="227" y="566"/>
                    </a:cubicBezTo>
                    <a:close/>
                    <a:moveTo>
                      <a:pt x="965" y="1285"/>
                    </a:moveTo>
                    <a:lnTo>
                      <a:pt x="8010" y="2753"/>
                    </a:lnTo>
                    <a:cubicBezTo>
                      <a:pt x="7164" y="4953"/>
                      <a:pt x="5287" y="5653"/>
                      <a:pt x="3795" y="5341"/>
                    </a:cubicBezTo>
                    <a:cubicBezTo>
                      <a:pt x="2300" y="5030"/>
                      <a:pt x="862" y="3642"/>
                      <a:pt x="965" y="12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188459" y="870434"/>
                <a:ext cx="139718" cy="102272"/>
              </a:xfrm>
              <a:custGeom>
                <a:avLst/>
                <a:gdLst/>
                <a:ahLst/>
                <a:cxnLst/>
                <a:rect l="l" t="t" r="r" b="b"/>
                <a:pathLst>
                  <a:path w="1582" h="1158" extrusionOk="0">
                    <a:moveTo>
                      <a:pt x="28" y="654"/>
                    </a:moveTo>
                    <a:lnTo>
                      <a:pt x="112" y="215"/>
                    </a:lnTo>
                    <a:cubicBezTo>
                      <a:pt x="135" y="85"/>
                      <a:pt x="258" y="0"/>
                      <a:pt x="389" y="23"/>
                    </a:cubicBezTo>
                    <a:lnTo>
                      <a:pt x="1581" y="254"/>
                    </a:lnTo>
                    <a:cubicBezTo>
                      <a:pt x="1570" y="315"/>
                      <a:pt x="1558" y="381"/>
                      <a:pt x="1546" y="446"/>
                    </a:cubicBezTo>
                    <a:lnTo>
                      <a:pt x="1397" y="1158"/>
                    </a:lnTo>
                    <a:lnTo>
                      <a:pt x="216" y="935"/>
                    </a:lnTo>
                    <a:cubicBezTo>
                      <a:pt x="85" y="908"/>
                      <a:pt x="1" y="785"/>
                      <a:pt x="28" y="6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159932" y="1020131"/>
                <a:ext cx="137687" cy="101653"/>
              </a:xfrm>
              <a:custGeom>
                <a:avLst/>
                <a:gdLst/>
                <a:ahLst/>
                <a:cxnLst/>
                <a:rect l="l" t="t" r="r" b="b"/>
                <a:pathLst>
                  <a:path w="1559" h="1151" extrusionOk="0">
                    <a:moveTo>
                      <a:pt x="1370" y="1150"/>
                    </a:moveTo>
                    <a:lnTo>
                      <a:pt x="216" y="931"/>
                    </a:lnTo>
                    <a:cubicBezTo>
                      <a:pt x="85" y="904"/>
                      <a:pt x="1" y="781"/>
                      <a:pt x="28" y="654"/>
                    </a:cubicBezTo>
                    <a:lnTo>
                      <a:pt x="108" y="212"/>
                    </a:lnTo>
                    <a:cubicBezTo>
                      <a:pt x="135" y="82"/>
                      <a:pt x="258" y="1"/>
                      <a:pt x="389" y="24"/>
                    </a:cubicBezTo>
                    <a:lnTo>
                      <a:pt x="1558" y="2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207465" y="789271"/>
                <a:ext cx="139630" cy="102272"/>
              </a:xfrm>
              <a:custGeom>
                <a:avLst/>
                <a:gdLst/>
                <a:ahLst/>
                <a:cxnLst/>
                <a:rect l="l" t="t" r="r" b="b"/>
                <a:pathLst>
                  <a:path w="1581" h="1158" extrusionOk="0">
                    <a:moveTo>
                      <a:pt x="1558" y="504"/>
                    </a:moveTo>
                    <a:lnTo>
                      <a:pt x="1473" y="942"/>
                    </a:lnTo>
                    <a:cubicBezTo>
                      <a:pt x="1446" y="1073"/>
                      <a:pt x="1323" y="1158"/>
                      <a:pt x="1192" y="1131"/>
                    </a:cubicBezTo>
                    <a:lnTo>
                      <a:pt x="0" y="904"/>
                    </a:lnTo>
                    <a:lnTo>
                      <a:pt x="158" y="139"/>
                    </a:lnTo>
                    <a:cubicBezTo>
                      <a:pt x="170" y="92"/>
                      <a:pt x="181" y="46"/>
                      <a:pt x="193" y="0"/>
                    </a:cubicBezTo>
                    <a:lnTo>
                      <a:pt x="1365" y="223"/>
                    </a:lnTo>
                    <a:cubicBezTo>
                      <a:pt x="1496" y="250"/>
                      <a:pt x="1581" y="373"/>
                      <a:pt x="1558" y="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238376" y="938350"/>
                <a:ext cx="142015" cy="102625"/>
              </a:xfrm>
              <a:custGeom>
                <a:avLst/>
                <a:gdLst/>
                <a:ahLst/>
                <a:cxnLst/>
                <a:rect l="l" t="t" r="r" b="b"/>
                <a:pathLst>
                  <a:path w="1608" h="1162" extrusionOk="0">
                    <a:moveTo>
                      <a:pt x="189" y="0"/>
                    </a:moveTo>
                    <a:lnTo>
                      <a:pt x="1392" y="227"/>
                    </a:lnTo>
                    <a:cubicBezTo>
                      <a:pt x="1523" y="254"/>
                      <a:pt x="1608" y="377"/>
                      <a:pt x="1585" y="508"/>
                    </a:cubicBezTo>
                    <a:lnTo>
                      <a:pt x="1500" y="950"/>
                    </a:lnTo>
                    <a:cubicBezTo>
                      <a:pt x="1473" y="1077"/>
                      <a:pt x="1350" y="1161"/>
                      <a:pt x="1219" y="1138"/>
                    </a:cubicBezTo>
                    <a:lnTo>
                      <a:pt x="1" y="90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195612" y="691328"/>
                <a:ext cx="143428" cy="105716"/>
              </a:xfrm>
              <a:custGeom>
                <a:avLst/>
                <a:gdLst/>
                <a:ahLst/>
                <a:cxnLst/>
                <a:rect l="l" t="t" r="r" b="b"/>
                <a:pathLst>
                  <a:path w="1624" h="1197" extrusionOk="0">
                    <a:moveTo>
                      <a:pt x="774" y="0"/>
                    </a:moveTo>
                    <a:cubicBezTo>
                      <a:pt x="343" y="0"/>
                      <a:pt x="18" y="340"/>
                      <a:pt x="4" y="817"/>
                    </a:cubicBezTo>
                    <a:cubicBezTo>
                      <a:pt x="0" y="950"/>
                      <a:pt x="101" y="1019"/>
                      <a:pt x="200" y="1019"/>
                    </a:cubicBezTo>
                    <a:cubicBezTo>
                      <a:pt x="290" y="1019"/>
                      <a:pt x="378" y="961"/>
                      <a:pt x="381" y="840"/>
                    </a:cubicBezTo>
                    <a:cubicBezTo>
                      <a:pt x="391" y="581"/>
                      <a:pt x="532" y="392"/>
                      <a:pt x="757" y="392"/>
                    </a:cubicBezTo>
                    <a:cubicBezTo>
                      <a:pt x="796" y="392"/>
                      <a:pt x="837" y="397"/>
                      <a:pt x="881" y="409"/>
                    </a:cubicBezTo>
                    <a:cubicBezTo>
                      <a:pt x="1154" y="486"/>
                      <a:pt x="1223" y="713"/>
                      <a:pt x="1189" y="994"/>
                    </a:cubicBezTo>
                    <a:cubicBezTo>
                      <a:pt x="1175" y="1126"/>
                      <a:pt x="1271" y="1196"/>
                      <a:pt x="1370" y="1196"/>
                    </a:cubicBezTo>
                    <a:cubicBezTo>
                      <a:pt x="1460" y="1196"/>
                      <a:pt x="1553" y="1138"/>
                      <a:pt x="1565" y="1017"/>
                    </a:cubicBezTo>
                    <a:cubicBezTo>
                      <a:pt x="1623" y="521"/>
                      <a:pt x="1389" y="86"/>
                      <a:pt x="900" y="9"/>
                    </a:cubicBezTo>
                    <a:cubicBezTo>
                      <a:pt x="857" y="3"/>
                      <a:pt x="815"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148470" y="634187"/>
                <a:ext cx="144487" cy="107306"/>
              </a:xfrm>
              <a:custGeom>
                <a:avLst/>
                <a:gdLst/>
                <a:ahLst/>
                <a:cxnLst/>
                <a:rect l="l" t="t" r="r" b="b"/>
                <a:pathLst>
                  <a:path w="1636" h="1215" extrusionOk="0">
                    <a:moveTo>
                      <a:pt x="774" y="1"/>
                    </a:moveTo>
                    <a:cubicBezTo>
                      <a:pt x="357" y="1"/>
                      <a:pt x="37" y="327"/>
                      <a:pt x="9" y="791"/>
                    </a:cubicBezTo>
                    <a:cubicBezTo>
                      <a:pt x="1" y="928"/>
                      <a:pt x="104" y="1002"/>
                      <a:pt x="205" y="1002"/>
                    </a:cubicBezTo>
                    <a:cubicBezTo>
                      <a:pt x="293" y="1002"/>
                      <a:pt x="379" y="946"/>
                      <a:pt x="386" y="826"/>
                    </a:cubicBezTo>
                    <a:cubicBezTo>
                      <a:pt x="399" y="575"/>
                      <a:pt x="540" y="392"/>
                      <a:pt x="759" y="392"/>
                    </a:cubicBezTo>
                    <a:cubicBezTo>
                      <a:pt x="802" y="392"/>
                      <a:pt x="849" y="399"/>
                      <a:pt x="897" y="414"/>
                    </a:cubicBezTo>
                    <a:cubicBezTo>
                      <a:pt x="1167" y="499"/>
                      <a:pt x="1228" y="730"/>
                      <a:pt x="1186" y="1006"/>
                    </a:cubicBezTo>
                    <a:cubicBezTo>
                      <a:pt x="1167" y="1142"/>
                      <a:pt x="1266" y="1215"/>
                      <a:pt x="1367" y="1215"/>
                    </a:cubicBezTo>
                    <a:cubicBezTo>
                      <a:pt x="1456" y="1215"/>
                      <a:pt x="1546" y="1159"/>
                      <a:pt x="1563" y="1041"/>
                    </a:cubicBezTo>
                    <a:cubicBezTo>
                      <a:pt x="1636" y="545"/>
                      <a:pt x="1409" y="103"/>
                      <a:pt x="924" y="14"/>
                    </a:cubicBezTo>
                    <a:cubicBezTo>
                      <a:pt x="873" y="5"/>
                      <a:pt x="823"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28517" y="739284"/>
                <a:ext cx="121348" cy="99357"/>
              </a:xfrm>
              <a:custGeom>
                <a:avLst/>
                <a:gdLst/>
                <a:ahLst/>
                <a:cxnLst/>
                <a:rect l="l" t="t" r="r" b="b"/>
                <a:pathLst>
                  <a:path w="1374" h="1125" extrusionOk="0">
                    <a:moveTo>
                      <a:pt x="226" y="1"/>
                    </a:moveTo>
                    <a:cubicBezTo>
                      <a:pt x="224" y="1"/>
                      <a:pt x="222" y="1"/>
                      <a:pt x="220" y="1"/>
                    </a:cubicBezTo>
                    <a:cubicBezTo>
                      <a:pt x="108" y="9"/>
                      <a:pt x="47" y="105"/>
                      <a:pt x="35" y="212"/>
                    </a:cubicBezTo>
                    <a:cubicBezTo>
                      <a:pt x="1" y="574"/>
                      <a:pt x="89" y="1024"/>
                      <a:pt x="474" y="1108"/>
                    </a:cubicBezTo>
                    <a:cubicBezTo>
                      <a:pt x="524" y="1120"/>
                      <a:pt x="572" y="1125"/>
                      <a:pt x="619" y="1125"/>
                    </a:cubicBezTo>
                    <a:cubicBezTo>
                      <a:pt x="973" y="1125"/>
                      <a:pt x="1226" y="819"/>
                      <a:pt x="1331" y="459"/>
                    </a:cubicBezTo>
                    <a:cubicBezTo>
                      <a:pt x="1374" y="315"/>
                      <a:pt x="1266" y="226"/>
                      <a:pt x="1155" y="226"/>
                    </a:cubicBezTo>
                    <a:cubicBezTo>
                      <a:pt x="1076" y="226"/>
                      <a:pt x="995" y="271"/>
                      <a:pt x="966" y="374"/>
                    </a:cubicBezTo>
                    <a:cubicBezTo>
                      <a:pt x="922" y="523"/>
                      <a:pt x="799" y="737"/>
                      <a:pt x="635" y="737"/>
                    </a:cubicBezTo>
                    <a:cubicBezTo>
                      <a:pt x="599" y="737"/>
                      <a:pt x="562" y="727"/>
                      <a:pt x="524" y="705"/>
                    </a:cubicBezTo>
                    <a:cubicBezTo>
                      <a:pt x="370" y="616"/>
                      <a:pt x="397" y="347"/>
                      <a:pt x="412" y="189"/>
                    </a:cubicBezTo>
                    <a:cubicBezTo>
                      <a:pt x="423" y="84"/>
                      <a:pt x="317"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174240" y="625002"/>
                <a:ext cx="119935" cy="51048"/>
              </a:xfrm>
              <a:custGeom>
                <a:avLst/>
                <a:gdLst/>
                <a:ahLst/>
                <a:cxnLst/>
                <a:rect l="l" t="t" r="r" b="b"/>
                <a:pathLst>
                  <a:path w="1358" h="578" extrusionOk="0">
                    <a:moveTo>
                      <a:pt x="1172" y="1"/>
                    </a:moveTo>
                    <a:cubicBezTo>
                      <a:pt x="1055" y="1"/>
                      <a:pt x="918" y="73"/>
                      <a:pt x="812" y="103"/>
                    </a:cubicBezTo>
                    <a:cubicBezTo>
                      <a:pt x="612" y="157"/>
                      <a:pt x="408" y="199"/>
                      <a:pt x="204" y="234"/>
                    </a:cubicBezTo>
                    <a:lnTo>
                      <a:pt x="200" y="234"/>
                    </a:lnTo>
                    <a:cubicBezTo>
                      <a:pt x="196" y="234"/>
                      <a:pt x="189" y="238"/>
                      <a:pt x="181" y="238"/>
                    </a:cubicBezTo>
                    <a:cubicBezTo>
                      <a:pt x="31" y="291"/>
                      <a:pt x="0" y="545"/>
                      <a:pt x="181" y="572"/>
                    </a:cubicBezTo>
                    <a:cubicBezTo>
                      <a:pt x="203" y="576"/>
                      <a:pt x="225" y="578"/>
                      <a:pt x="249" y="578"/>
                    </a:cubicBezTo>
                    <a:cubicBezTo>
                      <a:pt x="387" y="578"/>
                      <a:pt x="548" y="517"/>
                      <a:pt x="673" y="487"/>
                    </a:cubicBezTo>
                    <a:cubicBezTo>
                      <a:pt x="846" y="449"/>
                      <a:pt x="1015" y="403"/>
                      <a:pt x="1185" y="349"/>
                    </a:cubicBezTo>
                    <a:cubicBezTo>
                      <a:pt x="1265" y="318"/>
                      <a:pt x="1358" y="280"/>
                      <a:pt x="1350" y="176"/>
                    </a:cubicBezTo>
                    <a:cubicBezTo>
                      <a:pt x="1350" y="99"/>
                      <a:pt x="1300" y="30"/>
                      <a:pt x="1227" y="7"/>
                    </a:cubicBezTo>
                    <a:cubicBezTo>
                      <a:pt x="1209" y="3"/>
                      <a:pt x="1191" y="1"/>
                      <a:pt x="1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62979" y="561767"/>
                <a:ext cx="99534" cy="82753"/>
              </a:xfrm>
              <a:custGeom>
                <a:avLst/>
                <a:gdLst/>
                <a:ahLst/>
                <a:cxnLst/>
                <a:rect l="l" t="t" r="r" b="b"/>
                <a:pathLst>
                  <a:path w="1127" h="937" extrusionOk="0">
                    <a:moveTo>
                      <a:pt x="276" y="0"/>
                    </a:moveTo>
                    <a:cubicBezTo>
                      <a:pt x="138" y="0"/>
                      <a:pt x="1" y="148"/>
                      <a:pt x="122" y="269"/>
                    </a:cubicBezTo>
                    <a:cubicBezTo>
                      <a:pt x="245" y="384"/>
                      <a:pt x="387" y="477"/>
                      <a:pt x="506" y="596"/>
                    </a:cubicBezTo>
                    <a:cubicBezTo>
                      <a:pt x="610" y="700"/>
                      <a:pt x="714" y="831"/>
                      <a:pt x="837" y="911"/>
                    </a:cubicBezTo>
                    <a:cubicBezTo>
                      <a:pt x="866" y="929"/>
                      <a:pt x="894" y="937"/>
                      <a:pt x="920" y="937"/>
                    </a:cubicBezTo>
                    <a:cubicBezTo>
                      <a:pt x="1046" y="937"/>
                      <a:pt x="1127" y="754"/>
                      <a:pt x="1041" y="642"/>
                    </a:cubicBezTo>
                    <a:cubicBezTo>
                      <a:pt x="952" y="531"/>
                      <a:pt x="825" y="431"/>
                      <a:pt x="725" y="331"/>
                    </a:cubicBezTo>
                    <a:cubicBezTo>
                      <a:pt x="614" y="219"/>
                      <a:pt x="495" y="119"/>
                      <a:pt x="368" y="27"/>
                    </a:cubicBezTo>
                    <a:cubicBezTo>
                      <a:pt x="364" y="23"/>
                      <a:pt x="356" y="19"/>
                      <a:pt x="348" y="15"/>
                    </a:cubicBezTo>
                    <a:cubicBezTo>
                      <a:pt x="325" y="5"/>
                      <a:pt x="300"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191833" y="658474"/>
                <a:ext cx="451037" cy="398400"/>
              </a:xfrm>
              <a:custGeom>
                <a:avLst/>
                <a:gdLst/>
                <a:ahLst/>
                <a:cxnLst/>
                <a:rect l="l" t="t" r="r" b="b"/>
                <a:pathLst>
                  <a:path w="5107" h="4511" extrusionOk="0">
                    <a:moveTo>
                      <a:pt x="3380" y="1"/>
                    </a:moveTo>
                    <a:cubicBezTo>
                      <a:pt x="3203" y="1"/>
                      <a:pt x="3115" y="216"/>
                      <a:pt x="3238" y="343"/>
                    </a:cubicBezTo>
                    <a:cubicBezTo>
                      <a:pt x="3279" y="384"/>
                      <a:pt x="3328" y="402"/>
                      <a:pt x="3377" y="402"/>
                    </a:cubicBezTo>
                    <a:cubicBezTo>
                      <a:pt x="3481" y="402"/>
                      <a:pt x="3580" y="321"/>
                      <a:pt x="3580" y="201"/>
                    </a:cubicBezTo>
                    <a:cubicBezTo>
                      <a:pt x="3580" y="89"/>
                      <a:pt x="3492" y="1"/>
                      <a:pt x="3380" y="1"/>
                    </a:cubicBezTo>
                    <a:close/>
                    <a:moveTo>
                      <a:pt x="4907" y="2789"/>
                    </a:moveTo>
                    <a:cubicBezTo>
                      <a:pt x="4730" y="2789"/>
                      <a:pt x="4641" y="3004"/>
                      <a:pt x="4764" y="3131"/>
                    </a:cubicBezTo>
                    <a:cubicBezTo>
                      <a:pt x="4805" y="3171"/>
                      <a:pt x="4855" y="3190"/>
                      <a:pt x="4904" y="3190"/>
                    </a:cubicBezTo>
                    <a:cubicBezTo>
                      <a:pt x="5007" y="3190"/>
                      <a:pt x="5107" y="3109"/>
                      <a:pt x="5107" y="2988"/>
                    </a:cubicBezTo>
                    <a:cubicBezTo>
                      <a:pt x="5107" y="2881"/>
                      <a:pt x="5018" y="2789"/>
                      <a:pt x="4907" y="2789"/>
                    </a:cubicBezTo>
                    <a:close/>
                    <a:moveTo>
                      <a:pt x="1954" y="2869"/>
                    </a:moveTo>
                    <a:cubicBezTo>
                      <a:pt x="1777" y="2869"/>
                      <a:pt x="1688" y="3085"/>
                      <a:pt x="1815" y="3211"/>
                    </a:cubicBezTo>
                    <a:cubicBezTo>
                      <a:pt x="1855" y="3252"/>
                      <a:pt x="1904" y="3270"/>
                      <a:pt x="1952" y="3270"/>
                    </a:cubicBezTo>
                    <a:cubicBezTo>
                      <a:pt x="2054" y="3270"/>
                      <a:pt x="2154" y="3189"/>
                      <a:pt x="2154" y="3069"/>
                    </a:cubicBezTo>
                    <a:cubicBezTo>
                      <a:pt x="2154" y="2958"/>
                      <a:pt x="2065" y="2869"/>
                      <a:pt x="1954" y="2869"/>
                    </a:cubicBezTo>
                    <a:close/>
                    <a:moveTo>
                      <a:pt x="266" y="3619"/>
                    </a:moveTo>
                    <a:cubicBezTo>
                      <a:pt x="89" y="3619"/>
                      <a:pt x="0" y="3834"/>
                      <a:pt x="123" y="3961"/>
                    </a:cubicBezTo>
                    <a:cubicBezTo>
                      <a:pt x="165" y="4002"/>
                      <a:pt x="215" y="4021"/>
                      <a:pt x="265" y="4021"/>
                    </a:cubicBezTo>
                    <a:cubicBezTo>
                      <a:pt x="367" y="4021"/>
                      <a:pt x="466" y="3941"/>
                      <a:pt x="466" y="3819"/>
                    </a:cubicBezTo>
                    <a:cubicBezTo>
                      <a:pt x="466" y="3707"/>
                      <a:pt x="377" y="3619"/>
                      <a:pt x="266" y="3619"/>
                    </a:cubicBezTo>
                    <a:close/>
                    <a:moveTo>
                      <a:pt x="3184" y="4111"/>
                    </a:moveTo>
                    <a:cubicBezTo>
                      <a:pt x="3003" y="4111"/>
                      <a:pt x="2915" y="4327"/>
                      <a:pt x="3042" y="4453"/>
                    </a:cubicBezTo>
                    <a:cubicBezTo>
                      <a:pt x="3081" y="4493"/>
                      <a:pt x="3130" y="4511"/>
                      <a:pt x="3179" y="4511"/>
                    </a:cubicBezTo>
                    <a:cubicBezTo>
                      <a:pt x="3281" y="4511"/>
                      <a:pt x="3380" y="4431"/>
                      <a:pt x="3380" y="4311"/>
                    </a:cubicBezTo>
                    <a:cubicBezTo>
                      <a:pt x="3380" y="4200"/>
                      <a:pt x="3292" y="4111"/>
                      <a:pt x="3184" y="41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192187" y="1288438"/>
                <a:ext cx="380472" cy="197566"/>
              </a:xfrm>
              <a:custGeom>
                <a:avLst/>
                <a:gdLst/>
                <a:ahLst/>
                <a:cxnLst/>
                <a:rect l="l" t="t" r="r" b="b"/>
                <a:pathLst>
                  <a:path w="4308" h="2237" extrusionOk="0">
                    <a:moveTo>
                      <a:pt x="270" y="0"/>
                    </a:moveTo>
                    <a:cubicBezTo>
                      <a:pt x="93" y="0"/>
                      <a:pt x="0" y="216"/>
                      <a:pt x="127" y="343"/>
                    </a:cubicBezTo>
                    <a:cubicBezTo>
                      <a:pt x="168" y="383"/>
                      <a:pt x="218" y="402"/>
                      <a:pt x="267" y="402"/>
                    </a:cubicBezTo>
                    <a:cubicBezTo>
                      <a:pt x="370" y="402"/>
                      <a:pt x="470" y="320"/>
                      <a:pt x="470" y="200"/>
                    </a:cubicBezTo>
                    <a:cubicBezTo>
                      <a:pt x="470" y="89"/>
                      <a:pt x="381" y="0"/>
                      <a:pt x="270" y="0"/>
                    </a:cubicBezTo>
                    <a:close/>
                    <a:moveTo>
                      <a:pt x="4029" y="473"/>
                    </a:moveTo>
                    <a:cubicBezTo>
                      <a:pt x="4026" y="473"/>
                      <a:pt x="4022" y="473"/>
                      <a:pt x="4019" y="473"/>
                    </a:cubicBezTo>
                    <a:cubicBezTo>
                      <a:pt x="3747" y="485"/>
                      <a:pt x="3757" y="901"/>
                      <a:pt x="4020" y="901"/>
                    </a:cubicBezTo>
                    <a:cubicBezTo>
                      <a:pt x="4024" y="901"/>
                      <a:pt x="4029" y="900"/>
                      <a:pt x="4034" y="900"/>
                    </a:cubicBezTo>
                    <a:cubicBezTo>
                      <a:pt x="4307" y="889"/>
                      <a:pt x="4296" y="473"/>
                      <a:pt x="4029" y="473"/>
                    </a:cubicBezTo>
                    <a:close/>
                    <a:moveTo>
                      <a:pt x="2026" y="619"/>
                    </a:moveTo>
                    <a:cubicBezTo>
                      <a:pt x="1848" y="619"/>
                      <a:pt x="1763" y="832"/>
                      <a:pt x="1888" y="958"/>
                    </a:cubicBezTo>
                    <a:cubicBezTo>
                      <a:pt x="1930" y="999"/>
                      <a:pt x="1980" y="1018"/>
                      <a:pt x="2030" y="1018"/>
                    </a:cubicBezTo>
                    <a:cubicBezTo>
                      <a:pt x="2132" y="1018"/>
                      <a:pt x="2231" y="938"/>
                      <a:pt x="2231" y="816"/>
                    </a:cubicBezTo>
                    <a:cubicBezTo>
                      <a:pt x="2231" y="708"/>
                      <a:pt x="2138" y="619"/>
                      <a:pt x="2031" y="619"/>
                    </a:cubicBezTo>
                    <a:cubicBezTo>
                      <a:pt x="2029" y="619"/>
                      <a:pt x="2027" y="619"/>
                      <a:pt x="2026" y="619"/>
                    </a:cubicBezTo>
                    <a:close/>
                    <a:moveTo>
                      <a:pt x="826" y="1477"/>
                    </a:moveTo>
                    <a:cubicBezTo>
                      <a:pt x="823" y="1477"/>
                      <a:pt x="819" y="1477"/>
                      <a:pt x="816" y="1477"/>
                    </a:cubicBezTo>
                    <a:cubicBezTo>
                      <a:pt x="539" y="1488"/>
                      <a:pt x="554" y="1908"/>
                      <a:pt x="820" y="1908"/>
                    </a:cubicBezTo>
                    <a:cubicBezTo>
                      <a:pt x="824" y="1908"/>
                      <a:pt x="827" y="1908"/>
                      <a:pt x="831" y="1908"/>
                    </a:cubicBezTo>
                    <a:cubicBezTo>
                      <a:pt x="1104" y="1896"/>
                      <a:pt x="1093" y="1477"/>
                      <a:pt x="826" y="1477"/>
                    </a:cubicBezTo>
                    <a:close/>
                    <a:moveTo>
                      <a:pt x="3679" y="1016"/>
                    </a:moveTo>
                    <a:cubicBezTo>
                      <a:pt x="3623" y="1016"/>
                      <a:pt x="3567" y="1037"/>
                      <a:pt x="3530" y="1085"/>
                    </a:cubicBezTo>
                    <a:cubicBezTo>
                      <a:pt x="3300" y="1388"/>
                      <a:pt x="2946" y="1581"/>
                      <a:pt x="2588" y="1692"/>
                    </a:cubicBezTo>
                    <a:cubicBezTo>
                      <a:pt x="2365" y="1759"/>
                      <a:pt x="2131" y="1805"/>
                      <a:pt x="1898" y="1805"/>
                    </a:cubicBezTo>
                    <a:cubicBezTo>
                      <a:pt x="1754" y="1805"/>
                      <a:pt x="1610" y="1787"/>
                      <a:pt x="1469" y="1746"/>
                    </a:cubicBezTo>
                    <a:cubicBezTo>
                      <a:pt x="1446" y="1739"/>
                      <a:pt x="1425" y="1736"/>
                      <a:pt x="1404" y="1736"/>
                    </a:cubicBezTo>
                    <a:cubicBezTo>
                      <a:pt x="1190" y="1736"/>
                      <a:pt x="1131" y="2095"/>
                      <a:pt x="1373" y="2165"/>
                    </a:cubicBezTo>
                    <a:cubicBezTo>
                      <a:pt x="1543" y="2215"/>
                      <a:pt x="1722" y="2237"/>
                      <a:pt x="1902" y="2237"/>
                    </a:cubicBezTo>
                    <a:cubicBezTo>
                      <a:pt x="2180" y="2237"/>
                      <a:pt x="2462" y="2184"/>
                      <a:pt x="2719" y="2100"/>
                    </a:cubicBezTo>
                    <a:cubicBezTo>
                      <a:pt x="3142" y="1965"/>
                      <a:pt x="3573" y="1738"/>
                      <a:pt x="3846" y="1377"/>
                    </a:cubicBezTo>
                    <a:cubicBezTo>
                      <a:pt x="3919" y="1285"/>
                      <a:pt x="3926" y="1158"/>
                      <a:pt x="3834" y="1073"/>
                    </a:cubicBezTo>
                    <a:cubicBezTo>
                      <a:pt x="3794" y="1037"/>
                      <a:pt x="3736" y="1016"/>
                      <a:pt x="3679" y="10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91871" y="1120371"/>
                <a:ext cx="644629" cy="511093"/>
              </a:xfrm>
              <a:custGeom>
                <a:avLst/>
                <a:gdLst/>
                <a:ahLst/>
                <a:cxnLst/>
                <a:rect l="l" t="t" r="r" b="b"/>
                <a:pathLst>
                  <a:path w="7299" h="5787" extrusionOk="0">
                    <a:moveTo>
                      <a:pt x="735" y="458"/>
                    </a:moveTo>
                    <a:cubicBezTo>
                      <a:pt x="481" y="385"/>
                      <a:pt x="593" y="0"/>
                      <a:pt x="846" y="73"/>
                    </a:cubicBezTo>
                    <a:cubicBezTo>
                      <a:pt x="1100" y="146"/>
                      <a:pt x="989" y="531"/>
                      <a:pt x="735" y="458"/>
                    </a:cubicBezTo>
                    <a:close/>
                    <a:moveTo>
                      <a:pt x="3907" y="727"/>
                    </a:moveTo>
                    <a:cubicBezTo>
                      <a:pt x="3138" y="558"/>
                      <a:pt x="2361" y="404"/>
                      <a:pt x="1592" y="231"/>
                    </a:cubicBezTo>
                    <a:cubicBezTo>
                      <a:pt x="1342" y="177"/>
                      <a:pt x="1258" y="558"/>
                      <a:pt x="1512" y="615"/>
                    </a:cubicBezTo>
                    <a:cubicBezTo>
                      <a:pt x="2281" y="785"/>
                      <a:pt x="3054" y="938"/>
                      <a:pt x="3823" y="1107"/>
                    </a:cubicBezTo>
                    <a:cubicBezTo>
                      <a:pt x="4072" y="1165"/>
                      <a:pt x="4157" y="785"/>
                      <a:pt x="3903" y="727"/>
                    </a:cubicBezTo>
                    <a:close/>
                    <a:moveTo>
                      <a:pt x="4684" y="884"/>
                    </a:moveTo>
                    <a:cubicBezTo>
                      <a:pt x="4434" y="811"/>
                      <a:pt x="4326" y="1188"/>
                      <a:pt x="4572" y="1261"/>
                    </a:cubicBezTo>
                    <a:cubicBezTo>
                      <a:pt x="4818" y="1334"/>
                      <a:pt x="4930" y="961"/>
                      <a:pt x="4680" y="888"/>
                    </a:cubicBezTo>
                    <a:close/>
                    <a:moveTo>
                      <a:pt x="6430" y="1269"/>
                    </a:moveTo>
                    <a:cubicBezTo>
                      <a:pt x="6253" y="1273"/>
                      <a:pt x="6164" y="1484"/>
                      <a:pt x="6291" y="1611"/>
                    </a:cubicBezTo>
                    <a:cubicBezTo>
                      <a:pt x="6414" y="1738"/>
                      <a:pt x="6629" y="1650"/>
                      <a:pt x="6629" y="1469"/>
                    </a:cubicBezTo>
                    <a:cubicBezTo>
                      <a:pt x="6629" y="1357"/>
                      <a:pt x="6541" y="1269"/>
                      <a:pt x="6430" y="1269"/>
                    </a:cubicBezTo>
                    <a:close/>
                    <a:moveTo>
                      <a:pt x="7099" y="3891"/>
                    </a:moveTo>
                    <a:cubicBezTo>
                      <a:pt x="6922" y="3891"/>
                      <a:pt x="6833" y="4107"/>
                      <a:pt x="6956" y="4234"/>
                    </a:cubicBezTo>
                    <a:cubicBezTo>
                      <a:pt x="7083" y="4357"/>
                      <a:pt x="7298" y="4268"/>
                      <a:pt x="7298" y="4091"/>
                    </a:cubicBezTo>
                    <a:cubicBezTo>
                      <a:pt x="7298" y="3980"/>
                      <a:pt x="7206" y="3891"/>
                      <a:pt x="7095" y="3891"/>
                    </a:cubicBezTo>
                    <a:close/>
                    <a:moveTo>
                      <a:pt x="4023" y="5318"/>
                    </a:moveTo>
                    <a:cubicBezTo>
                      <a:pt x="3846" y="5318"/>
                      <a:pt x="3753" y="5533"/>
                      <a:pt x="3880" y="5660"/>
                    </a:cubicBezTo>
                    <a:cubicBezTo>
                      <a:pt x="4007" y="5787"/>
                      <a:pt x="4222" y="5699"/>
                      <a:pt x="4222" y="5518"/>
                    </a:cubicBezTo>
                    <a:cubicBezTo>
                      <a:pt x="4222" y="5406"/>
                      <a:pt x="4134" y="5314"/>
                      <a:pt x="4023" y="5318"/>
                    </a:cubicBezTo>
                    <a:close/>
                    <a:moveTo>
                      <a:pt x="1554" y="4241"/>
                    </a:moveTo>
                    <a:cubicBezTo>
                      <a:pt x="1377" y="4241"/>
                      <a:pt x="1285" y="4457"/>
                      <a:pt x="1412" y="4583"/>
                    </a:cubicBezTo>
                    <a:cubicBezTo>
                      <a:pt x="1539" y="4706"/>
                      <a:pt x="1754" y="4618"/>
                      <a:pt x="1754" y="4441"/>
                    </a:cubicBezTo>
                    <a:cubicBezTo>
                      <a:pt x="1754" y="4330"/>
                      <a:pt x="1665" y="4241"/>
                      <a:pt x="1554" y="4241"/>
                    </a:cubicBezTo>
                    <a:close/>
                    <a:moveTo>
                      <a:pt x="266" y="1857"/>
                    </a:moveTo>
                    <a:cubicBezTo>
                      <a:pt x="89" y="1857"/>
                      <a:pt x="1" y="2073"/>
                      <a:pt x="124" y="2196"/>
                    </a:cubicBezTo>
                    <a:cubicBezTo>
                      <a:pt x="250" y="2323"/>
                      <a:pt x="466" y="2234"/>
                      <a:pt x="466" y="2057"/>
                    </a:cubicBezTo>
                    <a:cubicBezTo>
                      <a:pt x="466" y="1946"/>
                      <a:pt x="377" y="1857"/>
                      <a:pt x="266" y="18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9" name="Google Shape;1289;p52"/>
          <p:cNvGrpSpPr/>
          <p:nvPr/>
        </p:nvGrpSpPr>
        <p:grpSpPr>
          <a:xfrm rot="1488573">
            <a:off x="917449" y="4052916"/>
            <a:ext cx="376244" cy="392043"/>
            <a:chOff x="4847525" y="708375"/>
            <a:chExt cx="376247" cy="392047"/>
          </a:xfrm>
        </p:grpSpPr>
        <p:sp>
          <p:nvSpPr>
            <p:cNvPr id="1290" name="Google Shape;1290;p52"/>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52"/>
            <p:cNvGrpSpPr/>
            <p:nvPr/>
          </p:nvGrpSpPr>
          <p:grpSpPr>
            <a:xfrm>
              <a:off x="4847525" y="708375"/>
              <a:ext cx="376247" cy="392047"/>
              <a:chOff x="4471275" y="627875"/>
              <a:chExt cx="376247" cy="392047"/>
            </a:xfrm>
          </p:grpSpPr>
          <p:sp>
            <p:nvSpPr>
              <p:cNvPr id="1292" name="Google Shape;1292;p52"/>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6CB311D8-BAF4-AC4A-376A-89549F0BAA28}"/>
              </a:ext>
            </a:extLst>
          </p:cNvPr>
          <p:cNvSpPr txBox="1"/>
          <p:nvPr/>
        </p:nvSpPr>
        <p:spPr>
          <a:xfrm>
            <a:off x="826888" y="814462"/>
            <a:ext cx="7078666" cy="3477875"/>
          </a:xfrm>
          <a:prstGeom prst="rect">
            <a:avLst/>
          </a:prstGeom>
          <a:noFill/>
        </p:spPr>
        <p:txBody>
          <a:bodyPr wrap="square" rtlCol="0">
            <a:spAutoFit/>
          </a:bodyPr>
          <a:lstStyle/>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Songs with high views are likely to have high likes, indicating a strong engagement with the audience.</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YouTube is becoming an increasingly important platform for music consumption, with growing audience engagement.</a:t>
            </a:r>
          </a:p>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The Rock genre needs to evolve to appeal to the changing audience preferences</a:t>
            </a:r>
            <a:endParaRPr lang="en-IN" sz="2000" dirty="0">
              <a:solidFill>
                <a:schemeClr val="bg1">
                  <a:lumMod val="75000"/>
                </a:schemeClr>
              </a:solidFill>
              <a:latin typeface="Sigmar One"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grpSp>
        <p:nvGrpSpPr>
          <p:cNvPr id="1302" name="Google Shape;1302;p53"/>
          <p:cNvGrpSpPr/>
          <p:nvPr/>
        </p:nvGrpSpPr>
        <p:grpSpPr>
          <a:xfrm rot="364733" flipH="1">
            <a:off x="7355089" y="-25075"/>
            <a:ext cx="1680994" cy="1449334"/>
            <a:chOff x="-749350" y="2126914"/>
            <a:chExt cx="1680955" cy="1449300"/>
          </a:xfrm>
        </p:grpSpPr>
        <p:sp>
          <p:nvSpPr>
            <p:cNvPr id="1303" name="Google Shape;1303;p53"/>
            <p:cNvSpPr/>
            <p:nvPr/>
          </p:nvSpPr>
          <p:spPr>
            <a:xfrm>
              <a:off x="-748858" y="2133812"/>
              <a:ext cx="1679946" cy="1435533"/>
            </a:xfrm>
            <a:custGeom>
              <a:avLst/>
              <a:gdLst/>
              <a:ahLst/>
              <a:cxnLst/>
              <a:rect l="l" t="t" r="r" b="b"/>
              <a:pathLst>
                <a:path w="24648" h="21062" extrusionOk="0">
                  <a:moveTo>
                    <a:pt x="12346" y="1"/>
                  </a:moveTo>
                  <a:cubicBezTo>
                    <a:pt x="9532" y="1"/>
                    <a:pt x="6718" y="84"/>
                    <a:pt x="3907" y="252"/>
                  </a:cubicBezTo>
                  <a:cubicBezTo>
                    <a:pt x="3669" y="267"/>
                    <a:pt x="3442" y="344"/>
                    <a:pt x="3242" y="475"/>
                  </a:cubicBezTo>
                  <a:lnTo>
                    <a:pt x="3238" y="475"/>
                  </a:lnTo>
                  <a:cubicBezTo>
                    <a:pt x="3153" y="528"/>
                    <a:pt x="3076" y="594"/>
                    <a:pt x="3007" y="663"/>
                  </a:cubicBezTo>
                  <a:cubicBezTo>
                    <a:pt x="1415" y="1982"/>
                    <a:pt x="427" y="3666"/>
                    <a:pt x="427" y="3666"/>
                  </a:cubicBezTo>
                  <a:cubicBezTo>
                    <a:pt x="143" y="3993"/>
                    <a:pt x="0" y="4416"/>
                    <a:pt x="27" y="4846"/>
                  </a:cubicBezTo>
                  <a:cubicBezTo>
                    <a:pt x="343" y="9649"/>
                    <a:pt x="1012" y="14424"/>
                    <a:pt x="2023" y="19131"/>
                  </a:cubicBezTo>
                  <a:cubicBezTo>
                    <a:pt x="2211" y="20000"/>
                    <a:pt x="3053" y="20757"/>
                    <a:pt x="3872" y="20807"/>
                  </a:cubicBezTo>
                  <a:cubicBezTo>
                    <a:pt x="6683" y="20976"/>
                    <a:pt x="9497" y="21061"/>
                    <a:pt x="12310" y="21061"/>
                  </a:cubicBezTo>
                  <a:cubicBezTo>
                    <a:pt x="15124" y="21061"/>
                    <a:pt x="17938" y="20976"/>
                    <a:pt x="20748" y="20807"/>
                  </a:cubicBezTo>
                  <a:cubicBezTo>
                    <a:pt x="21125" y="20780"/>
                    <a:pt x="21475" y="20607"/>
                    <a:pt x="21721" y="20323"/>
                  </a:cubicBezTo>
                  <a:lnTo>
                    <a:pt x="21721" y="20327"/>
                  </a:lnTo>
                  <a:cubicBezTo>
                    <a:pt x="21721" y="20327"/>
                    <a:pt x="24267" y="17685"/>
                    <a:pt x="24443" y="17081"/>
                  </a:cubicBezTo>
                  <a:cubicBezTo>
                    <a:pt x="24582" y="16812"/>
                    <a:pt x="24647" y="16512"/>
                    <a:pt x="24628" y="16212"/>
                  </a:cubicBezTo>
                  <a:cubicBezTo>
                    <a:pt x="24313" y="11410"/>
                    <a:pt x="23644" y="6638"/>
                    <a:pt x="22632" y="1932"/>
                  </a:cubicBezTo>
                  <a:cubicBezTo>
                    <a:pt x="22444" y="1063"/>
                    <a:pt x="21606" y="305"/>
                    <a:pt x="20783" y="252"/>
                  </a:cubicBezTo>
                  <a:cubicBezTo>
                    <a:pt x="17974" y="84"/>
                    <a:pt x="15160" y="1"/>
                    <a:pt x="1234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53"/>
            <p:cNvGrpSpPr/>
            <p:nvPr/>
          </p:nvGrpSpPr>
          <p:grpSpPr>
            <a:xfrm>
              <a:off x="-749350" y="2126914"/>
              <a:ext cx="1680955" cy="1449300"/>
              <a:chOff x="546050" y="3154689"/>
              <a:chExt cx="1680955" cy="1449300"/>
            </a:xfrm>
          </p:grpSpPr>
          <p:sp>
            <p:nvSpPr>
              <p:cNvPr id="1305" name="Google Shape;1305;p53"/>
              <p:cNvSpPr/>
              <p:nvPr/>
            </p:nvSpPr>
            <p:spPr>
              <a:xfrm>
                <a:off x="546050" y="3194765"/>
                <a:ext cx="1678378" cy="1409224"/>
              </a:xfrm>
              <a:custGeom>
                <a:avLst/>
                <a:gdLst/>
                <a:ahLst/>
                <a:cxnLst/>
                <a:rect l="l" t="t" r="r" b="b"/>
                <a:pathLst>
                  <a:path w="24625" h="20676" extrusionOk="0">
                    <a:moveTo>
                      <a:pt x="23183" y="16519"/>
                    </a:moveTo>
                    <a:lnTo>
                      <a:pt x="21979" y="16723"/>
                    </a:lnTo>
                    <a:cubicBezTo>
                      <a:pt x="21625" y="12574"/>
                      <a:pt x="21006" y="8452"/>
                      <a:pt x="20130" y="4380"/>
                    </a:cubicBezTo>
                    <a:cubicBezTo>
                      <a:pt x="19945" y="3511"/>
                      <a:pt x="19103" y="2750"/>
                      <a:pt x="18284" y="2700"/>
                    </a:cubicBezTo>
                    <a:cubicBezTo>
                      <a:pt x="13232" y="2396"/>
                      <a:pt x="8168" y="2366"/>
                      <a:pt x="3115" y="2608"/>
                    </a:cubicBezTo>
                    <a:lnTo>
                      <a:pt x="3242" y="1"/>
                    </a:lnTo>
                    <a:cubicBezTo>
                      <a:pt x="1516" y="1339"/>
                      <a:pt x="428" y="3196"/>
                      <a:pt x="428" y="3196"/>
                    </a:cubicBezTo>
                    <a:lnTo>
                      <a:pt x="428" y="3196"/>
                    </a:lnTo>
                    <a:cubicBezTo>
                      <a:pt x="143" y="3519"/>
                      <a:pt x="1" y="3946"/>
                      <a:pt x="28" y="4377"/>
                    </a:cubicBezTo>
                    <a:cubicBezTo>
                      <a:pt x="343" y="9179"/>
                      <a:pt x="1012" y="13955"/>
                      <a:pt x="2023" y="18661"/>
                    </a:cubicBezTo>
                    <a:cubicBezTo>
                      <a:pt x="2212" y="19526"/>
                      <a:pt x="3050" y="20287"/>
                      <a:pt x="3873" y="20337"/>
                    </a:cubicBezTo>
                    <a:cubicBezTo>
                      <a:pt x="9494" y="20676"/>
                      <a:pt x="15127" y="20676"/>
                      <a:pt x="20749" y="20337"/>
                    </a:cubicBezTo>
                    <a:cubicBezTo>
                      <a:pt x="21126" y="20311"/>
                      <a:pt x="21475" y="20138"/>
                      <a:pt x="21722" y="19853"/>
                    </a:cubicBezTo>
                    <a:lnTo>
                      <a:pt x="21722" y="19857"/>
                    </a:lnTo>
                    <a:cubicBezTo>
                      <a:pt x="21722" y="19857"/>
                      <a:pt x="24267" y="17215"/>
                      <a:pt x="24444" y="16608"/>
                    </a:cubicBezTo>
                    <a:cubicBezTo>
                      <a:pt x="24625" y="16004"/>
                      <a:pt x="23183" y="16519"/>
                      <a:pt x="23183" y="165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3"/>
              <p:cNvSpPr/>
              <p:nvPr/>
            </p:nvSpPr>
            <p:spPr>
              <a:xfrm>
                <a:off x="713227" y="3154689"/>
                <a:ext cx="1513778" cy="1248305"/>
              </a:xfrm>
              <a:custGeom>
                <a:avLst/>
                <a:gdLst/>
                <a:ahLst/>
                <a:cxnLst/>
                <a:rect l="l" t="t" r="r" b="b"/>
                <a:pathLst>
                  <a:path w="22210" h="18315" extrusionOk="0">
                    <a:moveTo>
                      <a:pt x="22155" y="16300"/>
                    </a:moveTo>
                    <a:cubicBezTo>
                      <a:pt x="22209" y="17165"/>
                      <a:pt x="21583" y="17926"/>
                      <a:pt x="20775" y="17976"/>
                    </a:cubicBezTo>
                    <a:cubicBezTo>
                      <a:pt x="15157" y="18314"/>
                      <a:pt x="9521" y="18314"/>
                      <a:pt x="3899" y="17976"/>
                    </a:cubicBezTo>
                    <a:cubicBezTo>
                      <a:pt x="3080" y="17930"/>
                      <a:pt x="2238" y="17169"/>
                      <a:pt x="2050" y="16300"/>
                    </a:cubicBezTo>
                    <a:cubicBezTo>
                      <a:pt x="1038" y="11593"/>
                      <a:pt x="373" y="6818"/>
                      <a:pt x="54" y="2015"/>
                    </a:cubicBezTo>
                    <a:cubicBezTo>
                      <a:pt x="0" y="1150"/>
                      <a:pt x="627" y="389"/>
                      <a:pt x="1434" y="339"/>
                    </a:cubicBezTo>
                    <a:cubicBezTo>
                      <a:pt x="7056" y="0"/>
                      <a:pt x="12693" y="0"/>
                      <a:pt x="18314" y="339"/>
                    </a:cubicBezTo>
                    <a:cubicBezTo>
                      <a:pt x="19133" y="385"/>
                      <a:pt x="19971" y="1150"/>
                      <a:pt x="20160" y="2015"/>
                    </a:cubicBezTo>
                    <a:cubicBezTo>
                      <a:pt x="21171" y="6722"/>
                      <a:pt x="21840" y="11497"/>
                      <a:pt x="22155" y="163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53"/>
              <p:cNvSpPr/>
              <p:nvPr/>
            </p:nvSpPr>
            <p:spPr>
              <a:xfrm>
                <a:off x="1839124" y="3329988"/>
                <a:ext cx="227782" cy="304596"/>
              </a:xfrm>
              <a:custGeom>
                <a:avLst/>
                <a:gdLst/>
                <a:ahLst/>
                <a:cxnLst/>
                <a:rect l="l" t="t" r="r" b="b"/>
                <a:pathLst>
                  <a:path w="3342" h="4469" extrusionOk="0">
                    <a:moveTo>
                      <a:pt x="3319" y="4246"/>
                    </a:moveTo>
                    <a:cubicBezTo>
                      <a:pt x="3342" y="4369"/>
                      <a:pt x="3203" y="4469"/>
                      <a:pt x="3015" y="4469"/>
                    </a:cubicBezTo>
                    <a:lnTo>
                      <a:pt x="1181" y="4469"/>
                    </a:lnTo>
                    <a:cubicBezTo>
                      <a:pt x="989" y="4469"/>
                      <a:pt x="816" y="4369"/>
                      <a:pt x="792" y="4246"/>
                    </a:cubicBezTo>
                    <a:lnTo>
                      <a:pt x="23" y="224"/>
                    </a:lnTo>
                    <a:cubicBezTo>
                      <a:pt x="0" y="101"/>
                      <a:pt x="139" y="1"/>
                      <a:pt x="331" y="1"/>
                    </a:cubicBezTo>
                    <a:lnTo>
                      <a:pt x="2161" y="1"/>
                    </a:lnTo>
                    <a:cubicBezTo>
                      <a:pt x="2354" y="1"/>
                      <a:pt x="2527" y="101"/>
                      <a:pt x="2550" y="2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3"/>
              <p:cNvSpPr/>
              <p:nvPr/>
            </p:nvSpPr>
            <p:spPr>
              <a:xfrm>
                <a:off x="2009993" y="3741723"/>
                <a:ext cx="94943" cy="534423"/>
              </a:xfrm>
              <a:custGeom>
                <a:avLst/>
                <a:gdLst/>
                <a:ahLst/>
                <a:cxnLst/>
                <a:rect l="l" t="t" r="r" b="b"/>
                <a:pathLst>
                  <a:path w="1393" h="7841" extrusionOk="0">
                    <a:moveTo>
                      <a:pt x="1373" y="7610"/>
                    </a:moveTo>
                    <a:cubicBezTo>
                      <a:pt x="1392" y="7733"/>
                      <a:pt x="1296" y="7841"/>
                      <a:pt x="1177" y="7837"/>
                    </a:cubicBezTo>
                    <a:lnTo>
                      <a:pt x="1177" y="7837"/>
                    </a:lnTo>
                    <a:cubicBezTo>
                      <a:pt x="1046" y="7837"/>
                      <a:pt x="939" y="7741"/>
                      <a:pt x="923" y="7610"/>
                    </a:cubicBezTo>
                    <a:lnTo>
                      <a:pt x="20" y="227"/>
                    </a:lnTo>
                    <a:cubicBezTo>
                      <a:pt x="0" y="108"/>
                      <a:pt x="96" y="1"/>
                      <a:pt x="220" y="4"/>
                    </a:cubicBezTo>
                    <a:lnTo>
                      <a:pt x="220" y="4"/>
                    </a:lnTo>
                    <a:cubicBezTo>
                      <a:pt x="346" y="8"/>
                      <a:pt x="454" y="101"/>
                      <a:pt x="473"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3"/>
              <p:cNvSpPr/>
              <p:nvPr/>
            </p:nvSpPr>
            <p:spPr>
              <a:xfrm>
                <a:off x="1971212" y="4091095"/>
                <a:ext cx="210266" cy="95421"/>
              </a:xfrm>
              <a:custGeom>
                <a:avLst/>
                <a:gdLst/>
                <a:ahLst/>
                <a:cxnLst/>
                <a:rect l="l" t="t" r="r" b="b"/>
                <a:pathLst>
                  <a:path w="3085" h="1400" extrusionOk="0">
                    <a:moveTo>
                      <a:pt x="3049" y="1015"/>
                    </a:moveTo>
                    <a:cubicBezTo>
                      <a:pt x="3084" y="1215"/>
                      <a:pt x="2923" y="1400"/>
                      <a:pt x="2719" y="1396"/>
                    </a:cubicBezTo>
                    <a:lnTo>
                      <a:pt x="535" y="1396"/>
                    </a:lnTo>
                    <a:cubicBezTo>
                      <a:pt x="319" y="1388"/>
                      <a:pt x="139" y="1227"/>
                      <a:pt x="108" y="1015"/>
                    </a:cubicBezTo>
                    <a:lnTo>
                      <a:pt x="31" y="385"/>
                    </a:lnTo>
                    <a:cubicBezTo>
                      <a:pt x="0" y="185"/>
                      <a:pt x="162" y="0"/>
                      <a:pt x="366" y="8"/>
                    </a:cubicBezTo>
                    <a:lnTo>
                      <a:pt x="2550" y="8"/>
                    </a:lnTo>
                    <a:cubicBezTo>
                      <a:pt x="2765" y="12"/>
                      <a:pt x="2946" y="173"/>
                      <a:pt x="2973" y="3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3"/>
              <p:cNvSpPr/>
              <p:nvPr/>
            </p:nvSpPr>
            <p:spPr>
              <a:xfrm>
                <a:off x="1921662" y="3952941"/>
                <a:ext cx="80290" cy="74224"/>
              </a:xfrm>
              <a:custGeom>
                <a:avLst/>
                <a:gdLst/>
                <a:ahLst/>
                <a:cxnLst/>
                <a:rect l="l" t="t" r="r" b="b"/>
                <a:pathLst>
                  <a:path w="1178" h="1089" extrusionOk="0">
                    <a:moveTo>
                      <a:pt x="1146" y="704"/>
                    </a:moveTo>
                    <a:cubicBezTo>
                      <a:pt x="1177" y="904"/>
                      <a:pt x="1019" y="1089"/>
                      <a:pt x="816" y="1085"/>
                    </a:cubicBezTo>
                    <a:lnTo>
                      <a:pt x="497" y="1085"/>
                    </a:lnTo>
                    <a:cubicBezTo>
                      <a:pt x="281" y="1077"/>
                      <a:pt x="101" y="916"/>
                      <a:pt x="70" y="704"/>
                    </a:cubicBezTo>
                    <a:lnTo>
                      <a:pt x="31" y="385"/>
                    </a:lnTo>
                    <a:cubicBezTo>
                      <a:pt x="1" y="181"/>
                      <a:pt x="158" y="1"/>
                      <a:pt x="366" y="5"/>
                    </a:cubicBezTo>
                    <a:lnTo>
                      <a:pt x="681" y="5"/>
                    </a:lnTo>
                    <a:cubicBezTo>
                      <a:pt x="896" y="12"/>
                      <a:pt x="1077" y="170"/>
                      <a:pt x="1108" y="3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3"/>
              <p:cNvSpPr/>
              <p:nvPr/>
            </p:nvSpPr>
            <p:spPr>
              <a:xfrm>
                <a:off x="1907008" y="3833190"/>
                <a:ext cx="80494" cy="74224"/>
              </a:xfrm>
              <a:custGeom>
                <a:avLst/>
                <a:gdLst/>
                <a:ahLst/>
                <a:cxnLst/>
                <a:rect l="l" t="t" r="r" b="b"/>
                <a:pathLst>
                  <a:path w="1181" h="1089" extrusionOk="0">
                    <a:moveTo>
                      <a:pt x="1146" y="704"/>
                    </a:moveTo>
                    <a:cubicBezTo>
                      <a:pt x="1181" y="908"/>
                      <a:pt x="1019" y="1089"/>
                      <a:pt x="815" y="1085"/>
                    </a:cubicBezTo>
                    <a:lnTo>
                      <a:pt x="496" y="1085"/>
                    </a:lnTo>
                    <a:cubicBezTo>
                      <a:pt x="281" y="1077"/>
                      <a:pt x="100" y="916"/>
                      <a:pt x="69" y="704"/>
                    </a:cubicBezTo>
                    <a:lnTo>
                      <a:pt x="31" y="385"/>
                    </a:lnTo>
                    <a:cubicBezTo>
                      <a:pt x="0" y="181"/>
                      <a:pt x="158" y="0"/>
                      <a:pt x="366" y="4"/>
                    </a:cubicBezTo>
                    <a:lnTo>
                      <a:pt x="681" y="4"/>
                    </a:lnTo>
                    <a:cubicBezTo>
                      <a:pt x="896" y="12"/>
                      <a:pt x="1077" y="173"/>
                      <a:pt x="1108" y="3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3"/>
              <p:cNvSpPr/>
              <p:nvPr/>
            </p:nvSpPr>
            <p:spPr>
              <a:xfrm>
                <a:off x="782487" y="3278120"/>
                <a:ext cx="1122758" cy="1042605"/>
              </a:xfrm>
              <a:custGeom>
                <a:avLst/>
                <a:gdLst/>
                <a:ahLst/>
                <a:cxnLst/>
                <a:rect l="l" t="t" r="r" b="b"/>
                <a:pathLst>
                  <a:path w="16473" h="15297" extrusionOk="0">
                    <a:moveTo>
                      <a:pt x="15884" y="7648"/>
                    </a:moveTo>
                    <a:cubicBezTo>
                      <a:pt x="16472" y="11870"/>
                      <a:pt x="13527" y="15296"/>
                      <a:pt x="9305" y="15296"/>
                    </a:cubicBezTo>
                    <a:cubicBezTo>
                      <a:pt x="5079" y="15296"/>
                      <a:pt x="1180" y="11870"/>
                      <a:pt x="588" y="7648"/>
                    </a:cubicBezTo>
                    <a:cubicBezTo>
                      <a:pt x="0" y="3423"/>
                      <a:pt x="2945" y="1"/>
                      <a:pt x="7167" y="1"/>
                    </a:cubicBezTo>
                    <a:cubicBezTo>
                      <a:pt x="11389" y="1"/>
                      <a:pt x="15292" y="3423"/>
                      <a:pt x="15884" y="76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53"/>
              <p:cNvSpPr/>
              <p:nvPr/>
            </p:nvSpPr>
            <p:spPr>
              <a:xfrm>
                <a:off x="1118160" y="3589733"/>
                <a:ext cx="451339" cy="419373"/>
              </a:xfrm>
              <a:custGeom>
                <a:avLst/>
                <a:gdLst/>
                <a:ahLst/>
                <a:cxnLst/>
                <a:rect l="l" t="t" r="r" b="b"/>
                <a:pathLst>
                  <a:path w="6622" h="6153" extrusionOk="0">
                    <a:moveTo>
                      <a:pt x="6387" y="3076"/>
                    </a:moveTo>
                    <a:cubicBezTo>
                      <a:pt x="6622" y="4776"/>
                      <a:pt x="5438" y="6153"/>
                      <a:pt x="3742" y="6153"/>
                    </a:cubicBezTo>
                    <a:cubicBezTo>
                      <a:pt x="2042" y="6153"/>
                      <a:pt x="474" y="4776"/>
                      <a:pt x="235" y="3076"/>
                    </a:cubicBezTo>
                    <a:cubicBezTo>
                      <a:pt x="1" y="1377"/>
                      <a:pt x="1181" y="0"/>
                      <a:pt x="2881" y="0"/>
                    </a:cubicBezTo>
                    <a:cubicBezTo>
                      <a:pt x="4576" y="0"/>
                      <a:pt x="6149" y="1377"/>
                      <a:pt x="6387" y="30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3"/>
              <p:cNvSpPr/>
              <p:nvPr/>
            </p:nvSpPr>
            <p:spPr>
              <a:xfrm>
                <a:off x="1158507" y="3627492"/>
                <a:ext cx="370368" cy="343855"/>
              </a:xfrm>
              <a:custGeom>
                <a:avLst/>
                <a:gdLst/>
                <a:ahLst/>
                <a:cxnLst/>
                <a:rect l="l" t="t" r="r" b="b"/>
                <a:pathLst>
                  <a:path w="5434" h="5045" extrusionOk="0">
                    <a:moveTo>
                      <a:pt x="5242" y="2522"/>
                    </a:moveTo>
                    <a:cubicBezTo>
                      <a:pt x="5434" y="3914"/>
                      <a:pt x="4465" y="5045"/>
                      <a:pt x="3073" y="5045"/>
                    </a:cubicBezTo>
                    <a:cubicBezTo>
                      <a:pt x="1677" y="5045"/>
                      <a:pt x="393" y="3914"/>
                      <a:pt x="197" y="2522"/>
                    </a:cubicBezTo>
                    <a:cubicBezTo>
                      <a:pt x="1" y="1127"/>
                      <a:pt x="974" y="0"/>
                      <a:pt x="2365" y="0"/>
                    </a:cubicBezTo>
                    <a:cubicBezTo>
                      <a:pt x="3761" y="0"/>
                      <a:pt x="5045" y="1131"/>
                      <a:pt x="5242" y="25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3"/>
              <p:cNvSpPr/>
              <p:nvPr/>
            </p:nvSpPr>
            <p:spPr>
              <a:xfrm>
                <a:off x="1210921" y="3675952"/>
                <a:ext cx="265814" cy="246662"/>
              </a:xfrm>
              <a:custGeom>
                <a:avLst/>
                <a:gdLst/>
                <a:ahLst/>
                <a:cxnLst/>
                <a:rect l="l" t="t" r="r" b="b"/>
                <a:pathLst>
                  <a:path w="3900" h="3619" extrusionOk="0">
                    <a:moveTo>
                      <a:pt x="3761" y="1811"/>
                    </a:moveTo>
                    <a:cubicBezTo>
                      <a:pt x="3900" y="2811"/>
                      <a:pt x="3204" y="3619"/>
                      <a:pt x="2204" y="3619"/>
                    </a:cubicBezTo>
                    <a:cubicBezTo>
                      <a:pt x="1204" y="3619"/>
                      <a:pt x="281" y="2811"/>
                      <a:pt x="139" y="1811"/>
                    </a:cubicBezTo>
                    <a:cubicBezTo>
                      <a:pt x="1" y="812"/>
                      <a:pt x="697" y="0"/>
                      <a:pt x="1696" y="0"/>
                    </a:cubicBezTo>
                    <a:cubicBezTo>
                      <a:pt x="2696" y="0"/>
                      <a:pt x="3619" y="812"/>
                      <a:pt x="3761" y="18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3"/>
              <p:cNvSpPr/>
              <p:nvPr/>
            </p:nvSpPr>
            <p:spPr>
              <a:xfrm>
                <a:off x="1295572" y="3754332"/>
                <a:ext cx="96784" cy="89900"/>
              </a:xfrm>
              <a:custGeom>
                <a:avLst/>
                <a:gdLst/>
                <a:ahLst/>
                <a:cxnLst/>
                <a:rect l="l" t="t" r="r" b="b"/>
                <a:pathLst>
                  <a:path w="1420" h="1319" extrusionOk="0">
                    <a:moveTo>
                      <a:pt x="1366" y="661"/>
                    </a:moveTo>
                    <a:cubicBezTo>
                      <a:pt x="1420" y="1027"/>
                      <a:pt x="1166" y="1319"/>
                      <a:pt x="800" y="1319"/>
                    </a:cubicBezTo>
                    <a:cubicBezTo>
                      <a:pt x="424" y="1307"/>
                      <a:pt x="108" y="1031"/>
                      <a:pt x="47" y="661"/>
                    </a:cubicBezTo>
                    <a:cubicBezTo>
                      <a:pt x="1" y="296"/>
                      <a:pt x="251" y="0"/>
                      <a:pt x="616" y="0"/>
                    </a:cubicBezTo>
                    <a:cubicBezTo>
                      <a:pt x="993" y="12"/>
                      <a:pt x="1308" y="288"/>
                      <a:pt x="1366" y="6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3"/>
              <p:cNvSpPr/>
              <p:nvPr/>
            </p:nvSpPr>
            <p:spPr>
              <a:xfrm>
                <a:off x="1462489" y="3356501"/>
                <a:ext cx="209993" cy="143676"/>
              </a:xfrm>
              <a:custGeom>
                <a:avLst/>
                <a:gdLst/>
                <a:ahLst/>
                <a:cxnLst/>
                <a:rect l="l" t="t" r="r" b="b"/>
                <a:pathLst>
                  <a:path w="3081" h="2108" extrusionOk="0">
                    <a:moveTo>
                      <a:pt x="228" y="546"/>
                    </a:moveTo>
                    <a:cubicBezTo>
                      <a:pt x="1078" y="812"/>
                      <a:pt x="1797" y="1308"/>
                      <a:pt x="2504" y="1869"/>
                    </a:cubicBezTo>
                    <a:cubicBezTo>
                      <a:pt x="2800" y="2107"/>
                      <a:pt x="3081" y="1677"/>
                      <a:pt x="2789" y="1446"/>
                    </a:cubicBezTo>
                    <a:cubicBezTo>
                      <a:pt x="2047" y="854"/>
                      <a:pt x="1274" y="327"/>
                      <a:pt x="382" y="46"/>
                    </a:cubicBezTo>
                    <a:cubicBezTo>
                      <a:pt x="236" y="0"/>
                      <a:pt x="86" y="39"/>
                      <a:pt x="39" y="185"/>
                    </a:cubicBezTo>
                    <a:cubicBezTo>
                      <a:pt x="1" y="308"/>
                      <a:pt x="78" y="500"/>
                      <a:pt x="228" y="5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3"/>
              <p:cNvSpPr/>
              <p:nvPr/>
            </p:nvSpPr>
            <p:spPr>
              <a:xfrm>
                <a:off x="776966" y="3229934"/>
                <a:ext cx="138973" cy="133725"/>
              </a:xfrm>
              <a:custGeom>
                <a:avLst/>
                <a:gdLst/>
                <a:ahLst/>
                <a:cxnLst/>
                <a:rect l="l" t="t" r="r" b="b"/>
                <a:pathLst>
                  <a:path w="2039" h="1962" extrusionOk="0">
                    <a:moveTo>
                      <a:pt x="1138" y="1961"/>
                    </a:moveTo>
                    <a:cubicBezTo>
                      <a:pt x="616" y="1961"/>
                      <a:pt x="131" y="1523"/>
                      <a:pt x="66" y="981"/>
                    </a:cubicBezTo>
                    <a:cubicBezTo>
                      <a:pt x="0" y="438"/>
                      <a:pt x="373" y="0"/>
                      <a:pt x="900" y="0"/>
                    </a:cubicBezTo>
                    <a:cubicBezTo>
                      <a:pt x="1423" y="0"/>
                      <a:pt x="1904" y="438"/>
                      <a:pt x="1969" y="981"/>
                    </a:cubicBezTo>
                    <a:cubicBezTo>
                      <a:pt x="2038" y="1523"/>
                      <a:pt x="1661" y="1961"/>
                      <a:pt x="1138" y="19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53"/>
              <p:cNvSpPr/>
              <p:nvPr/>
            </p:nvSpPr>
            <p:spPr>
              <a:xfrm>
                <a:off x="807909" y="3259514"/>
                <a:ext cx="77086" cy="74496"/>
              </a:xfrm>
              <a:custGeom>
                <a:avLst/>
                <a:gdLst/>
                <a:ahLst/>
                <a:cxnLst/>
                <a:rect l="l" t="t" r="r" b="b"/>
                <a:pathLst>
                  <a:path w="1131" h="1093" extrusionOk="0">
                    <a:moveTo>
                      <a:pt x="631" y="1093"/>
                    </a:moveTo>
                    <a:cubicBezTo>
                      <a:pt x="338" y="1093"/>
                      <a:pt x="73" y="847"/>
                      <a:pt x="35" y="547"/>
                    </a:cubicBezTo>
                    <a:cubicBezTo>
                      <a:pt x="0" y="247"/>
                      <a:pt x="208" y="1"/>
                      <a:pt x="496" y="1"/>
                    </a:cubicBezTo>
                    <a:cubicBezTo>
                      <a:pt x="788" y="1"/>
                      <a:pt x="1057" y="247"/>
                      <a:pt x="1092" y="547"/>
                    </a:cubicBezTo>
                    <a:cubicBezTo>
                      <a:pt x="1130" y="847"/>
                      <a:pt x="923" y="1093"/>
                      <a:pt x="631" y="10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3"/>
              <p:cNvSpPr/>
              <p:nvPr/>
            </p:nvSpPr>
            <p:spPr>
              <a:xfrm>
                <a:off x="1089329" y="3409663"/>
                <a:ext cx="122615" cy="83288"/>
              </a:xfrm>
              <a:custGeom>
                <a:avLst/>
                <a:gdLst/>
                <a:ahLst/>
                <a:cxnLst/>
                <a:rect l="l" t="t" r="r" b="b"/>
                <a:pathLst>
                  <a:path w="1799" h="1222" extrusionOk="0">
                    <a:moveTo>
                      <a:pt x="812" y="1"/>
                    </a:moveTo>
                    <a:cubicBezTo>
                      <a:pt x="271" y="1"/>
                      <a:pt x="1" y="430"/>
                      <a:pt x="54" y="977"/>
                    </a:cubicBezTo>
                    <a:cubicBezTo>
                      <a:pt x="71" y="1130"/>
                      <a:pt x="199" y="1213"/>
                      <a:pt x="310" y="1213"/>
                    </a:cubicBezTo>
                    <a:cubicBezTo>
                      <a:pt x="406" y="1213"/>
                      <a:pt x="488" y="1152"/>
                      <a:pt x="474" y="1020"/>
                    </a:cubicBezTo>
                    <a:cubicBezTo>
                      <a:pt x="447" y="712"/>
                      <a:pt x="527" y="474"/>
                      <a:pt x="831" y="439"/>
                    </a:cubicBezTo>
                    <a:cubicBezTo>
                      <a:pt x="853" y="437"/>
                      <a:pt x="874" y="435"/>
                      <a:pt x="895" y="435"/>
                    </a:cubicBezTo>
                    <a:cubicBezTo>
                      <a:pt x="1189" y="435"/>
                      <a:pt x="1374" y="684"/>
                      <a:pt x="1377" y="989"/>
                    </a:cubicBezTo>
                    <a:cubicBezTo>
                      <a:pt x="1379" y="1140"/>
                      <a:pt x="1501" y="1222"/>
                      <a:pt x="1613" y="1222"/>
                    </a:cubicBezTo>
                    <a:cubicBezTo>
                      <a:pt x="1709" y="1222"/>
                      <a:pt x="1798" y="1161"/>
                      <a:pt x="1796" y="1031"/>
                    </a:cubicBezTo>
                    <a:cubicBezTo>
                      <a:pt x="1789" y="462"/>
                      <a:pt x="1366" y="5"/>
                      <a:pt x="820" y="1"/>
                    </a:cubicBezTo>
                    <a:cubicBezTo>
                      <a:pt x="817" y="1"/>
                      <a:pt x="815" y="1"/>
                      <a:pt x="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3"/>
              <p:cNvSpPr/>
              <p:nvPr/>
            </p:nvSpPr>
            <p:spPr>
              <a:xfrm>
                <a:off x="1384926" y="3407550"/>
                <a:ext cx="123092" cy="84175"/>
              </a:xfrm>
              <a:custGeom>
                <a:avLst/>
                <a:gdLst/>
                <a:ahLst/>
                <a:cxnLst/>
                <a:rect l="l" t="t" r="r" b="b"/>
                <a:pathLst>
                  <a:path w="1806" h="1235" extrusionOk="0">
                    <a:moveTo>
                      <a:pt x="821" y="1"/>
                    </a:moveTo>
                    <a:cubicBezTo>
                      <a:pt x="814" y="1"/>
                      <a:pt x="808" y="1"/>
                      <a:pt x="801" y="1"/>
                    </a:cubicBezTo>
                    <a:cubicBezTo>
                      <a:pt x="258" y="16"/>
                      <a:pt x="1" y="455"/>
                      <a:pt x="66" y="1008"/>
                    </a:cubicBezTo>
                    <a:cubicBezTo>
                      <a:pt x="86" y="1156"/>
                      <a:pt x="211" y="1234"/>
                      <a:pt x="319" y="1234"/>
                    </a:cubicBezTo>
                    <a:cubicBezTo>
                      <a:pt x="417" y="1234"/>
                      <a:pt x="502" y="1170"/>
                      <a:pt x="485" y="1035"/>
                    </a:cubicBezTo>
                    <a:cubicBezTo>
                      <a:pt x="447" y="728"/>
                      <a:pt x="524" y="489"/>
                      <a:pt x="824" y="443"/>
                    </a:cubicBezTo>
                    <a:cubicBezTo>
                      <a:pt x="852" y="439"/>
                      <a:pt x="879" y="437"/>
                      <a:pt x="905" y="437"/>
                    </a:cubicBezTo>
                    <a:cubicBezTo>
                      <a:pt x="1189" y="437"/>
                      <a:pt x="1371" y="675"/>
                      <a:pt x="1381" y="978"/>
                    </a:cubicBezTo>
                    <a:cubicBezTo>
                      <a:pt x="1387" y="1127"/>
                      <a:pt x="1506" y="1206"/>
                      <a:pt x="1615" y="1206"/>
                    </a:cubicBezTo>
                    <a:cubicBezTo>
                      <a:pt x="1714" y="1206"/>
                      <a:pt x="1806" y="1142"/>
                      <a:pt x="1800" y="1008"/>
                    </a:cubicBezTo>
                    <a:cubicBezTo>
                      <a:pt x="1781" y="443"/>
                      <a:pt x="1358"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3"/>
              <p:cNvSpPr/>
              <p:nvPr/>
            </p:nvSpPr>
            <p:spPr>
              <a:xfrm>
                <a:off x="1251543" y="3479456"/>
                <a:ext cx="103599" cy="79540"/>
              </a:xfrm>
              <a:custGeom>
                <a:avLst/>
                <a:gdLst/>
                <a:ahLst/>
                <a:cxnLst/>
                <a:rect l="l" t="t" r="r" b="b"/>
                <a:pathLst>
                  <a:path w="1520" h="1167" extrusionOk="0">
                    <a:moveTo>
                      <a:pt x="1252" y="0"/>
                    </a:moveTo>
                    <a:cubicBezTo>
                      <a:pt x="1159" y="0"/>
                      <a:pt x="1059" y="70"/>
                      <a:pt x="1066" y="177"/>
                    </a:cubicBezTo>
                    <a:cubicBezTo>
                      <a:pt x="1081" y="350"/>
                      <a:pt x="1104" y="649"/>
                      <a:pt x="931" y="719"/>
                    </a:cubicBezTo>
                    <a:cubicBezTo>
                      <a:pt x="900" y="731"/>
                      <a:pt x="870" y="737"/>
                      <a:pt x="841" y="737"/>
                    </a:cubicBezTo>
                    <a:cubicBezTo>
                      <a:pt x="642" y="737"/>
                      <a:pt x="498" y="462"/>
                      <a:pt x="451" y="280"/>
                    </a:cubicBezTo>
                    <a:cubicBezTo>
                      <a:pt x="416" y="147"/>
                      <a:pt x="304" y="83"/>
                      <a:pt x="205" y="83"/>
                    </a:cubicBezTo>
                    <a:cubicBezTo>
                      <a:pt x="96" y="83"/>
                      <a:pt x="1" y="160"/>
                      <a:pt x="39" y="307"/>
                    </a:cubicBezTo>
                    <a:cubicBezTo>
                      <a:pt x="162" y="760"/>
                      <a:pt x="478" y="1166"/>
                      <a:pt x="932" y="1166"/>
                    </a:cubicBezTo>
                    <a:cubicBezTo>
                      <a:pt x="948" y="1166"/>
                      <a:pt x="965" y="1166"/>
                      <a:pt x="981" y="1165"/>
                    </a:cubicBezTo>
                    <a:cubicBezTo>
                      <a:pt x="1412" y="1134"/>
                      <a:pt x="1520" y="665"/>
                      <a:pt x="1489" y="265"/>
                    </a:cubicBezTo>
                    <a:cubicBezTo>
                      <a:pt x="1477" y="146"/>
                      <a:pt x="1412" y="30"/>
                      <a:pt x="1285" y="3"/>
                    </a:cubicBezTo>
                    <a:cubicBezTo>
                      <a:pt x="1274" y="1"/>
                      <a:pt x="1263" y="0"/>
                      <a:pt x="1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3"/>
              <p:cNvSpPr/>
              <p:nvPr/>
            </p:nvSpPr>
            <p:spPr>
              <a:xfrm>
                <a:off x="1129201" y="3352752"/>
                <a:ext cx="103054" cy="54390"/>
              </a:xfrm>
              <a:custGeom>
                <a:avLst/>
                <a:gdLst/>
                <a:ahLst/>
                <a:cxnLst/>
                <a:rect l="l" t="t" r="r" b="b"/>
                <a:pathLst>
                  <a:path w="1512" h="798" extrusionOk="0">
                    <a:moveTo>
                      <a:pt x="173" y="1"/>
                    </a:moveTo>
                    <a:cubicBezTo>
                      <a:pt x="167" y="1"/>
                      <a:pt x="160" y="1"/>
                      <a:pt x="154" y="1"/>
                    </a:cubicBezTo>
                    <a:cubicBezTo>
                      <a:pt x="73" y="9"/>
                      <a:pt x="12" y="82"/>
                      <a:pt x="8" y="163"/>
                    </a:cubicBezTo>
                    <a:cubicBezTo>
                      <a:pt x="0" y="274"/>
                      <a:pt x="104" y="336"/>
                      <a:pt x="192" y="378"/>
                    </a:cubicBezTo>
                    <a:cubicBezTo>
                      <a:pt x="377" y="467"/>
                      <a:pt x="565" y="547"/>
                      <a:pt x="758" y="621"/>
                    </a:cubicBezTo>
                    <a:cubicBezTo>
                      <a:pt x="913" y="681"/>
                      <a:pt x="1127" y="797"/>
                      <a:pt x="1292" y="797"/>
                    </a:cubicBezTo>
                    <a:cubicBezTo>
                      <a:pt x="1294" y="797"/>
                      <a:pt x="1297" y="797"/>
                      <a:pt x="1300" y="797"/>
                    </a:cubicBezTo>
                    <a:cubicBezTo>
                      <a:pt x="1511" y="794"/>
                      <a:pt x="1477" y="517"/>
                      <a:pt x="1311" y="432"/>
                    </a:cubicBezTo>
                    <a:cubicBezTo>
                      <a:pt x="1304" y="428"/>
                      <a:pt x="1296" y="428"/>
                      <a:pt x="1292" y="424"/>
                    </a:cubicBezTo>
                    <a:lnTo>
                      <a:pt x="1288" y="424"/>
                    </a:lnTo>
                    <a:cubicBezTo>
                      <a:pt x="1061" y="351"/>
                      <a:pt x="838" y="267"/>
                      <a:pt x="615" y="174"/>
                    </a:cubicBezTo>
                    <a:cubicBezTo>
                      <a:pt x="483" y="119"/>
                      <a:pt x="315"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3"/>
              <p:cNvSpPr/>
              <p:nvPr/>
            </p:nvSpPr>
            <p:spPr>
              <a:xfrm>
                <a:off x="1350643" y="3341915"/>
                <a:ext cx="87310" cy="62160"/>
              </a:xfrm>
              <a:custGeom>
                <a:avLst/>
                <a:gdLst/>
                <a:ahLst/>
                <a:cxnLst/>
                <a:rect l="l" t="t" r="r" b="b"/>
                <a:pathLst>
                  <a:path w="1281" h="912" extrusionOk="0">
                    <a:moveTo>
                      <a:pt x="935" y="1"/>
                    </a:moveTo>
                    <a:cubicBezTo>
                      <a:pt x="919" y="1"/>
                      <a:pt x="903" y="3"/>
                      <a:pt x="888" y="7"/>
                    </a:cubicBezTo>
                    <a:cubicBezTo>
                      <a:pt x="877" y="7"/>
                      <a:pt x="869" y="11"/>
                      <a:pt x="861" y="18"/>
                    </a:cubicBezTo>
                    <a:cubicBezTo>
                      <a:pt x="719" y="91"/>
                      <a:pt x="585" y="184"/>
                      <a:pt x="458" y="284"/>
                    </a:cubicBezTo>
                    <a:cubicBezTo>
                      <a:pt x="346" y="376"/>
                      <a:pt x="200" y="460"/>
                      <a:pt x="104" y="568"/>
                    </a:cubicBezTo>
                    <a:cubicBezTo>
                      <a:pt x="0" y="682"/>
                      <a:pt x="100" y="912"/>
                      <a:pt x="252" y="912"/>
                    </a:cubicBezTo>
                    <a:cubicBezTo>
                      <a:pt x="275" y="912"/>
                      <a:pt x="299" y="906"/>
                      <a:pt x="323" y="895"/>
                    </a:cubicBezTo>
                    <a:cubicBezTo>
                      <a:pt x="462" y="830"/>
                      <a:pt x="577" y="706"/>
                      <a:pt x="696" y="610"/>
                    </a:cubicBezTo>
                    <a:cubicBezTo>
                      <a:pt x="831" y="503"/>
                      <a:pt x="992" y="426"/>
                      <a:pt x="1127" y="322"/>
                    </a:cubicBezTo>
                    <a:cubicBezTo>
                      <a:pt x="1281" y="203"/>
                      <a:pt x="1097" y="1"/>
                      <a:pt x="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3"/>
              <p:cNvSpPr/>
              <p:nvPr/>
            </p:nvSpPr>
            <p:spPr>
              <a:xfrm>
                <a:off x="1068132" y="3839733"/>
                <a:ext cx="652881" cy="338743"/>
              </a:xfrm>
              <a:custGeom>
                <a:avLst/>
                <a:gdLst/>
                <a:ahLst/>
                <a:cxnLst/>
                <a:rect l="l" t="t" r="r" b="b"/>
                <a:pathLst>
                  <a:path w="9579" h="4970" extrusionOk="0">
                    <a:moveTo>
                      <a:pt x="8863" y="1"/>
                    </a:moveTo>
                    <a:cubicBezTo>
                      <a:pt x="8944" y="1869"/>
                      <a:pt x="7467" y="3634"/>
                      <a:pt x="5237" y="3853"/>
                    </a:cubicBezTo>
                    <a:cubicBezTo>
                      <a:pt x="5085" y="3868"/>
                      <a:pt x="4933" y="3875"/>
                      <a:pt x="4782" y="3875"/>
                    </a:cubicBezTo>
                    <a:cubicBezTo>
                      <a:pt x="2711" y="3875"/>
                      <a:pt x="731" y="2539"/>
                      <a:pt x="0" y="862"/>
                    </a:cubicBezTo>
                    <a:lnTo>
                      <a:pt x="0" y="862"/>
                    </a:lnTo>
                    <a:cubicBezTo>
                      <a:pt x="8" y="1077"/>
                      <a:pt x="39" y="1293"/>
                      <a:pt x="89" y="1508"/>
                    </a:cubicBezTo>
                    <a:cubicBezTo>
                      <a:pt x="558" y="3499"/>
                      <a:pt x="2688" y="4970"/>
                      <a:pt x="4985" y="4970"/>
                    </a:cubicBezTo>
                    <a:cubicBezTo>
                      <a:pt x="5154" y="4970"/>
                      <a:pt x="5324" y="4962"/>
                      <a:pt x="5495" y="4945"/>
                    </a:cubicBezTo>
                    <a:cubicBezTo>
                      <a:pt x="7975" y="4703"/>
                      <a:pt x="9578" y="2773"/>
                      <a:pt x="9075" y="631"/>
                    </a:cubicBezTo>
                    <a:cubicBezTo>
                      <a:pt x="9025" y="416"/>
                      <a:pt x="8951" y="204"/>
                      <a:pt x="8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3"/>
              <p:cNvSpPr/>
              <p:nvPr/>
            </p:nvSpPr>
            <p:spPr>
              <a:xfrm>
                <a:off x="1620272" y="3382946"/>
                <a:ext cx="371458" cy="546487"/>
              </a:xfrm>
              <a:custGeom>
                <a:avLst/>
                <a:gdLst/>
                <a:ahLst/>
                <a:cxnLst/>
                <a:rect l="l" t="t" r="r" b="b"/>
                <a:pathLst>
                  <a:path w="5450" h="8018" extrusionOk="0">
                    <a:moveTo>
                      <a:pt x="5094" y="0"/>
                    </a:moveTo>
                    <a:cubicBezTo>
                      <a:pt x="5032" y="0"/>
                      <a:pt x="4975" y="38"/>
                      <a:pt x="4945" y="97"/>
                    </a:cubicBezTo>
                    <a:lnTo>
                      <a:pt x="4807" y="377"/>
                    </a:lnTo>
                    <a:cubicBezTo>
                      <a:pt x="4753" y="347"/>
                      <a:pt x="4692" y="331"/>
                      <a:pt x="4626" y="331"/>
                    </a:cubicBezTo>
                    <a:cubicBezTo>
                      <a:pt x="4476" y="331"/>
                      <a:pt x="4342" y="420"/>
                      <a:pt x="4276" y="554"/>
                    </a:cubicBezTo>
                    <a:lnTo>
                      <a:pt x="3977" y="1170"/>
                    </a:lnTo>
                    <a:cubicBezTo>
                      <a:pt x="3923" y="1281"/>
                      <a:pt x="3915" y="1412"/>
                      <a:pt x="3957" y="1527"/>
                    </a:cubicBezTo>
                    <a:cubicBezTo>
                      <a:pt x="3992" y="1619"/>
                      <a:pt x="4053" y="1696"/>
                      <a:pt x="4134" y="1750"/>
                    </a:cubicBezTo>
                    <a:lnTo>
                      <a:pt x="3796" y="2442"/>
                    </a:lnTo>
                    <a:cubicBezTo>
                      <a:pt x="3692" y="2650"/>
                      <a:pt x="3673" y="2865"/>
                      <a:pt x="3657" y="3092"/>
                    </a:cubicBezTo>
                    <a:cubicBezTo>
                      <a:pt x="3654" y="3138"/>
                      <a:pt x="3650" y="3188"/>
                      <a:pt x="3642" y="3238"/>
                    </a:cubicBezTo>
                    <a:lnTo>
                      <a:pt x="3477" y="4884"/>
                    </a:lnTo>
                    <a:lnTo>
                      <a:pt x="2308" y="5953"/>
                    </a:lnTo>
                    <a:lnTo>
                      <a:pt x="2227" y="5837"/>
                    </a:lnTo>
                    <a:cubicBezTo>
                      <a:pt x="2204" y="5803"/>
                      <a:pt x="2165" y="5780"/>
                      <a:pt x="2123" y="5780"/>
                    </a:cubicBezTo>
                    <a:cubicBezTo>
                      <a:pt x="2112" y="5780"/>
                      <a:pt x="2100" y="5780"/>
                      <a:pt x="2089" y="5787"/>
                    </a:cubicBezTo>
                    <a:lnTo>
                      <a:pt x="66" y="6568"/>
                    </a:lnTo>
                    <a:cubicBezTo>
                      <a:pt x="35" y="6580"/>
                      <a:pt x="16" y="6603"/>
                      <a:pt x="8" y="6633"/>
                    </a:cubicBezTo>
                    <a:cubicBezTo>
                      <a:pt x="1" y="6664"/>
                      <a:pt x="8" y="6695"/>
                      <a:pt x="28" y="6722"/>
                    </a:cubicBezTo>
                    <a:lnTo>
                      <a:pt x="858" y="7960"/>
                    </a:lnTo>
                    <a:cubicBezTo>
                      <a:pt x="877" y="7987"/>
                      <a:pt x="904" y="8006"/>
                      <a:pt x="935" y="8014"/>
                    </a:cubicBezTo>
                    <a:cubicBezTo>
                      <a:pt x="947" y="8014"/>
                      <a:pt x="954" y="8018"/>
                      <a:pt x="962" y="8018"/>
                    </a:cubicBezTo>
                    <a:cubicBezTo>
                      <a:pt x="985" y="8018"/>
                      <a:pt x="1004" y="8010"/>
                      <a:pt x="1024" y="7998"/>
                    </a:cubicBezTo>
                    <a:lnTo>
                      <a:pt x="2731" y="6745"/>
                    </a:lnTo>
                    <a:cubicBezTo>
                      <a:pt x="2777" y="6710"/>
                      <a:pt x="2785" y="6645"/>
                      <a:pt x="2750" y="6603"/>
                    </a:cubicBezTo>
                    <a:lnTo>
                      <a:pt x="2558" y="6318"/>
                    </a:lnTo>
                    <a:lnTo>
                      <a:pt x="3834" y="5153"/>
                    </a:lnTo>
                    <a:cubicBezTo>
                      <a:pt x="3903" y="5088"/>
                      <a:pt x="3911" y="4965"/>
                      <a:pt x="3911" y="4807"/>
                    </a:cubicBezTo>
                    <a:lnTo>
                      <a:pt x="3911" y="4734"/>
                    </a:lnTo>
                    <a:lnTo>
                      <a:pt x="4107" y="2792"/>
                    </a:lnTo>
                    <a:lnTo>
                      <a:pt x="4511" y="1969"/>
                    </a:lnTo>
                    <a:cubicBezTo>
                      <a:pt x="4569" y="2004"/>
                      <a:pt x="4634" y="2019"/>
                      <a:pt x="4699" y="2019"/>
                    </a:cubicBezTo>
                    <a:cubicBezTo>
                      <a:pt x="4849" y="2015"/>
                      <a:pt x="4984" y="1927"/>
                      <a:pt x="5049" y="1792"/>
                    </a:cubicBezTo>
                    <a:lnTo>
                      <a:pt x="5349" y="1181"/>
                    </a:lnTo>
                    <a:cubicBezTo>
                      <a:pt x="5449" y="970"/>
                      <a:pt x="5380" y="720"/>
                      <a:pt x="5184" y="597"/>
                    </a:cubicBezTo>
                    <a:lnTo>
                      <a:pt x="5326" y="308"/>
                    </a:lnTo>
                    <a:cubicBezTo>
                      <a:pt x="5353" y="243"/>
                      <a:pt x="5345" y="166"/>
                      <a:pt x="5303" y="108"/>
                    </a:cubicBezTo>
                    <a:cubicBezTo>
                      <a:pt x="5257" y="43"/>
                      <a:pt x="5184" y="1"/>
                      <a:pt x="5103" y="1"/>
                    </a:cubicBezTo>
                    <a:cubicBezTo>
                      <a:pt x="5100" y="0"/>
                      <a:pt x="5097" y="0"/>
                      <a:pt x="5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3"/>
              <p:cNvSpPr/>
              <p:nvPr/>
            </p:nvSpPr>
            <p:spPr>
              <a:xfrm>
                <a:off x="1526761" y="3492746"/>
                <a:ext cx="191591" cy="201883"/>
              </a:xfrm>
              <a:custGeom>
                <a:avLst/>
                <a:gdLst/>
                <a:ahLst/>
                <a:cxnLst/>
                <a:rect l="l" t="t" r="r" b="b"/>
                <a:pathLst>
                  <a:path w="2811" h="2962" extrusionOk="0">
                    <a:moveTo>
                      <a:pt x="2234" y="124"/>
                    </a:moveTo>
                    <a:cubicBezTo>
                      <a:pt x="2545" y="1"/>
                      <a:pt x="2811" y="508"/>
                      <a:pt x="2499" y="635"/>
                    </a:cubicBezTo>
                    <a:cubicBezTo>
                      <a:pt x="2188" y="762"/>
                      <a:pt x="1923" y="251"/>
                      <a:pt x="2234" y="124"/>
                    </a:cubicBezTo>
                    <a:close/>
                    <a:moveTo>
                      <a:pt x="323" y="581"/>
                    </a:moveTo>
                    <a:cubicBezTo>
                      <a:pt x="108" y="581"/>
                      <a:pt x="0" y="839"/>
                      <a:pt x="154" y="993"/>
                    </a:cubicBezTo>
                    <a:cubicBezTo>
                      <a:pt x="304" y="1143"/>
                      <a:pt x="561" y="1035"/>
                      <a:pt x="561" y="824"/>
                    </a:cubicBezTo>
                    <a:cubicBezTo>
                      <a:pt x="561" y="689"/>
                      <a:pt x="454" y="581"/>
                      <a:pt x="323" y="581"/>
                    </a:cubicBezTo>
                    <a:close/>
                    <a:moveTo>
                      <a:pt x="1915" y="2400"/>
                    </a:moveTo>
                    <a:cubicBezTo>
                      <a:pt x="1700" y="2400"/>
                      <a:pt x="1592" y="2658"/>
                      <a:pt x="1742" y="2811"/>
                    </a:cubicBezTo>
                    <a:cubicBezTo>
                      <a:pt x="1896" y="2961"/>
                      <a:pt x="2153" y="2854"/>
                      <a:pt x="2153" y="2638"/>
                    </a:cubicBezTo>
                    <a:cubicBezTo>
                      <a:pt x="2153" y="2508"/>
                      <a:pt x="2046" y="2400"/>
                      <a:pt x="1915" y="240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3"/>
              <p:cNvSpPr/>
              <p:nvPr/>
            </p:nvSpPr>
            <p:spPr>
              <a:xfrm>
                <a:off x="1341169" y="3980954"/>
                <a:ext cx="449022" cy="273516"/>
              </a:xfrm>
              <a:custGeom>
                <a:avLst/>
                <a:gdLst/>
                <a:ahLst/>
                <a:cxnLst/>
                <a:rect l="l" t="t" r="r" b="b"/>
                <a:pathLst>
                  <a:path w="6588" h="4013" extrusionOk="0">
                    <a:moveTo>
                      <a:pt x="3146" y="1"/>
                    </a:moveTo>
                    <a:cubicBezTo>
                      <a:pt x="2931" y="1"/>
                      <a:pt x="2823" y="259"/>
                      <a:pt x="2977" y="409"/>
                    </a:cubicBezTo>
                    <a:cubicBezTo>
                      <a:pt x="3026" y="459"/>
                      <a:pt x="3086" y="481"/>
                      <a:pt x="3146" y="481"/>
                    </a:cubicBezTo>
                    <a:cubicBezTo>
                      <a:pt x="3269" y="481"/>
                      <a:pt x="3388" y="385"/>
                      <a:pt x="3388" y="239"/>
                    </a:cubicBezTo>
                    <a:cubicBezTo>
                      <a:pt x="3388" y="109"/>
                      <a:pt x="3281" y="1"/>
                      <a:pt x="3146" y="1"/>
                    </a:cubicBezTo>
                    <a:close/>
                    <a:moveTo>
                      <a:pt x="6352" y="1"/>
                    </a:moveTo>
                    <a:cubicBezTo>
                      <a:pt x="6350" y="1"/>
                      <a:pt x="6347" y="1"/>
                      <a:pt x="6345" y="1"/>
                    </a:cubicBezTo>
                    <a:lnTo>
                      <a:pt x="6349" y="1"/>
                    </a:lnTo>
                    <a:cubicBezTo>
                      <a:pt x="6134" y="1"/>
                      <a:pt x="6026" y="259"/>
                      <a:pt x="6180" y="409"/>
                    </a:cubicBezTo>
                    <a:cubicBezTo>
                      <a:pt x="6229" y="459"/>
                      <a:pt x="6289" y="481"/>
                      <a:pt x="6348" y="481"/>
                    </a:cubicBezTo>
                    <a:cubicBezTo>
                      <a:pt x="6470" y="481"/>
                      <a:pt x="6587" y="385"/>
                      <a:pt x="6587" y="239"/>
                    </a:cubicBezTo>
                    <a:cubicBezTo>
                      <a:pt x="6587" y="107"/>
                      <a:pt x="6483" y="1"/>
                      <a:pt x="6352" y="1"/>
                    </a:cubicBezTo>
                    <a:close/>
                    <a:moveTo>
                      <a:pt x="5292" y="2127"/>
                    </a:moveTo>
                    <a:cubicBezTo>
                      <a:pt x="5076" y="2127"/>
                      <a:pt x="4969" y="2385"/>
                      <a:pt x="5122" y="2535"/>
                    </a:cubicBezTo>
                    <a:cubicBezTo>
                      <a:pt x="5171" y="2585"/>
                      <a:pt x="5231" y="2607"/>
                      <a:pt x="5290" y="2607"/>
                    </a:cubicBezTo>
                    <a:cubicBezTo>
                      <a:pt x="5413" y="2607"/>
                      <a:pt x="5530" y="2511"/>
                      <a:pt x="5530" y="2366"/>
                    </a:cubicBezTo>
                    <a:cubicBezTo>
                      <a:pt x="5530" y="2235"/>
                      <a:pt x="5422" y="2127"/>
                      <a:pt x="5292" y="2127"/>
                    </a:cubicBezTo>
                    <a:close/>
                    <a:moveTo>
                      <a:pt x="3046" y="3292"/>
                    </a:moveTo>
                    <a:cubicBezTo>
                      <a:pt x="2835" y="3292"/>
                      <a:pt x="2727" y="3554"/>
                      <a:pt x="2877" y="3704"/>
                    </a:cubicBezTo>
                    <a:cubicBezTo>
                      <a:pt x="2926" y="3753"/>
                      <a:pt x="2986" y="3775"/>
                      <a:pt x="3046" y="3775"/>
                    </a:cubicBezTo>
                    <a:cubicBezTo>
                      <a:pt x="3169" y="3775"/>
                      <a:pt x="3288" y="3680"/>
                      <a:pt x="3288" y="3535"/>
                    </a:cubicBezTo>
                    <a:cubicBezTo>
                      <a:pt x="3288" y="3400"/>
                      <a:pt x="3177" y="3292"/>
                      <a:pt x="3046" y="3292"/>
                    </a:cubicBezTo>
                    <a:close/>
                    <a:moveTo>
                      <a:pt x="324" y="3531"/>
                    </a:moveTo>
                    <a:cubicBezTo>
                      <a:pt x="108" y="3531"/>
                      <a:pt x="1" y="3792"/>
                      <a:pt x="151" y="3942"/>
                    </a:cubicBezTo>
                    <a:cubicBezTo>
                      <a:pt x="200" y="3991"/>
                      <a:pt x="260" y="4012"/>
                      <a:pt x="319" y="4012"/>
                    </a:cubicBezTo>
                    <a:cubicBezTo>
                      <a:pt x="444" y="4012"/>
                      <a:pt x="562" y="3916"/>
                      <a:pt x="562" y="3773"/>
                    </a:cubicBezTo>
                    <a:cubicBezTo>
                      <a:pt x="562" y="3639"/>
                      <a:pt x="454" y="3531"/>
                      <a:pt x="324" y="35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3"/>
              <p:cNvSpPr/>
              <p:nvPr/>
            </p:nvSpPr>
            <p:spPr>
              <a:xfrm>
                <a:off x="800548" y="3186109"/>
                <a:ext cx="1375691" cy="1185463"/>
              </a:xfrm>
              <a:custGeom>
                <a:avLst/>
                <a:gdLst/>
                <a:ahLst/>
                <a:cxnLst/>
                <a:rect l="l" t="t" r="r" b="b"/>
                <a:pathLst>
                  <a:path w="20184" h="17393" extrusionOk="0">
                    <a:moveTo>
                      <a:pt x="10424" y="32"/>
                    </a:moveTo>
                    <a:cubicBezTo>
                      <a:pt x="10759" y="1"/>
                      <a:pt x="10878" y="520"/>
                      <a:pt x="10544" y="551"/>
                    </a:cubicBezTo>
                    <a:cubicBezTo>
                      <a:pt x="10213" y="582"/>
                      <a:pt x="10094" y="63"/>
                      <a:pt x="10424" y="32"/>
                    </a:cubicBezTo>
                    <a:close/>
                    <a:moveTo>
                      <a:pt x="6529" y="585"/>
                    </a:moveTo>
                    <a:cubicBezTo>
                      <a:pt x="7529" y="566"/>
                      <a:pt x="8536" y="570"/>
                      <a:pt x="9536" y="551"/>
                    </a:cubicBezTo>
                    <a:cubicBezTo>
                      <a:pt x="9867" y="543"/>
                      <a:pt x="9786" y="36"/>
                      <a:pt x="9455" y="39"/>
                    </a:cubicBezTo>
                    <a:cubicBezTo>
                      <a:pt x="8456" y="59"/>
                      <a:pt x="7448" y="55"/>
                      <a:pt x="6449" y="74"/>
                    </a:cubicBezTo>
                    <a:cubicBezTo>
                      <a:pt x="6118" y="82"/>
                      <a:pt x="6202" y="589"/>
                      <a:pt x="6529" y="585"/>
                    </a:cubicBezTo>
                    <a:close/>
                    <a:moveTo>
                      <a:pt x="5553" y="585"/>
                    </a:moveTo>
                    <a:cubicBezTo>
                      <a:pt x="5876" y="555"/>
                      <a:pt x="5760" y="47"/>
                      <a:pt x="5437" y="78"/>
                    </a:cubicBezTo>
                    <a:cubicBezTo>
                      <a:pt x="5114" y="105"/>
                      <a:pt x="5230" y="616"/>
                      <a:pt x="5553" y="585"/>
                    </a:cubicBezTo>
                    <a:close/>
                    <a:moveTo>
                      <a:pt x="16480" y="17212"/>
                    </a:moveTo>
                    <a:cubicBezTo>
                      <a:pt x="16811" y="17181"/>
                      <a:pt x="16692" y="16662"/>
                      <a:pt x="16361" y="16692"/>
                    </a:cubicBezTo>
                    <a:cubicBezTo>
                      <a:pt x="16030" y="16723"/>
                      <a:pt x="16150" y="17242"/>
                      <a:pt x="16480" y="17212"/>
                    </a:cubicBezTo>
                    <a:close/>
                    <a:moveTo>
                      <a:pt x="12462" y="17246"/>
                    </a:moveTo>
                    <a:cubicBezTo>
                      <a:pt x="13466" y="17227"/>
                      <a:pt x="14469" y="17231"/>
                      <a:pt x="15473" y="17212"/>
                    </a:cubicBezTo>
                    <a:cubicBezTo>
                      <a:pt x="15800" y="17204"/>
                      <a:pt x="15719" y="16696"/>
                      <a:pt x="15392" y="16700"/>
                    </a:cubicBezTo>
                    <a:cubicBezTo>
                      <a:pt x="14389" y="16719"/>
                      <a:pt x="13385" y="16716"/>
                      <a:pt x="12381" y="16735"/>
                    </a:cubicBezTo>
                    <a:cubicBezTo>
                      <a:pt x="12055" y="16742"/>
                      <a:pt x="12135" y="17250"/>
                      <a:pt x="12462" y="17246"/>
                    </a:cubicBezTo>
                    <a:close/>
                    <a:moveTo>
                      <a:pt x="11486" y="17246"/>
                    </a:moveTo>
                    <a:cubicBezTo>
                      <a:pt x="11812" y="17215"/>
                      <a:pt x="11693" y="16708"/>
                      <a:pt x="11370" y="16739"/>
                    </a:cubicBezTo>
                    <a:cubicBezTo>
                      <a:pt x="11047" y="16765"/>
                      <a:pt x="11163" y="17273"/>
                      <a:pt x="11486" y="17246"/>
                    </a:cubicBezTo>
                    <a:close/>
                    <a:moveTo>
                      <a:pt x="14727" y="15500"/>
                    </a:moveTo>
                    <a:cubicBezTo>
                      <a:pt x="14515" y="15500"/>
                      <a:pt x="14408" y="15758"/>
                      <a:pt x="14558" y="15912"/>
                    </a:cubicBezTo>
                    <a:cubicBezTo>
                      <a:pt x="14708" y="16062"/>
                      <a:pt x="14969" y="15954"/>
                      <a:pt x="14969" y="15743"/>
                    </a:cubicBezTo>
                    <a:cubicBezTo>
                      <a:pt x="14969" y="15608"/>
                      <a:pt x="14862" y="15500"/>
                      <a:pt x="14727" y="15500"/>
                    </a:cubicBezTo>
                    <a:close/>
                    <a:moveTo>
                      <a:pt x="3134" y="15873"/>
                    </a:moveTo>
                    <a:cubicBezTo>
                      <a:pt x="2919" y="15873"/>
                      <a:pt x="2811" y="16131"/>
                      <a:pt x="2965" y="16285"/>
                    </a:cubicBezTo>
                    <a:cubicBezTo>
                      <a:pt x="3115" y="16435"/>
                      <a:pt x="3372" y="16327"/>
                      <a:pt x="3372" y="16116"/>
                    </a:cubicBezTo>
                    <a:cubicBezTo>
                      <a:pt x="3372" y="15981"/>
                      <a:pt x="3265" y="15873"/>
                      <a:pt x="3134" y="15873"/>
                    </a:cubicBezTo>
                    <a:close/>
                    <a:moveTo>
                      <a:pt x="323" y="3900"/>
                    </a:moveTo>
                    <a:cubicBezTo>
                      <a:pt x="108" y="3900"/>
                      <a:pt x="0" y="4158"/>
                      <a:pt x="150" y="4307"/>
                    </a:cubicBezTo>
                    <a:cubicBezTo>
                      <a:pt x="304" y="4461"/>
                      <a:pt x="562" y="4354"/>
                      <a:pt x="562" y="4138"/>
                    </a:cubicBezTo>
                    <a:cubicBezTo>
                      <a:pt x="562" y="4008"/>
                      <a:pt x="454" y="3900"/>
                      <a:pt x="323" y="3900"/>
                    </a:cubicBezTo>
                    <a:close/>
                    <a:moveTo>
                      <a:pt x="11678" y="839"/>
                    </a:moveTo>
                    <a:cubicBezTo>
                      <a:pt x="11466" y="839"/>
                      <a:pt x="11359" y="1097"/>
                      <a:pt x="11509" y="1251"/>
                    </a:cubicBezTo>
                    <a:cubicBezTo>
                      <a:pt x="11659" y="1401"/>
                      <a:pt x="11920" y="1293"/>
                      <a:pt x="11920" y="1081"/>
                    </a:cubicBezTo>
                    <a:cubicBezTo>
                      <a:pt x="11920" y="947"/>
                      <a:pt x="11812" y="839"/>
                      <a:pt x="11678" y="839"/>
                    </a:cubicBezTo>
                    <a:close/>
                    <a:moveTo>
                      <a:pt x="3638" y="901"/>
                    </a:moveTo>
                    <a:cubicBezTo>
                      <a:pt x="3426" y="901"/>
                      <a:pt x="3319" y="1158"/>
                      <a:pt x="3469" y="1308"/>
                    </a:cubicBezTo>
                    <a:cubicBezTo>
                      <a:pt x="3619" y="1462"/>
                      <a:pt x="3880" y="1354"/>
                      <a:pt x="3880" y="1139"/>
                    </a:cubicBezTo>
                    <a:cubicBezTo>
                      <a:pt x="3880" y="1005"/>
                      <a:pt x="3772" y="901"/>
                      <a:pt x="3638" y="901"/>
                    </a:cubicBezTo>
                    <a:close/>
                    <a:moveTo>
                      <a:pt x="17038" y="8164"/>
                    </a:moveTo>
                    <a:cubicBezTo>
                      <a:pt x="16823" y="8164"/>
                      <a:pt x="16715" y="8422"/>
                      <a:pt x="16869" y="8575"/>
                    </a:cubicBezTo>
                    <a:cubicBezTo>
                      <a:pt x="17019" y="8725"/>
                      <a:pt x="17280" y="8618"/>
                      <a:pt x="17280" y="8406"/>
                    </a:cubicBezTo>
                    <a:cubicBezTo>
                      <a:pt x="17280" y="8272"/>
                      <a:pt x="17172" y="8164"/>
                      <a:pt x="17038" y="8164"/>
                    </a:cubicBezTo>
                    <a:close/>
                    <a:moveTo>
                      <a:pt x="15261" y="901"/>
                    </a:moveTo>
                    <a:cubicBezTo>
                      <a:pt x="15046" y="901"/>
                      <a:pt x="14938" y="1158"/>
                      <a:pt x="15088" y="1308"/>
                    </a:cubicBezTo>
                    <a:cubicBezTo>
                      <a:pt x="15242" y="1462"/>
                      <a:pt x="15500" y="1354"/>
                      <a:pt x="15500" y="1139"/>
                    </a:cubicBezTo>
                    <a:cubicBezTo>
                      <a:pt x="15500" y="1005"/>
                      <a:pt x="15392" y="901"/>
                      <a:pt x="15261" y="901"/>
                    </a:cubicBezTo>
                    <a:close/>
                    <a:moveTo>
                      <a:pt x="17384" y="1078"/>
                    </a:moveTo>
                    <a:cubicBezTo>
                      <a:pt x="17169" y="1078"/>
                      <a:pt x="17061" y="1339"/>
                      <a:pt x="17215" y="1489"/>
                    </a:cubicBezTo>
                    <a:cubicBezTo>
                      <a:pt x="17365" y="1639"/>
                      <a:pt x="17622" y="1531"/>
                      <a:pt x="17622" y="1320"/>
                    </a:cubicBezTo>
                    <a:cubicBezTo>
                      <a:pt x="17622" y="1185"/>
                      <a:pt x="17515" y="1078"/>
                      <a:pt x="17384" y="1078"/>
                    </a:cubicBezTo>
                    <a:close/>
                    <a:moveTo>
                      <a:pt x="19122" y="5319"/>
                    </a:moveTo>
                    <a:cubicBezTo>
                      <a:pt x="18907" y="5319"/>
                      <a:pt x="18799" y="5580"/>
                      <a:pt x="18949" y="5730"/>
                    </a:cubicBezTo>
                    <a:cubicBezTo>
                      <a:pt x="19103" y="5880"/>
                      <a:pt x="19360" y="5772"/>
                      <a:pt x="19360" y="5561"/>
                    </a:cubicBezTo>
                    <a:cubicBezTo>
                      <a:pt x="19360" y="5426"/>
                      <a:pt x="19253" y="5319"/>
                      <a:pt x="19122" y="5319"/>
                    </a:cubicBezTo>
                    <a:close/>
                    <a:moveTo>
                      <a:pt x="19122" y="9348"/>
                    </a:moveTo>
                    <a:cubicBezTo>
                      <a:pt x="18907" y="9348"/>
                      <a:pt x="18799" y="9610"/>
                      <a:pt x="18949" y="9760"/>
                    </a:cubicBezTo>
                    <a:cubicBezTo>
                      <a:pt x="19103" y="9910"/>
                      <a:pt x="19360" y="9802"/>
                      <a:pt x="19360" y="9591"/>
                    </a:cubicBezTo>
                    <a:cubicBezTo>
                      <a:pt x="19360" y="9456"/>
                      <a:pt x="19253" y="9348"/>
                      <a:pt x="19122" y="9348"/>
                    </a:cubicBezTo>
                    <a:close/>
                    <a:moveTo>
                      <a:pt x="19941" y="12482"/>
                    </a:moveTo>
                    <a:cubicBezTo>
                      <a:pt x="19729" y="12482"/>
                      <a:pt x="19622" y="12740"/>
                      <a:pt x="19772" y="12890"/>
                    </a:cubicBezTo>
                    <a:cubicBezTo>
                      <a:pt x="19925" y="13043"/>
                      <a:pt x="20183" y="12936"/>
                      <a:pt x="20183" y="12720"/>
                    </a:cubicBezTo>
                    <a:cubicBezTo>
                      <a:pt x="20183" y="12590"/>
                      <a:pt x="20075" y="12482"/>
                      <a:pt x="19945" y="12482"/>
                    </a:cubicBezTo>
                    <a:close/>
                    <a:moveTo>
                      <a:pt x="16161" y="13728"/>
                    </a:moveTo>
                    <a:cubicBezTo>
                      <a:pt x="15950" y="13728"/>
                      <a:pt x="15842" y="13986"/>
                      <a:pt x="15992" y="14135"/>
                    </a:cubicBezTo>
                    <a:cubicBezTo>
                      <a:pt x="16142" y="14289"/>
                      <a:pt x="16403" y="14182"/>
                      <a:pt x="16403" y="13966"/>
                    </a:cubicBezTo>
                    <a:cubicBezTo>
                      <a:pt x="16403" y="13836"/>
                      <a:pt x="16296" y="13728"/>
                      <a:pt x="16165" y="13728"/>
                    </a:cubicBezTo>
                    <a:close/>
                    <a:moveTo>
                      <a:pt x="6472" y="16831"/>
                    </a:moveTo>
                    <a:cubicBezTo>
                      <a:pt x="6256" y="16831"/>
                      <a:pt x="6149" y="17088"/>
                      <a:pt x="6302" y="17242"/>
                    </a:cubicBezTo>
                    <a:cubicBezTo>
                      <a:pt x="6452" y="17392"/>
                      <a:pt x="6710" y="17285"/>
                      <a:pt x="6710" y="17073"/>
                    </a:cubicBezTo>
                    <a:cubicBezTo>
                      <a:pt x="6710" y="16939"/>
                      <a:pt x="6602" y="16831"/>
                      <a:pt x="6472" y="16831"/>
                    </a:cubicBezTo>
                    <a:close/>
                    <a:moveTo>
                      <a:pt x="1204" y="13551"/>
                    </a:moveTo>
                    <a:cubicBezTo>
                      <a:pt x="989" y="13551"/>
                      <a:pt x="881" y="13809"/>
                      <a:pt x="1035" y="13959"/>
                    </a:cubicBezTo>
                    <a:cubicBezTo>
                      <a:pt x="1185" y="14112"/>
                      <a:pt x="1442" y="14005"/>
                      <a:pt x="1442" y="13789"/>
                    </a:cubicBezTo>
                    <a:cubicBezTo>
                      <a:pt x="1442" y="13659"/>
                      <a:pt x="1338" y="13551"/>
                      <a:pt x="1204" y="13551"/>
                    </a:cubicBezTo>
                    <a:close/>
                    <a:moveTo>
                      <a:pt x="18076" y="16354"/>
                    </a:moveTo>
                    <a:cubicBezTo>
                      <a:pt x="17861" y="16354"/>
                      <a:pt x="17757" y="16612"/>
                      <a:pt x="17907" y="16762"/>
                    </a:cubicBezTo>
                    <a:cubicBezTo>
                      <a:pt x="18057" y="16915"/>
                      <a:pt x="18318" y="16808"/>
                      <a:pt x="18318" y="16592"/>
                    </a:cubicBezTo>
                    <a:cubicBezTo>
                      <a:pt x="18318" y="16462"/>
                      <a:pt x="18211" y="16354"/>
                      <a:pt x="18076" y="163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3"/>
              <p:cNvSpPr/>
              <p:nvPr/>
            </p:nvSpPr>
            <p:spPr>
              <a:xfrm>
                <a:off x="857936" y="3494041"/>
                <a:ext cx="253750" cy="646133"/>
              </a:xfrm>
              <a:custGeom>
                <a:avLst/>
                <a:gdLst/>
                <a:ahLst/>
                <a:cxnLst/>
                <a:rect l="l" t="t" r="r" b="b"/>
                <a:pathLst>
                  <a:path w="3723" h="9480" extrusionOk="0">
                    <a:moveTo>
                      <a:pt x="2827" y="8741"/>
                    </a:moveTo>
                    <a:cubicBezTo>
                      <a:pt x="2719" y="8848"/>
                      <a:pt x="2561" y="8818"/>
                      <a:pt x="2438" y="8718"/>
                    </a:cubicBezTo>
                    <a:cubicBezTo>
                      <a:pt x="1692" y="8106"/>
                      <a:pt x="1165" y="7341"/>
                      <a:pt x="696" y="6526"/>
                    </a:cubicBezTo>
                    <a:cubicBezTo>
                      <a:pt x="512" y="6207"/>
                      <a:pt x="966" y="5961"/>
                      <a:pt x="1150" y="6284"/>
                    </a:cubicBezTo>
                    <a:cubicBezTo>
                      <a:pt x="1600" y="7057"/>
                      <a:pt x="2088" y="7776"/>
                      <a:pt x="2796" y="8356"/>
                    </a:cubicBezTo>
                    <a:cubicBezTo>
                      <a:pt x="2911" y="8452"/>
                      <a:pt x="2923" y="8625"/>
                      <a:pt x="2827" y="8741"/>
                    </a:cubicBezTo>
                    <a:close/>
                    <a:moveTo>
                      <a:pt x="3326" y="8914"/>
                    </a:moveTo>
                    <a:cubicBezTo>
                      <a:pt x="2973" y="8891"/>
                      <a:pt x="3011" y="9433"/>
                      <a:pt x="3369" y="9456"/>
                    </a:cubicBezTo>
                    <a:cubicBezTo>
                      <a:pt x="3722" y="9479"/>
                      <a:pt x="3680" y="8933"/>
                      <a:pt x="3326" y="8914"/>
                    </a:cubicBezTo>
                    <a:close/>
                    <a:moveTo>
                      <a:pt x="569" y="5246"/>
                    </a:moveTo>
                    <a:cubicBezTo>
                      <a:pt x="216" y="5223"/>
                      <a:pt x="258" y="5765"/>
                      <a:pt x="612" y="5788"/>
                    </a:cubicBezTo>
                    <a:cubicBezTo>
                      <a:pt x="966" y="5811"/>
                      <a:pt x="923" y="5265"/>
                      <a:pt x="569" y="5246"/>
                    </a:cubicBezTo>
                    <a:close/>
                    <a:moveTo>
                      <a:pt x="2054" y="4204"/>
                    </a:moveTo>
                    <a:cubicBezTo>
                      <a:pt x="1838" y="4204"/>
                      <a:pt x="1731" y="4461"/>
                      <a:pt x="1881" y="4615"/>
                    </a:cubicBezTo>
                    <a:cubicBezTo>
                      <a:pt x="2034" y="4765"/>
                      <a:pt x="2292" y="4657"/>
                      <a:pt x="2292" y="4442"/>
                    </a:cubicBezTo>
                    <a:cubicBezTo>
                      <a:pt x="2292" y="4311"/>
                      <a:pt x="2184" y="4204"/>
                      <a:pt x="2054" y="4204"/>
                    </a:cubicBezTo>
                    <a:close/>
                    <a:moveTo>
                      <a:pt x="2469" y="1"/>
                    </a:moveTo>
                    <a:cubicBezTo>
                      <a:pt x="2254" y="1"/>
                      <a:pt x="2150" y="259"/>
                      <a:pt x="2300" y="412"/>
                    </a:cubicBezTo>
                    <a:cubicBezTo>
                      <a:pt x="2450" y="562"/>
                      <a:pt x="2711" y="455"/>
                      <a:pt x="2711" y="243"/>
                    </a:cubicBezTo>
                    <a:cubicBezTo>
                      <a:pt x="2711" y="109"/>
                      <a:pt x="2604" y="1"/>
                      <a:pt x="2469" y="1"/>
                    </a:cubicBezTo>
                    <a:close/>
                    <a:moveTo>
                      <a:pt x="323" y="3408"/>
                    </a:moveTo>
                    <a:cubicBezTo>
                      <a:pt x="108" y="3408"/>
                      <a:pt x="0" y="3665"/>
                      <a:pt x="154" y="3815"/>
                    </a:cubicBezTo>
                    <a:cubicBezTo>
                      <a:pt x="304" y="3969"/>
                      <a:pt x="566" y="3861"/>
                      <a:pt x="566" y="3646"/>
                    </a:cubicBezTo>
                    <a:cubicBezTo>
                      <a:pt x="566" y="3515"/>
                      <a:pt x="458" y="3408"/>
                      <a:pt x="323" y="34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3"/>
              <p:cNvSpPr/>
              <p:nvPr/>
            </p:nvSpPr>
            <p:spPr>
              <a:xfrm>
                <a:off x="587489" y="3433245"/>
                <a:ext cx="1429126" cy="1125417"/>
              </a:xfrm>
              <a:custGeom>
                <a:avLst/>
                <a:gdLst/>
                <a:ahLst/>
                <a:cxnLst/>
                <a:rect l="l" t="t" r="r" b="b"/>
                <a:pathLst>
                  <a:path w="20968" h="16512" extrusionOk="0">
                    <a:moveTo>
                      <a:pt x="12166" y="15881"/>
                    </a:moveTo>
                    <a:cubicBezTo>
                      <a:pt x="12528" y="15908"/>
                      <a:pt x="12485" y="16469"/>
                      <a:pt x="12124" y="16442"/>
                    </a:cubicBezTo>
                    <a:cubicBezTo>
                      <a:pt x="11766" y="16415"/>
                      <a:pt x="11805" y="15854"/>
                      <a:pt x="12166" y="15881"/>
                    </a:cubicBezTo>
                    <a:close/>
                    <a:moveTo>
                      <a:pt x="7844" y="16469"/>
                    </a:moveTo>
                    <a:cubicBezTo>
                      <a:pt x="8925" y="16469"/>
                      <a:pt x="10001" y="16450"/>
                      <a:pt x="11082" y="16450"/>
                    </a:cubicBezTo>
                    <a:cubicBezTo>
                      <a:pt x="11436" y="16450"/>
                      <a:pt x="11436" y="15900"/>
                      <a:pt x="11082" y="15900"/>
                    </a:cubicBezTo>
                    <a:cubicBezTo>
                      <a:pt x="10001" y="15900"/>
                      <a:pt x="8925" y="15923"/>
                      <a:pt x="7844" y="15923"/>
                    </a:cubicBezTo>
                    <a:cubicBezTo>
                      <a:pt x="7491" y="15919"/>
                      <a:pt x="7491" y="16469"/>
                      <a:pt x="7844" y="16469"/>
                    </a:cubicBezTo>
                    <a:close/>
                    <a:moveTo>
                      <a:pt x="6756" y="16485"/>
                    </a:moveTo>
                    <a:cubicBezTo>
                      <a:pt x="7110" y="16512"/>
                      <a:pt x="7148" y="15966"/>
                      <a:pt x="6798" y="15939"/>
                    </a:cubicBezTo>
                    <a:cubicBezTo>
                      <a:pt x="6445" y="15916"/>
                      <a:pt x="6406" y="16458"/>
                      <a:pt x="6756" y="16485"/>
                    </a:cubicBezTo>
                    <a:close/>
                    <a:moveTo>
                      <a:pt x="804" y="9467"/>
                    </a:moveTo>
                    <a:cubicBezTo>
                      <a:pt x="827" y="9829"/>
                      <a:pt x="1385" y="9794"/>
                      <a:pt x="1361" y="9433"/>
                    </a:cubicBezTo>
                    <a:cubicBezTo>
                      <a:pt x="1338" y="9071"/>
                      <a:pt x="777" y="9106"/>
                      <a:pt x="804" y="9467"/>
                    </a:cubicBezTo>
                    <a:close/>
                    <a:moveTo>
                      <a:pt x="189" y="5230"/>
                    </a:moveTo>
                    <a:cubicBezTo>
                      <a:pt x="335" y="6303"/>
                      <a:pt x="504" y="7368"/>
                      <a:pt x="650" y="8437"/>
                    </a:cubicBezTo>
                    <a:cubicBezTo>
                      <a:pt x="700" y="8787"/>
                      <a:pt x="1242" y="8714"/>
                      <a:pt x="1196" y="8364"/>
                    </a:cubicBezTo>
                    <a:cubicBezTo>
                      <a:pt x="1050" y="7295"/>
                      <a:pt x="877" y="6226"/>
                      <a:pt x="731" y="5157"/>
                    </a:cubicBezTo>
                    <a:cubicBezTo>
                      <a:pt x="685" y="4803"/>
                      <a:pt x="143" y="4880"/>
                      <a:pt x="189" y="5230"/>
                    </a:cubicBezTo>
                    <a:close/>
                    <a:moveTo>
                      <a:pt x="27" y="4154"/>
                    </a:moveTo>
                    <a:cubicBezTo>
                      <a:pt x="50" y="4507"/>
                      <a:pt x="596" y="4473"/>
                      <a:pt x="573" y="4119"/>
                    </a:cubicBezTo>
                    <a:cubicBezTo>
                      <a:pt x="550" y="3765"/>
                      <a:pt x="0" y="3804"/>
                      <a:pt x="27" y="4154"/>
                    </a:cubicBezTo>
                    <a:close/>
                    <a:moveTo>
                      <a:pt x="1919" y="5599"/>
                    </a:moveTo>
                    <a:cubicBezTo>
                      <a:pt x="1704" y="5599"/>
                      <a:pt x="1596" y="5857"/>
                      <a:pt x="1750" y="6011"/>
                    </a:cubicBezTo>
                    <a:cubicBezTo>
                      <a:pt x="1900" y="6161"/>
                      <a:pt x="2157" y="6053"/>
                      <a:pt x="2157" y="5842"/>
                    </a:cubicBezTo>
                    <a:cubicBezTo>
                      <a:pt x="2157" y="5707"/>
                      <a:pt x="2050" y="5599"/>
                      <a:pt x="1919" y="5603"/>
                    </a:cubicBezTo>
                    <a:close/>
                    <a:moveTo>
                      <a:pt x="812" y="1"/>
                    </a:moveTo>
                    <a:cubicBezTo>
                      <a:pt x="600" y="1"/>
                      <a:pt x="492" y="259"/>
                      <a:pt x="642" y="408"/>
                    </a:cubicBezTo>
                    <a:cubicBezTo>
                      <a:pt x="796" y="562"/>
                      <a:pt x="1054" y="455"/>
                      <a:pt x="1054" y="239"/>
                    </a:cubicBezTo>
                    <a:cubicBezTo>
                      <a:pt x="1054" y="109"/>
                      <a:pt x="942" y="1"/>
                      <a:pt x="812" y="1"/>
                    </a:cubicBezTo>
                    <a:close/>
                    <a:moveTo>
                      <a:pt x="20725" y="15297"/>
                    </a:moveTo>
                    <a:cubicBezTo>
                      <a:pt x="20514" y="15297"/>
                      <a:pt x="20406" y="15554"/>
                      <a:pt x="20556" y="15704"/>
                    </a:cubicBezTo>
                    <a:cubicBezTo>
                      <a:pt x="20710" y="15858"/>
                      <a:pt x="20967" y="15750"/>
                      <a:pt x="20967" y="15535"/>
                    </a:cubicBezTo>
                    <a:cubicBezTo>
                      <a:pt x="20967" y="15404"/>
                      <a:pt x="20856" y="15297"/>
                      <a:pt x="20725" y="15297"/>
                    </a:cubicBezTo>
                    <a:close/>
                    <a:moveTo>
                      <a:pt x="2603" y="14085"/>
                    </a:moveTo>
                    <a:cubicBezTo>
                      <a:pt x="2388" y="14085"/>
                      <a:pt x="2284" y="14347"/>
                      <a:pt x="2434" y="14497"/>
                    </a:cubicBezTo>
                    <a:cubicBezTo>
                      <a:pt x="2584" y="14651"/>
                      <a:pt x="2846" y="14543"/>
                      <a:pt x="2846" y="14328"/>
                    </a:cubicBezTo>
                    <a:cubicBezTo>
                      <a:pt x="2842" y="14193"/>
                      <a:pt x="2734" y="14089"/>
                      <a:pt x="2603" y="14089"/>
                    </a:cubicBezTo>
                    <a:close/>
                    <a:moveTo>
                      <a:pt x="5060" y="15658"/>
                    </a:moveTo>
                    <a:cubicBezTo>
                      <a:pt x="4845" y="15658"/>
                      <a:pt x="4737" y="15919"/>
                      <a:pt x="4891" y="16069"/>
                    </a:cubicBezTo>
                    <a:cubicBezTo>
                      <a:pt x="5041" y="16219"/>
                      <a:pt x="5303" y="16112"/>
                      <a:pt x="5303" y="15900"/>
                    </a:cubicBezTo>
                    <a:cubicBezTo>
                      <a:pt x="5299" y="15766"/>
                      <a:pt x="5191" y="15658"/>
                      <a:pt x="5060" y="15662"/>
                    </a:cubicBezTo>
                    <a:close/>
                    <a:moveTo>
                      <a:pt x="9398" y="14897"/>
                    </a:moveTo>
                    <a:cubicBezTo>
                      <a:pt x="9182" y="14897"/>
                      <a:pt x="9075" y="15154"/>
                      <a:pt x="9228" y="15308"/>
                    </a:cubicBezTo>
                    <a:cubicBezTo>
                      <a:pt x="9378" y="15458"/>
                      <a:pt x="9640" y="15350"/>
                      <a:pt x="9640" y="15135"/>
                    </a:cubicBezTo>
                    <a:cubicBezTo>
                      <a:pt x="9640" y="15004"/>
                      <a:pt x="9532" y="14897"/>
                      <a:pt x="9398" y="14897"/>
                    </a:cubicBezTo>
                    <a:close/>
                    <a:moveTo>
                      <a:pt x="13966" y="15612"/>
                    </a:moveTo>
                    <a:cubicBezTo>
                      <a:pt x="13750" y="15612"/>
                      <a:pt x="13643" y="15869"/>
                      <a:pt x="13793" y="16023"/>
                    </a:cubicBezTo>
                    <a:cubicBezTo>
                      <a:pt x="13946" y="16173"/>
                      <a:pt x="14204" y="16066"/>
                      <a:pt x="14204" y="15854"/>
                    </a:cubicBezTo>
                    <a:cubicBezTo>
                      <a:pt x="14204" y="15720"/>
                      <a:pt x="14096" y="15612"/>
                      <a:pt x="13966" y="15612"/>
                    </a:cubicBezTo>
                    <a:close/>
                    <a:moveTo>
                      <a:pt x="754" y="1847"/>
                    </a:moveTo>
                    <a:cubicBezTo>
                      <a:pt x="427" y="1847"/>
                      <a:pt x="262" y="2243"/>
                      <a:pt x="496" y="2477"/>
                    </a:cubicBezTo>
                    <a:cubicBezTo>
                      <a:pt x="727" y="2708"/>
                      <a:pt x="1123" y="2542"/>
                      <a:pt x="1123" y="2216"/>
                    </a:cubicBezTo>
                    <a:cubicBezTo>
                      <a:pt x="1123" y="2012"/>
                      <a:pt x="958" y="1847"/>
                      <a:pt x="754" y="18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3"/>
              <p:cNvSpPr/>
              <p:nvPr/>
            </p:nvSpPr>
            <p:spPr>
              <a:xfrm>
                <a:off x="924730" y="3583940"/>
                <a:ext cx="89695" cy="90513"/>
              </a:xfrm>
              <a:custGeom>
                <a:avLst/>
                <a:gdLst/>
                <a:ahLst/>
                <a:cxnLst/>
                <a:rect l="l" t="t" r="r" b="b"/>
                <a:pathLst>
                  <a:path w="1316" h="1328" extrusionOk="0">
                    <a:moveTo>
                      <a:pt x="648" y="1"/>
                    </a:moveTo>
                    <a:cubicBezTo>
                      <a:pt x="647" y="1"/>
                      <a:pt x="647" y="1"/>
                      <a:pt x="647" y="1"/>
                    </a:cubicBezTo>
                    <a:cubicBezTo>
                      <a:pt x="585" y="5"/>
                      <a:pt x="528" y="478"/>
                      <a:pt x="497" y="508"/>
                    </a:cubicBezTo>
                    <a:cubicBezTo>
                      <a:pt x="439" y="570"/>
                      <a:pt x="1" y="612"/>
                      <a:pt x="5" y="674"/>
                    </a:cubicBezTo>
                    <a:cubicBezTo>
                      <a:pt x="9" y="735"/>
                      <a:pt x="439" y="762"/>
                      <a:pt x="497" y="820"/>
                    </a:cubicBezTo>
                    <a:cubicBezTo>
                      <a:pt x="531" y="854"/>
                      <a:pt x="604" y="1327"/>
                      <a:pt x="665" y="1327"/>
                    </a:cubicBezTo>
                    <a:cubicBezTo>
                      <a:pt x="666" y="1327"/>
                      <a:pt x="666" y="1327"/>
                      <a:pt x="666" y="1327"/>
                    </a:cubicBezTo>
                    <a:cubicBezTo>
                      <a:pt x="731" y="1320"/>
                      <a:pt x="785" y="851"/>
                      <a:pt x="816" y="820"/>
                    </a:cubicBezTo>
                    <a:cubicBezTo>
                      <a:pt x="874" y="762"/>
                      <a:pt x="1316" y="712"/>
                      <a:pt x="1312" y="654"/>
                    </a:cubicBezTo>
                    <a:cubicBezTo>
                      <a:pt x="1308" y="593"/>
                      <a:pt x="874" y="562"/>
                      <a:pt x="816" y="508"/>
                    </a:cubicBezTo>
                    <a:cubicBezTo>
                      <a:pt x="782" y="474"/>
                      <a:pt x="713" y="1"/>
                      <a:pt x="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3"/>
              <p:cNvSpPr/>
              <p:nvPr/>
            </p:nvSpPr>
            <p:spPr>
              <a:xfrm>
                <a:off x="1673775" y="3304565"/>
                <a:ext cx="89423" cy="90241"/>
              </a:xfrm>
              <a:custGeom>
                <a:avLst/>
                <a:gdLst/>
                <a:ahLst/>
                <a:cxnLst/>
                <a:rect l="l" t="t" r="r" b="b"/>
                <a:pathLst>
                  <a:path w="1312" h="1324" extrusionOk="0">
                    <a:moveTo>
                      <a:pt x="647" y="1"/>
                    </a:moveTo>
                    <a:cubicBezTo>
                      <a:pt x="647" y="1"/>
                      <a:pt x="646" y="1"/>
                      <a:pt x="646" y="1"/>
                    </a:cubicBezTo>
                    <a:cubicBezTo>
                      <a:pt x="581" y="5"/>
                      <a:pt x="527" y="474"/>
                      <a:pt x="496" y="505"/>
                    </a:cubicBezTo>
                    <a:cubicBezTo>
                      <a:pt x="435" y="566"/>
                      <a:pt x="0" y="612"/>
                      <a:pt x="4" y="674"/>
                    </a:cubicBezTo>
                    <a:cubicBezTo>
                      <a:pt x="8" y="732"/>
                      <a:pt x="435" y="762"/>
                      <a:pt x="496" y="820"/>
                    </a:cubicBezTo>
                    <a:cubicBezTo>
                      <a:pt x="531" y="854"/>
                      <a:pt x="599" y="1324"/>
                      <a:pt x="665" y="1324"/>
                    </a:cubicBezTo>
                    <a:cubicBezTo>
                      <a:pt x="665" y="1324"/>
                      <a:pt x="665" y="1324"/>
                      <a:pt x="665" y="1324"/>
                    </a:cubicBezTo>
                    <a:cubicBezTo>
                      <a:pt x="727" y="1320"/>
                      <a:pt x="785" y="851"/>
                      <a:pt x="815" y="820"/>
                    </a:cubicBezTo>
                    <a:cubicBezTo>
                      <a:pt x="873" y="758"/>
                      <a:pt x="1311" y="712"/>
                      <a:pt x="1307" y="651"/>
                    </a:cubicBezTo>
                    <a:cubicBezTo>
                      <a:pt x="1304" y="593"/>
                      <a:pt x="869" y="562"/>
                      <a:pt x="815" y="505"/>
                    </a:cubicBezTo>
                    <a:cubicBezTo>
                      <a:pt x="777" y="470"/>
                      <a:pt x="708" y="1"/>
                      <a:pt x="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3"/>
              <p:cNvSpPr/>
              <p:nvPr/>
            </p:nvSpPr>
            <p:spPr>
              <a:xfrm>
                <a:off x="1673775" y="4446942"/>
                <a:ext cx="89423" cy="90513"/>
              </a:xfrm>
              <a:custGeom>
                <a:avLst/>
                <a:gdLst/>
                <a:ahLst/>
                <a:cxnLst/>
                <a:rect l="l" t="t" r="r" b="b"/>
                <a:pathLst>
                  <a:path w="1312" h="1328" extrusionOk="0">
                    <a:moveTo>
                      <a:pt x="647" y="1"/>
                    </a:moveTo>
                    <a:cubicBezTo>
                      <a:pt x="647" y="1"/>
                      <a:pt x="646" y="1"/>
                      <a:pt x="646" y="1"/>
                    </a:cubicBezTo>
                    <a:cubicBezTo>
                      <a:pt x="581" y="4"/>
                      <a:pt x="527" y="477"/>
                      <a:pt x="496" y="508"/>
                    </a:cubicBezTo>
                    <a:cubicBezTo>
                      <a:pt x="435" y="570"/>
                      <a:pt x="0" y="612"/>
                      <a:pt x="0" y="674"/>
                    </a:cubicBezTo>
                    <a:cubicBezTo>
                      <a:pt x="4" y="735"/>
                      <a:pt x="435" y="762"/>
                      <a:pt x="496" y="820"/>
                    </a:cubicBezTo>
                    <a:cubicBezTo>
                      <a:pt x="531" y="854"/>
                      <a:pt x="600" y="1327"/>
                      <a:pt x="665" y="1327"/>
                    </a:cubicBezTo>
                    <a:cubicBezTo>
                      <a:pt x="727" y="1323"/>
                      <a:pt x="781" y="854"/>
                      <a:pt x="815" y="820"/>
                    </a:cubicBezTo>
                    <a:cubicBezTo>
                      <a:pt x="873" y="762"/>
                      <a:pt x="1311" y="716"/>
                      <a:pt x="1307" y="654"/>
                    </a:cubicBezTo>
                    <a:cubicBezTo>
                      <a:pt x="1304" y="593"/>
                      <a:pt x="869" y="562"/>
                      <a:pt x="815" y="504"/>
                    </a:cubicBezTo>
                    <a:cubicBezTo>
                      <a:pt x="777" y="474"/>
                      <a:pt x="708" y="1"/>
                      <a:pt x="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679978" y="4182493"/>
                <a:ext cx="89695" cy="90241"/>
              </a:xfrm>
              <a:custGeom>
                <a:avLst/>
                <a:gdLst/>
                <a:ahLst/>
                <a:cxnLst/>
                <a:rect l="l" t="t" r="r" b="b"/>
                <a:pathLst>
                  <a:path w="1316" h="1324" extrusionOk="0">
                    <a:moveTo>
                      <a:pt x="651" y="1"/>
                    </a:moveTo>
                    <a:cubicBezTo>
                      <a:pt x="651" y="1"/>
                      <a:pt x="651" y="1"/>
                      <a:pt x="650" y="1"/>
                    </a:cubicBezTo>
                    <a:cubicBezTo>
                      <a:pt x="585" y="5"/>
                      <a:pt x="531" y="478"/>
                      <a:pt x="500" y="508"/>
                    </a:cubicBezTo>
                    <a:cubicBezTo>
                      <a:pt x="439" y="570"/>
                      <a:pt x="1" y="612"/>
                      <a:pt x="4" y="674"/>
                    </a:cubicBezTo>
                    <a:cubicBezTo>
                      <a:pt x="8" y="735"/>
                      <a:pt x="439" y="762"/>
                      <a:pt x="500" y="820"/>
                    </a:cubicBezTo>
                    <a:cubicBezTo>
                      <a:pt x="535" y="854"/>
                      <a:pt x="604" y="1324"/>
                      <a:pt x="669" y="1324"/>
                    </a:cubicBezTo>
                    <a:cubicBezTo>
                      <a:pt x="669" y="1324"/>
                      <a:pt x="669" y="1324"/>
                      <a:pt x="670" y="1324"/>
                    </a:cubicBezTo>
                    <a:cubicBezTo>
                      <a:pt x="731" y="1324"/>
                      <a:pt x="785" y="855"/>
                      <a:pt x="820" y="820"/>
                    </a:cubicBezTo>
                    <a:cubicBezTo>
                      <a:pt x="873" y="762"/>
                      <a:pt x="1316" y="716"/>
                      <a:pt x="1312" y="655"/>
                    </a:cubicBezTo>
                    <a:cubicBezTo>
                      <a:pt x="1308" y="593"/>
                      <a:pt x="873" y="562"/>
                      <a:pt x="816" y="505"/>
                    </a:cubicBezTo>
                    <a:cubicBezTo>
                      <a:pt x="781" y="474"/>
                      <a:pt x="713" y="1"/>
                      <a:pt x="6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36" name="Google Shape;1336;p53"/>
          <p:cNvGrpSpPr/>
          <p:nvPr/>
        </p:nvGrpSpPr>
        <p:grpSpPr>
          <a:xfrm>
            <a:off x="4974100" y="117373"/>
            <a:ext cx="797567" cy="873585"/>
            <a:chOff x="3565137" y="3460210"/>
            <a:chExt cx="797567" cy="873585"/>
          </a:xfrm>
        </p:grpSpPr>
        <p:sp>
          <p:nvSpPr>
            <p:cNvPr id="1337" name="Google Shape;1337;p53"/>
            <p:cNvSpPr/>
            <p:nvPr/>
          </p:nvSpPr>
          <p:spPr>
            <a:xfrm>
              <a:off x="3979693" y="346021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8" name="Google Shape;1338;p53"/>
            <p:cNvGrpSpPr/>
            <p:nvPr/>
          </p:nvGrpSpPr>
          <p:grpSpPr>
            <a:xfrm>
              <a:off x="3565137" y="3479186"/>
              <a:ext cx="797567" cy="854609"/>
              <a:chOff x="3035012" y="3479186"/>
              <a:chExt cx="797567" cy="854609"/>
            </a:xfrm>
          </p:grpSpPr>
          <p:sp>
            <p:nvSpPr>
              <p:cNvPr id="1339" name="Google Shape;1339;p53"/>
              <p:cNvSpPr/>
              <p:nvPr/>
            </p:nvSpPr>
            <p:spPr>
              <a:xfrm>
                <a:off x="3456357" y="3479186"/>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3"/>
              <p:cNvSpPr/>
              <p:nvPr/>
            </p:nvSpPr>
            <p:spPr>
              <a:xfrm>
                <a:off x="3097316" y="4297498"/>
                <a:ext cx="42640" cy="36297"/>
              </a:xfrm>
              <a:custGeom>
                <a:avLst/>
                <a:gdLst/>
                <a:ahLst/>
                <a:cxnLst/>
                <a:rect l="l" t="t" r="r" b="b"/>
                <a:pathLst>
                  <a:path w="605" h="515" extrusionOk="0">
                    <a:moveTo>
                      <a:pt x="347" y="1"/>
                    </a:moveTo>
                    <a:cubicBezTo>
                      <a:pt x="116" y="1"/>
                      <a:pt x="1" y="277"/>
                      <a:pt x="166" y="439"/>
                    </a:cubicBezTo>
                    <a:cubicBezTo>
                      <a:pt x="218" y="491"/>
                      <a:pt x="282" y="514"/>
                      <a:pt x="345" y="514"/>
                    </a:cubicBezTo>
                    <a:cubicBezTo>
                      <a:pt x="477" y="514"/>
                      <a:pt x="605" y="411"/>
                      <a:pt x="605" y="254"/>
                    </a:cubicBezTo>
                    <a:cubicBezTo>
                      <a:pt x="605" y="112"/>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53"/>
              <p:cNvSpPr/>
              <p:nvPr/>
            </p:nvSpPr>
            <p:spPr>
              <a:xfrm>
                <a:off x="3226366" y="4253095"/>
                <a:ext cx="42358" cy="36227"/>
              </a:xfrm>
              <a:custGeom>
                <a:avLst/>
                <a:gdLst/>
                <a:ahLst/>
                <a:cxnLst/>
                <a:rect l="l" t="t" r="r" b="b"/>
                <a:pathLst>
                  <a:path w="601" h="514" extrusionOk="0">
                    <a:moveTo>
                      <a:pt x="342" y="0"/>
                    </a:moveTo>
                    <a:cubicBezTo>
                      <a:pt x="116" y="0"/>
                      <a:pt x="0" y="277"/>
                      <a:pt x="162" y="438"/>
                    </a:cubicBezTo>
                    <a:cubicBezTo>
                      <a:pt x="214" y="490"/>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3"/>
              <p:cNvSpPr/>
              <p:nvPr/>
            </p:nvSpPr>
            <p:spPr>
              <a:xfrm>
                <a:off x="3035012" y="4216727"/>
                <a:ext cx="42358" cy="36509"/>
              </a:xfrm>
              <a:custGeom>
                <a:avLst/>
                <a:gdLst/>
                <a:ahLst/>
                <a:cxnLst/>
                <a:rect l="l" t="t" r="r" b="b"/>
                <a:pathLst>
                  <a:path w="601" h="518" extrusionOk="0">
                    <a:moveTo>
                      <a:pt x="343" y="1"/>
                    </a:moveTo>
                    <a:cubicBezTo>
                      <a:pt x="116" y="1"/>
                      <a:pt x="1" y="278"/>
                      <a:pt x="162" y="439"/>
                    </a:cubicBezTo>
                    <a:cubicBezTo>
                      <a:pt x="215" y="493"/>
                      <a:pt x="280" y="517"/>
                      <a:pt x="343" y="517"/>
                    </a:cubicBezTo>
                    <a:cubicBezTo>
                      <a:pt x="475" y="517"/>
                      <a:pt x="600" y="414"/>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3" name="Google Shape;1343;p53"/>
          <p:cNvGrpSpPr/>
          <p:nvPr/>
        </p:nvGrpSpPr>
        <p:grpSpPr>
          <a:xfrm rot="-2047529" flipH="1">
            <a:off x="5316234" y="3420705"/>
            <a:ext cx="419890" cy="910781"/>
            <a:chOff x="5135687" y="207445"/>
            <a:chExt cx="419895" cy="910793"/>
          </a:xfrm>
        </p:grpSpPr>
        <p:sp>
          <p:nvSpPr>
            <p:cNvPr id="1344" name="Google Shape;1344;p53"/>
            <p:cNvSpPr/>
            <p:nvPr/>
          </p:nvSpPr>
          <p:spPr>
            <a:xfrm>
              <a:off x="5135687" y="208075"/>
              <a:ext cx="419895" cy="909539"/>
            </a:xfrm>
            <a:custGeom>
              <a:avLst/>
              <a:gdLst/>
              <a:ahLst/>
              <a:cxnLst/>
              <a:rect l="l" t="t" r="r" b="b"/>
              <a:pathLst>
                <a:path w="5903" h="12787" extrusionOk="0">
                  <a:moveTo>
                    <a:pt x="3004" y="1"/>
                  </a:moveTo>
                  <a:cubicBezTo>
                    <a:pt x="2889" y="1"/>
                    <a:pt x="2802" y="53"/>
                    <a:pt x="2715" y="171"/>
                  </a:cubicBezTo>
                  <a:cubicBezTo>
                    <a:pt x="1931" y="1279"/>
                    <a:pt x="1135" y="2374"/>
                    <a:pt x="343" y="3478"/>
                  </a:cubicBezTo>
                  <a:cubicBezTo>
                    <a:pt x="231" y="3636"/>
                    <a:pt x="124" y="3793"/>
                    <a:pt x="1" y="3966"/>
                  </a:cubicBezTo>
                  <a:cubicBezTo>
                    <a:pt x="35" y="3993"/>
                    <a:pt x="66" y="4012"/>
                    <a:pt x="104" y="4032"/>
                  </a:cubicBezTo>
                  <a:cubicBezTo>
                    <a:pt x="839" y="4224"/>
                    <a:pt x="1569" y="4424"/>
                    <a:pt x="2304" y="4612"/>
                  </a:cubicBezTo>
                  <a:cubicBezTo>
                    <a:pt x="2565" y="4681"/>
                    <a:pt x="2623" y="4812"/>
                    <a:pt x="2488" y="5066"/>
                  </a:cubicBezTo>
                  <a:cubicBezTo>
                    <a:pt x="2146" y="5727"/>
                    <a:pt x="1796" y="6381"/>
                    <a:pt x="1454" y="7038"/>
                  </a:cubicBezTo>
                  <a:cubicBezTo>
                    <a:pt x="1389" y="7158"/>
                    <a:pt x="1339" y="7288"/>
                    <a:pt x="1273" y="7434"/>
                  </a:cubicBezTo>
                  <a:cubicBezTo>
                    <a:pt x="1385" y="7484"/>
                    <a:pt x="1466" y="7523"/>
                    <a:pt x="1542" y="7550"/>
                  </a:cubicBezTo>
                  <a:cubicBezTo>
                    <a:pt x="1850" y="7654"/>
                    <a:pt x="2161" y="7750"/>
                    <a:pt x="2465" y="7861"/>
                  </a:cubicBezTo>
                  <a:cubicBezTo>
                    <a:pt x="2688" y="7938"/>
                    <a:pt x="2731" y="8061"/>
                    <a:pt x="2631" y="8292"/>
                  </a:cubicBezTo>
                  <a:cubicBezTo>
                    <a:pt x="2142" y="9469"/>
                    <a:pt x="1650" y="10641"/>
                    <a:pt x="1158" y="11814"/>
                  </a:cubicBezTo>
                  <a:cubicBezTo>
                    <a:pt x="1031" y="12118"/>
                    <a:pt x="900" y="12418"/>
                    <a:pt x="773" y="12721"/>
                  </a:cubicBezTo>
                  <a:lnTo>
                    <a:pt x="843" y="12787"/>
                  </a:lnTo>
                  <a:lnTo>
                    <a:pt x="5114" y="7261"/>
                  </a:lnTo>
                  <a:cubicBezTo>
                    <a:pt x="4772" y="7135"/>
                    <a:pt x="4499" y="7035"/>
                    <a:pt x="4230" y="6946"/>
                  </a:cubicBezTo>
                  <a:cubicBezTo>
                    <a:pt x="3919" y="6842"/>
                    <a:pt x="3873" y="6712"/>
                    <a:pt x="4061" y="6419"/>
                  </a:cubicBezTo>
                  <a:cubicBezTo>
                    <a:pt x="4568" y="5620"/>
                    <a:pt x="5076" y="4820"/>
                    <a:pt x="5580" y="4020"/>
                  </a:cubicBezTo>
                  <a:cubicBezTo>
                    <a:pt x="5676" y="3866"/>
                    <a:pt x="5772" y="3716"/>
                    <a:pt x="5903" y="3516"/>
                  </a:cubicBezTo>
                  <a:cubicBezTo>
                    <a:pt x="5787" y="3478"/>
                    <a:pt x="5726" y="3459"/>
                    <a:pt x="5664" y="3443"/>
                  </a:cubicBezTo>
                  <a:cubicBezTo>
                    <a:pt x="5149" y="3293"/>
                    <a:pt x="4630" y="3151"/>
                    <a:pt x="4115" y="2990"/>
                  </a:cubicBezTo>
                  <a:cubicBezTo>
                    <a:pt x="3838" y="2905"/>
                    <a:pt x="3807" y="2801"/>
                    <a:pt x="3965" y="2536"/>
                  </a:cubicBezTo>
                  <a:cubicBezTo>
                    <a:pt x="4338" y="1898"/>
                    <a:pt x="4715" y="1267"/>
                    <a:pt x="5084" y="629"/>
                  </a:cubicBezTo>
                  <a:cubicBezTo>
                    <a:pt x="5122" y="563"/>
                    <a:pt x="5145" y="486"/>
                    <a:pt x="5141" y="410"/>
                  </a:cubicBezTo>
                  <a:cubicBezTo>
                    <a:pt x="5138" y="375"/>
                    <a:pt x="5038" y="336"/>
                    <a:pt x="4980" y="325"/>
                  </a:cubicBezTo>
                  <a:cubicBezTo>
                    <a:pt x="4353" y="217"/>
                    <a:pt x="3723" y="121"/>
                    <a:pt x="3092" y="10"/>
                  </a:cubicBezTo>
                  <a:cubicBezTo>
                    <a:pt x="3061" y="4"/>
                    <a:pt x="3031" y="1"/>
                    <a:pt x="3004"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53"/>
            <p:cNvGrpSpPr/>
            <p:nvPr/>
          </p:nvGrpSpPr>
          <p:grpSpPr>
            <a:xfrm>
              <a:off x="5135822" y="207445"/>
              <a:ext cx="419614" cy="910793"/>
              <a:chOff x="3914482" y="522167"/>
              <a:chExt cx="305819" cy="663843"/>
            </a:xfrm>
          </p:grpSpPr>
          <p:sp>
            <p:nvSpPr>
              <p:cNvPr id="1346" name="Google Shape;1346;p53"/>
              <p:cNvSpPr/>
              <p:nvPr/>
            </p:nvSpPr>
            <p:spPr>
              <a:xfrm>
                <a:off x="3914482" y="522167"/>
                <a:ext cx="305819" cy="663843"/>
              </a:xfrm>
              <a:custGeom>
                <a:avLst/>
                <a:gdLst/>
                <a:ahLst/>
                <a:cxnLst/>
                <a:rect l="l" t="t" r="r" b="b"/>
                <a:pathLst>
                  <a:path w="5899" h="12805" extrusionOk="0">
                    <a:moveTo>
                      <a:pt x="5899" y="3534"/>
                    </a:moveTo>
                    <a:lnTo>
                      <a:pt x="5580" y="4038"/>
                    </a:lnTo>
                    <a:cubicBezTo>
                      <a:pt x="5072" y="4837"/>
                      <a:pt x="4565" y="5637"/>
                      <a:pt x="4057" y="6437"/>
                    </a:cubicBezTo>
                    <a:cubicBezTo>
                      <a:pt x="3872" y="6729"/>
                      <a:pt x="3915" y="6860"/>
                      <a:pt x="4226" y="6964"/>
                    </a:cubicBezTo>
                    <a:cubicBezTo>
                      <a:pt x="4499" y="7052"/>
                      <a:pt x="4768" y="7156"/>
                      <a:pt x="5114" y="7279"/>
                    </a:cubicBezTo>
                    <a:lnTo>
                      <a:pt x="842" y="12804"/>
                    </a:lnTo>
                    <a:lnTo>
                      <a:pt x="769" y="12739"/>
                    </a:lnTo>
                    <a:lnTo>
                      <a:pt x="1154" y="11832"/>
                    </a:lnTo>
                    <a:cubicBezTo>
                      <a:pt x="1646" y="10659"/>
                      <a:pt x="2138" y="9486"/>
                      <a:pt x="2630" y="8310"/>
                    </a:cubicBezTo>
                    <a:cubicBezTo>
                      <a:pt x="2727" y="8075"/>
                      <a:pt x="2684" y="7956"/>
                      <a:pt x="2465" y="7879"/>
                    </a:cubicBezTo>
                    <a:cubicBezTo>
                      <a:pt x="2157" y="7767"/>
                      <a:pt x="1846" y="7671"/>
                      <a:pt x="1538" y="7567"/>
                    </a:cubicBezTo>
                    <a:cubicBezTo>
                      <a:pt x="1458" y="7541"/>
                      <a:pt x="1381" y="7502"/>
                      <a:pt x="1269" y="7456"/>
                    </a:cubicBezTo>
                    <a:cubicBezTo>
                      <a:pt x="1335" y="7306"/>
                      <a:pt x="1388" y="7175"/>
                      <a:pt x="1450" y="7056"/>
                    </a:cubicBezTo>
                    <a:cubicBezTo>
                      <a:pt x="1792" y="6399"/>
                      <a:pt x="2142" y="5741"/>
                      <a:pt x="2488" y="5087"/>
                    </a:cubicBezTo>
                    <a:cubicBezTo>
                      <a:pt x="2619" y="4830"/>
                      <a:pt x="2561" y="4703"/>
                      <a:pt x="2300" y="4634"/>
                    </a:cubicBezTo>
                    <a:cubicBezTo>
                      <a:pt x="1565" y="4441"/>
                      <a:pt x="835" y="4245"/>
                      <a:pt x="100" y="4049"/>
                    </a:cubicBezTo>
                    <a:cubicBezTo>
                      <a:pt x="66" y="4030"/>
                      <a:pt x="31" y="4011"/>
                      <a:pt x="0" y="3988"/>
                    </a:cubicBezTo>
                    <a:cubicBezTo>
                      <a:pt x="120" y="3815"/>
                      <a:pt x="227" y="3653"/>
                      <a:pt x="343" y="3496"/>
                    </a:cubicBezTo>
                    <a:cubicBezTo>
                      <a:pt x="1131" y="2396"/>
                      <a:pt x="1927" y="1296"/>
                      <a:pt x="2715" y="193"/>
                    </a:cubicBezTo>
                    <a:cubicBezTo>
                      <a:pt x="2819" y="43"/>
                      <a:pt x="2927" y="0"/>
                      <a:pt x="3092" y="27"/>
                    </a:cubicBezTo>
                    <a:cubicBezTo>
                      <a:pt x="3719" y="143"/>
                      <a:pt x="4349" y="239"/>
                      <a:pt x="4976" y="343"/>
                    </a:cubicBezTo>
                    <a:cubicBezTo>
                      <a:pt x="5037" y="354"/>
                      <a:pt x="5134" y="396"/>
                      <a:pt x="5137" y="427"/>
                    </a:cubicBezTo>
                    <a:cubicBezTo>
                      <a:pt x="5141" y="504"/>
                      <a:pt x="5122" y="581"/>
                      <a:pt x="5080" y="646"/>
                    </a:cubicBezTo>
                    <a:cubicBezTo>
                      <a:pt x="4711" y="1285"/>
                      <a:pt x="4334" y="1915"/>
                      <a:pt x="3961" y="2554"/>
                    </a:cubicBezTo>
                    <a:cubicBezTo>
                      <a:pt x="3807" y="2823"/>
                      <a:pt x="3838" y="2923"/>
                      <a:pt x="4111" y="3007"/>
                    </a:cubicBezTo>
                    <a:cubicBezTo>
                      <a:pt x="4626" y="3169"/>
                      <a:pt x="5145" y="3311"/>
                      <a:pt x="5664" y="3461"/>
                    </a:cubicBezTo>
                    <a:cubicBezTo>
                      <a:pt x="5722" y="3476"/>
                      <a:pt x="5783" y="3499"/>
                      <a:pt x="5899" y="35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3"/>
              <p:cNvSpPr/>
              <p:nvPr/>
            </p:nvSpPr>
            <p:spPr>
              <a:xfrm>
                <a:off x="4068345" y="930777"/>
                <a:ext cx="31157" cy="26854"/>
              </a:xfrm>
              <a:custGeom>
                <a:avLst/>
                <a:gdLst/>
                <a:ahLst/>
                <a:cxnLst/>
                <a:rect l="l" t="t" r="r" b="b"/>
                <a:pathLst>
                  <a:path w="601" h="518" extrusionOk="0">
                    <a:moveTo>
                      <a:pt x="347" y="1"/>
                    </a:moveTo>
                    <a:cubicBezTo>
                      <a:pt x="116" y="1"/>
                      <a:pt x="1" y="278"/>
                      <a:pt x="162" y="439"/>
                    </a:cubicBezTo>
                    <a:cubicBezTo>
                      <a:pt x="215" y="493"/>
                      <a:pt x="280" y="517"/>
                      <a:pt x="343" y="517"/>
                    </a:cubicBezTo>
                    <a:cubicBezTo>
                      <a:pt x="475" y="517"/>
                      <a:pt x="601" y="414"/>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3"/>
              <p:cNvSpPr/>
              <p:nvPr/>
            </p:nvSpPr>
            <p:spPr>
              <a:xfrm>
                <a:off x="4081719" y="781682"/>
                <a:ext cx="31157" cy="26699"/>
              </a:xfrm>
              <a:custGeom>
                <a:avLst/>
                <a:gdLst/>
                <a:ahLst/>
                <a:cxnLst/>
                <a:rect l="l" t="t" r="r" b="b"/>
                <a:pathLst>
                  <a:path w="601" h="515" extrusionOk="0">
                    <a:moveTo>
                      <a:pt x="343" y="1"/>
                    </a:moveTo>
                    <a:cubicBezTo>
                      <a:pt x="116" y="1"/>
                      <a:pt x="0" y="278"/>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3"/>
              <p:cNvSpPr/>
              <p:nvPr/>
            </p:nvSpPr>
            <p:spPr>
              <a:xfrm>
                <a:off x="4081719" y="578984"/>
                <a:ext cx="31157" cy="26854"/>
              </a:xfrm>
              <a:custGeom>
                <a:avLst/>
                <a:gdLst/>
                <a:ahLst/>
                <a:cxnLst/>
                <a:rect l="l" t="t" r="r" b="b"/>
                <a:pathLst>
                  <a:path w="601" h="518" extrusionOk="0">
                    <a:moveTo>
                      <a:pt x="343" y="0"/>
                    </a:moveTo>
                    <a:cubicBezTo>
                      <a:pt x="116" y="0"/>
                      <a:pt x="0"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3"/>
              <p:cNvSpPr/>
              <p:nvPr/>
            </p:nvSpPr>
            <p:spPr>
              <a:xfrm>
                <a:off x="4008780" y="624604"/>
                <a:ext cx="73202" cy="73616"/>
              </a:xfrm>
              <a:custGeom>
                <a:avLst/>
                <a:gdLst/>
                <a:ahLst/>
                <a:cxnLst/>
                <a:rect l="l" t="t" r="r" b="b"/>
                <a:pathLst>
                  <a:path w="1412" h="1420" extrusionOk="0">
                    <a:moveTo>
                      <a:pt x="693" y="1"/>
                    </a:moveTo>
                    <a:cubicBezTo>
                      <a:pt x="693" y="1"/>
                      <a:pt x="693" y="1"/>
                      <a:pt x="692" y="1"/>
                    </a:cubicBezTo>
                    <a:cubicBezTo>
                      <a:pt x="627" y="5"/>
                      <a:pt x="565" y="508"/>
                      <a:pt x="535" y="543"/>
                    </a:cubicBezTo>
                    <a:cubicBezTo>
                      <a:pt x="469" y="608"/>
                      <a:pt x="0" y="658"/>
                      <a:pt x="4" y="720"/>
                    </a:cubicBezTo>
                    <a:cubicBezTo>
                      <a:pt x="8" y="785"/>
                      <a:pt x="469" y="816"/>
                      <a:pt x="535" y="881"/>
                    </a:cubicBezTo>
                    <a:cubicBezTo>
                      <a:pt x="569" y="916"/>
                      <a:pt x="645" y="1420"/>
                      <a:pt x="714" y="1420"/>
                    </a:cubicBezTo>
                    <a:cubicBezTo>
                      <a:pt x="714" y="1420"/>
                      <a:pt x="715" y="1420"/>
                      <a:pt x="715" y="1420"/>
                    </a:cubicBezTo>
                    <a:cubicBezTo>
                      <a:pt x="785" y="1416"/>
                      <a:pt x="842" y="912"/>
                      <a:pt x="877" y="877"/>
                    </a:cubicBezTo>
                    <a:cubicBezTo>
                      <a:pt x="938" y="816"/>
                      <a:pt x="1411" y="766"/>
                      <a:pt x="1404" y="701"/>
                    </a:cubicBezTo>
                    <a:cubicBezTo>
                      <a:pt x="1396" y="635"/>
                      <a:pt x="938" y="604"/>
                      <a:pt x="873" y="543"/>
                    </a:cubicBezTo>
                    <a:cubicBezTo>
                      <a:pt x="838" y="505"/>
                      <a:pt x="762" y="1"/>
                      <a:pt x="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1" name="Google Shape;1351;p53"/>
          <p:cNvSpPr/>
          <p:nvPr/>
        </p:nvSpPr>
        <p:spPr>
          <a:xfrm>
            <a:off x="6438684" y="3616552"/>
            <a:ext cx="205797" cy="208226"/>
          </a:xfrm>
          <a:custGeom>
            <a:avLst/>
            <a:gdLst/>
            <a:ahLst/>
            <a:cxnLst/>
            <a:rect l="l" t="t" r="r" b="b"/>
            <a:pathLst>
              <a:path w="2881" h="2915" extrusionOk="0">
                <a:moveTo>
                  <a:pt x="1420" y="0"/>
                </a:moveTo>
                <a:cubicBezTo>
                  <a:pt x="1420" y="0"/>
                  <a:pt x="1419" y="0"/>
                  <a:pt x="1419" y="0"/>
                </a:cubicBezTo>
                <a:cubicBezTo>
                  <a:pt x="1280" y="8"/>
                  <a:pt x="1157" y="1046"/>
                  <a:pt x="1092" y="1111"/>
                </a:cubicBezTo>
                <a:cubicBezTo>
                  <a:pt x="961" y="1250"/>
                  <a:pt x="0" y="1346"/>
                  <a:pt x="8" y="1480"/>
                </a:cubicBezTo>
                <a:cubicBezTo>
                  <a:pt x="15" y="1611"/>
                  <a:pt x="957" y="1673"/>
                  <a:pt x="1092" y="1803"/>
                </a:cubicBezTo>
                <a:cubicBezTo>
                  <a:pt x="1165" y="1876"/>
                  <a:pt x="1322" y="2915"/>
                  <a:pt x="1460" y="2915"/>
                </a:cubicBezTo>
                <a:cubicBezTo>
                  <a:pt x="1460" y="2915"/>
                  <a:pt x="1461" y="2915"/>
                  <a:pt x="1461" y="2915"/>
                </a:cubicBezTo>
                <a:cubicBezTo>
                  <a:pt x="1600" y="2907"/>
                  <a:pt x="1719" y="1873"/>
                  <a:pt x="1788" y="1803"/>
                </a:cubicBezTo>
                <a:cubicBezTo>
                  <a:pt x="1915" y="1669"/>
                  <a:pt x="2880" y="1569"/>
                  <a:pt x="2872" y="1434"/>
                </a:cubicBezTo>
                <a:cubicBezTo>
                  <a:pt x="2865" y="1300"/>
                  <a:pt x="1915" y="1234"/>
                  <a:pt x="1788" y="1111"/>
                </a:cubicBezTo>
                <a:cubicBezTo>
                  <a:pt x="1711" y="1035"/>
                  <a:pt x="1558" y="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3"/>
          <p:cNvSpPr/>
          <p:nvPr/>
        </p:nvSpPr>
        <p:spPr>
          <a:xfrm rot="1161481">
            <a:off x="8633078" y="1784829"/>
            <a:ext cx="309240" cy="730590"/>
          </a:xfrm>
          <a:custGeom>
            <a:avLst/>
            <a:gdLst/>
            <a:ahLst/>
            <a:cxnLst/>
            <a:rect l="l" t="t" r="r" b="b"/>
            <a:pathLst>
              <a:path w="4331" h="10232" extrusionOk="0">
                <a:moveTo>
                  <a:pt x="4330" y="2526"/>
                </a:moveTo>
                <a:cubicBezTo>
                  <a:pt x="4253" y="2692"/>
                  <a:pt x="4192" y="2822"/>
                  <a:pt x="4130" y="2949"/>
                </a:cubicBezTo>
                <a:cubicBezTo>
                  <a:pt x="3815" y="3618"/>
                  <a:pt x="3503" y="4291"/>
                  <a:pt x="3188" y="4960"/>
                </a:cubicBezTo>
                <a:cubicBezTo>
                  <a:pt x="3073" y="5206"/>
                  <a:pt x="3115" y="5306"/>
                  <a:pt x="3353" y="5360"/>
                </a:cubicBezTo>
                <a:cubicBezTo>
                  <a:pt x="3561" y="5406"/>
                  <a:pt x="3769" y="5464"/>
                  <a:pt x="4034" y="5529"/>
                </a:cubicBezTo>
                <a:lnTo>
                  <a:pt x="1292" y="10232"/>
                </a:lnTo>
                <a:lnTo>
                  <a:pt x="1239" y="10186"/>
                </a:lnTo>
                <a:cubicBezTo>
                  <a:pt x="1308" y="9936"/>
                  <a:pt x="1381" y="9686"/>
                  <a:pt x="1454" y="9440"/>
                </a:cubicBezTo>
                <a:cubicBezTo>
                  <a:pt x="1727" y="8478"/>
                  <a:pt x="2000" y="7513"/>
                  <a:pt x="2277" y="6552"/>
                </a:cubicBezTo>
                <a:cubicBezTo>
                  <a:pt x="2331" y="6360"/>
                  <a:pt x="2288" y="6268"/>
                  <a:pt x="2119" y="6225"/>
                </a:cubicBezTo>
                <a:cubicBezTo>
                  <a:pt x="1885" y="6164"/>
                  <a:pt x="1646" y="6114"/>
                  <a:pt x="1412" y="6056"/>
                </a:cubicBezTo>
                <a:cubicBezTo>
                  <a:pt x="1350" y="6044"/>
                  <a:pt x="1289" y="6018"/>
                  <a:pt x="1204" y="5991"/>
                </a:cubicBezTo>
                <a:cubicBezTo>
                  <a:pt x="1243" y="5871"/>
                  <a:pt x="1269" y="5764"/>
                  <a:pt x="1308" y="5664"/>
                </a:cubicBezTo>
                <a:cubicBezTo>
                  <a:pt x="1512" y="5118"/>
                  <a:pt x="1719" y="4576"/>
                  <a:pt x="1923" y="4030"/>
                </a:cubicBezTo>
                <a:cubicBezTo>
                  <a:pt x="2004" y="3818"/>
                  <a:pt x="1950" y="3722"/>
                  <a:pt x="1750" y="3691"/>
                </a:cubicBezTo>
                <a:cubicBezTo>
                  <a:pt x="1193" y="3603"/>
                  <a:pt x="635" y="3511"/>
                  <a:pt x="77" y="3418"/>
                </a:cubicBezTo>
                <a:cubicBezTo>
                  <a:pt x="51" y="3407"/>
                  <a:pt x="24" y="3395"/>
                  <a:pt x="1" y="3376"/>
                </a:cubicBezTo>
                <a:cubicBezTo>
                  <a:pt x="74" y="3234"/>
                  <a:pt x="143" y="3095"/>
                  <a:pt x="216" y="2965"/>
                </a:cubicBezTo>
                <a:cubicBezTo>
                  <a:pt x="716" y="2034"/>
                  <a:pt x="1219" y="1104"/>
                  <a:pt x="1719" y="169"/>
                </a:cubicBezTo>
                <a:cubicBezTo>
                  <a:pt x="1785" y="42"/>
                  <a:pt x="1862" y="0"/>
                  <a:pt x="1985" y="8"/>
                </a:cubicBezTo>
                <a:cubicBezTo>
                  <a:pt x="2458" y="46"/>
                  <a:pt x="2930" y="65"/>
                  <a:pt x="3403" y="96"/>
                </a:cubicBezTo>
                <a:cubicBezTo>
                  <a:pt x="3450" y="100"/>
                  <a:pt x="3526" y="123"/>
                  <a:pt x="3530" y="150"/>
                </a:cubicBezTo>
                <a:cubicBezTo>
                  <a:pt x="3538" y="212"/>
                  <a:pt x="3530" y="273"/>
                  <a:pt x="3503" y="327"/>
                </a:cubicBezTo>
                <a:cubicBezTo>
                  <a:pt x="3277" y="858"/>
                  <a:pt x="3050" y="1384"/>
                  <a:pt x="2823" y="1919"/>
                </a:cubicBezTo>
                <a:cubicBezTo>
                  <a:pt x="2727" y="2142"/>
                  <a:pt x="2757" y="2219"/>
                  <a:pt x="2965" y="2261"/>
                </a:cubicBezTo>
                <a:cubicBezTo>
                  <a:pt x="3361" y="2342"/>
                  <a:pt x="3753" y="2415"/>
                  <a:pt x="4149" y="2488"/>
                </a:cubicBezTo>
                <a:cubicBezTo>
                  <a:pt x="4196" y="2499"/>
                  <a:pt x="4242" y="2507"/>
                  <a:pt x="4330" y="25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3"/>
          <p:cNvSpPr/>
          <p:nvPr/>
        </p:nvSpPr>
        <p:spPr>
          <a:xfrm rot="1634367">
            <a:off x="6956159" y="576276"/>
            <a:ext cx="205795" cy="208223"/>
          </a:xfrm>
          <a:custGeom>
            <a:avLst/>
            <a:gdLst/>
            <a:ahLst/>
            <a:cxnLst/>
            <a:rect l="l" t="t" r="r" b="b"/>
            <a:pathLst>
              <a:path w="2881" h="2915" extrusionOk="0">
                <a:moveTo>
                  <a:pt x="1420" y="0"/>
                </a:moveTo>
                <a:cubicBezTo>
                  <a:pt x="1420" y="0"/>
                  <a:pt x="1419" y="0"/>
                  <a:pt x="1419" y="0"/>
                </a:cubicBezTo>
                <a:cubicBezTo>
                  <a:pt x="1280" y="8"/>
                  <a:pt x="1157" y="1046"/>
                  <a:pt x="1092" y="1111"/>
                </a:cubicBezTo>
                <a:cubicBezTo>
                  <a:pt x="961" y="1250"/>
                  <a:pt x="0" y="1346"/>
                  <a:pt x="8" y="1480"/>
                </a:cubicBezTo>
                <a:cubicBezTo>
                  <a:pt x="15" y="1611"/>
                  <a:pt x="957" y="1673"/>
                  <a:pt x="1092" y="1803"/>
                </a:cubicBezTo>
                <a:cubicBezTo>
                  <a:pt x="1165" y="1876"/>
                  <a:pt x="1322" y="2915"/>
                  <a:pt x="1460" y="2915"/>
                </a:cubicBezTo>
                <a:cubicBezTo>
                  <a:pt x="1460" y="2915"/>
                  <a:pt x="1461" y="2915"/>
                  <a:pt x="1461" y="2915"/>
                </a:cubicBezTo>
                <a:cubicBezTo>
                  <a:pt x="1600" y="2907"/>
                  <a:pt x="1719" y="1873"/>
                  <a:pt x="1788" y="1803"/>
                </a:cubicBezTo>
                <a:cubicBezTo>
                  <a:pt x="1915" y="1669"/>
                  <a:pt x="2880" y="1569"/>
                  <a:pt x="2872" y="1434"/>
                </a:cubicBezTo>
                <a:cubicBezTo>
                  <a:pt x="2865" y="1300"/>
                  <a:pt x="1915" y="1234"/>
                  <a:pt x="1788" y="1111"/>
                </a:cubicBezTo>
                <a:cubicBezTo>
                  <a:pt x="1711" y="1035"/>
                  <a:pt x="1558" y="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4" name="Google Shape;1354;p53"/>
          <p:cNvGrpSpPr/>
          <p:nvPr/>
        </p:nvGrpSpPr>
        <p:grpSpPr>
          <a:xfrm rot="286018" flipH="1">
            <a:off x="7436550" y="2906639"/>
            <a:ext cx="694093" cy="1628058"/>
            <a:chOff x="6637717" y="415129"/>
            <a:chExt cx="694122" cy="1628125"/>
          </a:xfrm>
        </p:grpSpPr>
        <p:sp>
          <p:nvSpPr>
            <p:cNvPr id="1355" name="Google Shape;1355;p53"/>
            <p:cNvSpPr/>
            <p:nvPr/>
          </p:nvSpPr>
          <p:spPr>
            <a:xfrm flipH="1">
              <a:off x="6637717" y="428475"/>
              <a:ext cx="694122" cy="1601423"/>
            </a:xfrm>
            <a:custGeom>
              <a:avLst/>
              <a:gdLst/>
              <a:ahLst/>
              <a:cxnLst/>
              <a:rect l="l" t="t" r="r" b="b"/>
              <a:pathLst>
                <a:path w="10644" h="24557" extrusionOk="0">
                  <a:moveTo>
                    <a:pt x="5858" y="1"/>
                  </a:moveTo>
                  <a:cubicBezTo>
                    <a:pt x="4484" y="1"/>
                    <a:pt x="3168" y="636"/>
                    <a:pt x="2315" y="1753"/>
                  </a:cubicBezTo>
                  <a:cubicBezTo>
                    <a:pt x="1158" y="3264"/>
                    <a:pt x="1089" y="5345"/>
                    <a:pt x="2134" y="6933"/>
                  </a:cubicBezTo>
                  <a:lnTo>
                    <a:pt x="2027" y="7609"/>
                  </a:lnTo>
                  <a:cubicBezTo>
                    <a:pt x="1412" y="11531"/>
                    <a:pt x="750" y="15561"/>
                    <a:pt x="70" y="19671"/>
                  </a:cubicBezTo>
                  <a:cubicBezTo>
                    <a:pt x="0" y="20098"/>
                    <a:pt x="212" y="20702"/>
                    <a:pt x="589" y="20940"/>
                  </a:cubicBezTo>
                  <a:cubicBezTo>
                    <a:pt x="992" y="21194"/>
                    <a:pt x="1431" y="21394"/>
                    <a:pt x="1892" y="21532"/>
                  </a:cubicBezTo>
                  <a:lnTo>
                    <a:pt x="1873" y="21559"/>
                  </a:lnTo>
                  <a:cubicBezTo>
                    <a:pt x="1792" y="21686"/>
                    <a:pt x="1738" y="21828"/>
                    <a:pt x="1715" y="21978"/>
                  </a:cubicBezTo>
                  <a:cubicBezTo>
                    <a:pt x="1658" y="22336"/>
                    <a:pt x="1715" y="22686"/>
                    <a:pt x="1711" y="23043"/>
                  </a:cubicBezTo>
                  <a:cubicBezTo>
                    <a:pt x="1711" y="23263"/>
                    <a:pt x="1688" y="23493"/>
                    <a:pt x="1558" y="23674"/>
                  </a:cubicBezTo>
                  <a:cubicBezTo>
                    <a:pt x="1454" y="23805"/>
                    <a:pt x="1319" y="23909"/>
                    <a:pt x="1165" y="23970"/>
                  </a:cubicBezTo>
                  <a:lnTo>
                    <a:pt x="1150" y="23978"/>
                  </a:lnTo>
                  <a:cubicBezTo>
                    <a:pt x="1135" y="23986"/>
                    <a:pt x="1123" y="23993"/>
                    <a:pt x="1112" y="24001"/>
                  </a:cubicBezTo>
                  <a:cubicBezTo>
                    <a:pt x="923" y="24132"/>
                    <a:pt x="935" y="24408"/>
                    <a:pt x="1127" y="24528"/>
                  </a:cubicBezTo>
                  <a:cubicBezTo>
                    <a:pt x="1162" y="24548"/>
                    <a:pt x="1200" y="24557"/>
                    <a:pt x="1239" y="24557"/>
                  </a:cubicBezTo>
                  <a:cubicBezTo>
                    <a:pt x="1345" y="24557"/>
                    <a:pt x="1458" y="24495"/>
                    <a:pt x="1542" y="24447"/>
                  </a:cubicBezTo>
                  <a:cubicBezTo>
                    <a:pt x="1884" y="24262"/>
                    <a:pt x="2142" y="23978"/>
                    <a:pt x="2238" y="23593"/>
                  </a:cubicBezTo>
                  <a:cubicBezTo>
                    <a:pt x="2327" y="23240"/>
                    <a:pt x="2296" y="22897"/>
                    <a:pt x="2273" y="22540"/>
                  </a:cubicBezTo>
                  <a:cubicBezTo>
                    <a:pt x="2261" y="22386"/>
                    <a:pt x="2254" y="22221"/>
                    <a:pt x="2292" y="22071"/>
                  </a:cubicBezTo>
                  <a:cubicBezTo>
                    <a:pt x="2323" y="21940"/>
                    <a:pt x="2404" y="21832"/>
                    <a:pt x="2515" y="21763"/>
                  </a:cubicBezTo>
                  <a:cubicBezTo>
                    <a:pt x="2542" y="21744"/>
                    <a:pt x="2565" y="21721"/>
                    <a:pt x="2584" y="21694"/>
                  </a:cubicBezTo>
                  <a:cubicBezTo>
                    <a:pt x="2858" y="21737"/>
                    <a:pt x="3134" y="21758"/>
                    <a:pt x="3409" y="21758"/>
                  </a:cubicBezTo>
                  <a:cubicBezTo>
                    <a:pt x="3671" y="21758"/>
                    <a:pt x="3933" y="21739"/>
                    <a:pt x="4192" y="21702"/>
                  </a:cubicBezTo>
                  <a:cubicBezTo>
                    <a:pt x="4630" y="21636"/>
                    <a:pt x="5072" y="21167"/>
                    <a:pt x="5176" y="20748"/>
                  </a:cubicBezTo>
                  <a:cubicBezTo>
                    <a:pt x="6203" y="16703"/>
                    <a:pt x="7218" y="12739"/>
                    <a:pt x="8221" y="8901"/>
                  </a:cubicBezTo>
                  <a:cubicBezTo>
                    <a:pt x="8221" y="8894"/>
                    <a:pt x="8221" y="8886"/>
                    <a:pt x="8225" y="8878"/>
                  </a:cubicBezTo>
                  <a:lnTo>
                    <a:pt x="8413" y="8171"/>
                  </a:lnTo>
                  <a:lnTo>
                    <a:pt x="8371" y="8163"/>
                  </a:lnTo>
                  <a:cubicBezTo>
                    <a:pt x="9917" y="7113"/>
                    <a:pt x="10644" y="5214"/>
                    <a:pt x="10198" y="3403"/>
                  </a:cubicBezTo>
                  <a:lnTo>
                    <a:pt x="10201" y="3403"/>
                  </a:lnTo>
                  <a:cubicBezTo>
                    <a:pt x="10201" y="3403"/>
                    <a:pt x="10201" y="3399"/>
                    <a:pt x="10201" y="3399"/>
                  </a:cubicBezTo>
                  <a:cubicBezTo>
                    <a:pt x="9790" y="1730"/>
                    <a:pt x="8456" y="446"/>
                    <a:pt x="6775" y="96"/>
                  </a:cubicBezTo>
                  <a:cubicBezTo>
                    <a:pt x="6470" y="32"/>
                    <a:pt x="6162" y="1"/>
                    <a:pt x="5858"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53"/>
            <p:cNvGrpSpPr/>
            <p:nvPr/>
          </p:nvGrpSpPr>
          <p:grpSpPr>
            <a:xfrm>
              <a:off x="6639227" y="415129"/>
              <a:ext cx="691120" cy="1628125"/>
              <a:chOff x="6639227" y="415129"/>
              <a:chExt cx="691120" cy="1628125"/>
            </a:xfrm>
          </p:grpSpPr>
          <p:sp>
            <p:nvSpPr>
              <p:cNvPr id="1357" name="Google Shape;1357;p53"/>
              <p:cNvSpPr/>
              <p:nvPr/>
            </p:nvSpPr>
            <p:spPr>
              <a:xfrm flipH="1">
                <a:off x="6786671" y="894037"/>
                <a:ext cx="543677" cy="975514"/>
              </a:xfrm>
              <a:custGeom>
                <a:avLst/>
                <a:gdLst/>
                <a:ahLst/>
                <a:cxnLst/>
                <a:rect l="l" t="t" r="r" b="b"/>
                <a:pathLst>
                  <a:path w="8337" h="14959" extrusionOk="0">
                    <a:moveTo>
                      <a:pt x="2034" y="678"/>
                    </a:moveTo>
                    <a:cubicBezTo>
                      <a:pt x="2096" y="270"/>
                      <a:pt x="2488" y="1"/>
                      <a:pt x="2888" y="89"/>
                    </a:cubicBezTo>
                    <a:lnTo>
                      <a:pt x="7683" y="1089"/>
                    </a:lnTo>
                    <a:cubicBezTo>
                      <a:pt x="8087" y="1170"/>
                      <a:pt x="8337" y="1574"/>
                      <a:pt x="8229" y="1970"/>
                    </a:cubicBezTo>
                    <a:cubicBezTo>
                      <a:pt x="7218" y="5811"/>
                      <a:pt x="6210" y="9771"/>
                      <a:pt x="5184" y="13820"/>
                    </a:cubicBezTo>
                    <a:cubicBezTo>
                      <a:pt x="5076" y="14239"/>
                      <a:pt x="4638" y="14704"/>
                      <a:pt x="4199" y="14770"/>
                    </a:cubicBezTo>
                    <a:cubicBezTo>
                      <a:pt x="2946" y="14958"/>
                      <a:pt x="1665" y="14689"/>
                      <a:pt x="593" y="14012"/>
                    </a:cubicBezTo>
                    <a:cubicBezTo>
                      <a:pt x="220" y="13774"/>
                      <a:pt x="0" y="13170"/>
                      <a:pt x="74" y="12743"/>
                    </a:cubicBezTo>
                    <a:cubicBezTo>
                      <a:pt x="754" y="8629"/>
                      <a:pt x="1415" y="4596"/>
                      <a:pt x="2034" y="6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3"/>
              <p:cNvSpPr/>
              <p:nvPr/>
            </p:nvSpPr>
            <p:spPr>
              <a:xfrm flipH="1">
                <a:off x="6781131" y="889538"/>
                <a:ext cx="416577" cy="220483"/>
              </a:xfrm>
              <a:custGeom>
                <a:avLst/>
                <a:gdLst/>
                <a:ahLst/>
                <a:cxnLst/>
                <a:rect l="l" t="t" r="r" b="b"/>
                <a:pathLst>
                  <a:path w="6388" h="3381" extrusionOk="0">
                    <a:moveTo>
                      <a:pt x="0" y="743"/>
                    </a:moveTo>
                    <a:lnTo>
                      <a:pt x="116" y="1"/>
                    </a:lnTo>
                    <a:lnTo>
                      <a:pt x="6387" y="1308"/>
                    </a:lnTo>
                    <a:lnTo>
                      <a:pt x="6199" y="2016"/>
                    </a:lnTo>
                    <a:cubicBezTo>
                      <a:pt x="4138" y="3380"/>
                      <a:pt x="1358" y="2811"/>
                      <a:pt x="0" y="7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3"/>
              <p:cNvSpPr/>
              <p:nvPr/>
            </p:nvSpPr>
            <p:spPr>
              <a:xfrm flipH="1">
                <a:off x="6639227" y="415129"/>
                <a:ext cx="617888" cy="626953"/>
              </a:xfrm>
              <a:custGeom>
                <a:avLst/>
                <a:gdLst/>
                <a:ahLst/>
                <a:cxnLst/>
                <a:rect l="l" t="t" r="r" b="b"/>
                <a:pathLst>
                  <a:path w="9475" h="9614" extrusionOk="0">
                    <a:moveTo>
                      <a:pt x="369" y="3969"/>
                    </a:moveTo>
                    <a:cubicBezTo>
                      <a:pt x="0" y="5738"/>
                      <a:pt x="735" y="7556"/>
                      <a:pt x="2227" y="8575"/>
                    </a:cubicBezTo>
                    <a:cubicBezTo>
                      <a:pt x="3722" y="9594"/>
                      <a:pt x="5679" y="9613"/>
                      <a:pt x="7194" y="8621"/>
                    </a:cubicBezTo>
                    <a:cubicBezTo>
                      <a:pt x="8705" y="7633"/>
                      <a:pt x="9474" y="5830"/>
                      <a:pt x="9136" y="4050"/>
                    </a:cubicBezTo>
                    <a:cubicBezTo>
                      <a:pt x="8802" y="2273"/>
                      <a:pt x="7429" y="877"/>
                      <a:pt x="5656" y="508"/>
                    </a:cubicBezTo>
                    <a:cubicBezTo>
                      <a:pt x="3242" y="1"/>
                      <a:pt x="873" y="1550"/>
                      <a:pt x="369" y="39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3"/>
              <p:cNvSpPr/>
              <p:nvPr/>
            </p:nvSpPr>
            <p:spPr>
              <a:xfrm flipH="1">
                <a:off x="6658270" y="445713"/>
                <a:ext cx="580065" cy="575305"/>
              </a:xfrm>
              <a:custGeom>
                <a:avLst/>
                <a:gdLst/>
                <a:ahLst/>
                <a:cxnLst/>
                <a:rect l="l" t="t" r="r" b="b"/>
                <a:pathLst>
                  <a:path w="8895" h="8822" extrusionOk="0">
                    <a:moveTo>
                      <a:pt x="3523" y="897"/>
                    </a:moveTo>
                    <a:lnTo>
                      <a:pt x="4984" y="1197"/>
                    </a:lnTo>
                    <a:lnTo>
                      <a:pt x="4711" y="2489"/>
                    </a:lnTo>
                    <a:lnTo>
                      <a:pt x="3257" y="2185"/>
                    </a:lnTo>
                    <a:lnTo>
                      <a:pt x="3523" y="897"/>
                    </a:lnTo>
                    <a:close/>
                    <a:moveTo>
                      <a:pt x="5215" y="1247"/>
                    </a:moveTo>
                    <a:lnTo>
                      <a:pt x="6672" y="1550"/>
                    </a:lnTo>
                    <a:lnTo>
                      <a:pt x="6403" y="2842"/>
                    </a:lnTo>
                    <a:lnTo>
                      <a:pt x="4945" y="2543"/>
                    </a:lnTo>
                    <a:lnTo>
                      <a:pt x="5215" y="1247"/>
                    </a:lnTo>
                    <a:close/>
                    <a:moveTo>
                      <a:pt x="1508" y="2104"/>
                    </a:moveTo>
                    <a:lnTo>
                      <a:pt x="2961" y="2408"/>
                    </a:lnTo>
                    <a:lnTo>
                      <a:pt x="2708" y="3635"/>
                    </a:lnTo>
                    <a:lnTo>
                      <a:pt x="1250" y="3335"/>
                    </a:lnTo>
                    <a:lnTo>
                      <a:pt x="1508" y="2104"/>
                    </a:lnTo>
                    <a:close/>
                    <a:moveTo>
                      <a:pt x="3200" y="2454"/>
                    </a:moveTo>
                    <a:lnTo>
                      <a:pt x="4653" y="2758"/>
                    </a:lnTo>
                    <a:lnTo>
                      <a:pt x="4403" y="3984"/>
                    </a:lnTo>
                    <a:lnTo>
                      <a:pt x="2946" y="3681"/>
                    </a:lnTo>
                    <a:lnTo>
                      <a:pt x="3200" y="2454"/>
                    </a:lnTo>
                    <a:close/>
                    <a:moveTo>
                      <a:pt x="4892" y="2804"/>
                    </a:moveTo>
                    <a:lnTo>
                      <a:pt x="6345" y="3108"/>
                    </a:lnTo>
                    <a:lnTo>
                      <a:pt x="6091" y="4338"/>
                    </a:lnTo>
                    <a:lnTo>
                      <a:pt x="4638" y="4031"/>
                    </a:lnTo>
                    <a:lnTo>
                      <a:pt x="4892" y="2804"/>
                    </a:lnTo>
                    <a:close/>
                    <a:moveTo>
                      <a:pt x="6583" y="3154"/>
                    </a:moveTo>
                    <a:lnTo>
                      <a:pt x="8037" y="3458"/>
                    </a:lnTo>
                    <a:lnTo>
                      <a:pt x="7783" y="4688"/>
                    </a:lnTo>
                    <a:lnTo>
                      <a:pt x="6330" y="4380"/>
                    </a:lnTo>
                    <a:lnTo>
                      <a:pt x="6583" y="3154"/>
                    </a:lnTo>
                    <a:close/>
                    <a:moveTo>
                      <a:pt x="1169" y="3723"/>
                    </a:moveTo>
                    <a:lnTo>
                      <a:pt x="2627" y="4027"/>
                    </a:lnTo>
                    <a:lnTo>
                      <a:pt x="2369" y="5257"/>
                    </a:lnTo>
                    <a:lnTo>
                      <a:pt x="920" y="4946"/>
                    </a:lnTo>
                    <a:lnTo>
                      <a:pt x="1169" y="3723"/>
                    </a:lnTo>
                    <a:close/>
                    <a:moveTo>
                      <a:pt x="2861" y="4077"/>
                    </a:moveTo>
                    <a:lnTo>
                      <a:pt x="4319" y="4377"/>
                    </a:lnTo>
                    <a:lnTo>
                      <a:pt x="4061" y="5607"/>
                    </a:lnTo>
                    <a:lnTo>
                      <a:pt x="2608" y="5303"/>
                    </a:lnTo>
                    <a:lnTo>
                      <a:pt x="2861" y="4077"/>
                    </a:lnTo>
                    <a:close/>
                    <a:moveTo>
                      <a:pt x="4557" y="4427"/>
                    </a:moveTo>
                    <a:lnTo>
                      <a:pt x="6010" y="4730"/>
                    </a:lnTo>
                    <a:lnTo>
                      <a:pt x="5757" y="5953"/>
                    </a:lnTo>
                    <a:lnTo>
                      <a:pt x="4299" y="5649"/>
                    </a:lnTo>
                    <a:lnTo>
                      <a:pt x="4557" y="4427"/>
                    </a:lnTo>
                    <a:close/>
                    <a:moveTo>
                      <a:pt x="6249" y="4776"/>
                    </a:moveTo>
                    <a:lnTo>
                      <a:pt x="7702" y="5080"/>
                    </a:lnTo>
                    <a:lnTo>
                      <a:pt x="7445" y="6307"/>
                    </a:lnTo>
                    <a:lnTo>
                      <a:pt x="5991" y="6003"/>
                    </a:lnTo>
                    <a:lnTo>
                      <a:pt x="6249" y="4776"/>
                    </a:lnTo>
                    <a:close/>
                    <a:moveTo>
                      <a:pt x="858" y="5215"/>
                    </a:moveTo>
                    <a:lnTo>
                      <a:pt x="2315" y="5519"/>
                    </a:lnTo>
                    <a:lnTo>
                      <a:pt x="2050" y="6807"/>
                    </a:lnTo>
                    <a:lnTo>
                      <a:pt x="597" y="6503"/>
                    </a:lnTo>
                    <a:lnTo>
                      <a:pt x="858" y="5215"/>
                    </a:lnTo>
                    <a:close/>
                    <a:moveTo>
                      <a:pt x="2550" y="5565"/>
                    </a:moveTo>
                    <a:lnTo>
                      <a:pt x="4007" y="5868"/>
                    </a:lnTo>
                    <a:lnTo>
                      <a:pt x="3738" y="7160"/>
                    </a:lnTo>
                    <a:lnTo>
                      <a:pt x="2281" y="6861"/>
                    </a:lnTo>
                    <a:lnTo>
                      <a:pt x="2550" y="5565"/>
                    </a:lnTo>
                    <a:close/>
                    <a:moveTo>
                      <a:pt x="4246" y="5915"/>
                    </a:moveTo>
                    <a:lnTo>
                      <a:pt x="5699" y="6218"/>
                    </a:lnTo>
                    <a:lnTo>
                      <a:pt x="5430" y="7510"/>
                    </a:lnTo>
                    <a:lnTo>
                      <a:pt x="3976" y="7210"/>
                    </a:lnTo>
                    <a:lnTo>
                      <a:pt x="4246" y="5915"/>
                    </a:lnTo>
                    <a:close/>
                    <a:moveTo>
                      <a:pt x="5937" y="6265"/>
                    </a:moveTo>
                    <a:lnTo>
                      <a:pt x="7391" y="6568"/>
                    </a:lnTo>
                    <a:lnTo>
                      <a:pt x="7122" y="7864"/>
                    </a:lnTo>
                    <a:lnTo>
                      <a:pt x="5668" y="7560"/>
                    </a:lnTo>
                    <a:lnTo>
                      <a:pt x="5937" y="6265"/>
                    </a:lnTo>
                    <a:close/>
                    <a:moveTo>
                      <a:pt x="3711" y="1"/>
                    </a:moveTo>
                    <a:lnTo>
                      <a:pt x="3711" y="1"/>
                    </a:lnTo>
                    <a:cubicBezTo>
                      <a:pt x="3623" y="16"/>
                      <a:pt x="3538" y="36"/>
                      <a:pt x="3453" y="55"/>
                    </a:cubicBezTo>
                    <a:lnTo>
                      <a:pt x="3350" y="578"/>
                    </a:lnTo>
                    <a:lnTo>
                      <a:pt x="2488" y="401"/>
                    </a:lnTo>
                    <a:cubicBezTo>
                      <a:pt x="2365" y="462"/>
                      <a:pt x="2246" y="528"/>
                      <a:pt x="2127" y="597"/>
                    </a:cubicBezTo>
                    <a:lnTo>
                      <a:pt x="3292" y="839"/>
                    </a:lnTo>
                    <a:lnTo>
                      <a:pt x="3023" y="2135"/>
                    </a:lnTo>
                    <a:lnTo>
                      <a:pt x="1569" y="1831"/>
                    </a:lnTo>
                    <a:lnTo>
                      <a:pt x="1777" y="839"/>
                    </a:lnTo>
                    <a:lnTo>
                      <a:pt x="1777" y="839"/>
                    </a:lnTo>
                    <a:cubicBezTo>
                      <a:pt x="1673" y="916"/>
                      <a:pt x="1573" y="993"/>
                      <a:pt x="1477" y="1081"/>
                    </a:cubicBezTo>
                    <a:lnTo>
                      <a:pt x="1335" y="1785"/>
                    </a:lnTo>
                    <a:lnTo>
                      <a:pt x="908" y="1697"/>
                    </a:lnTo>
                    <a:cubicBezTo>
                      <a:pt x="850" y="1773"/>
                      <a:pt x="793" y="1850"/>
                      <a:pt x="739" y="1935"/>
                    </a:cubicBezTo>
                    <a:lnTo>
                      <a:pt x="1281" y="2046"/>
                    </a:lnTo>
                    <a:lnTo>
                      <a:pt x="1023" y="3277"/>
                    </a:lnTo>
                    <a:lnTo>
                      <a:pt x="189" y="3104"/>
                    </a:lnTo>
                    <a:cubicBezTo>
                      <a:pt x="151" y="3231"/>
                      <a:pt x="116" y="3358"/>
                      <a:pt x="89" y="3492"/>
                    </a:cubicBezTo>
                    <a:lnTo>
                      <a:pt x="943" y="3669"/>
                    </a:lnTo>
                    <a:lnTo>
                      <a:pt x="685" y="4896"/>
                    </a:lnTo>
                    <a:lnTo>
                      <a:pt x="1" y="4753"/>
                    </a:lnTo>
                    <a:lnTo>
                      <a:pt x="1" y="4753"/>
                    </a:lnTo>
                    <a:cubicBezTo>
                      <a:pt x="8" y="4850"/>
                      <a:pt x="20" y="4942"/>
                      <a:pt x="31" y="5034"/>
                    </a:cubicBezTo>
                    <a:lnTo>
                      <a:pt x="627" y="5157"/>
                    </a:lnTo>
                    <a:lnTo>
                      <a:pt x="397" y="6272"/>
                    </a:lnTo>
                    <a:cubicBezTo>
                      <a:pt x="477" y="6453"/>
                      <a:pt x="574" y="6626"/>
                      <a:pt x="681" y="6795"/>
                    </a:cubicBezTo>
                    <a:lnTo>
                      <a:pt x="1996" y="7068"/>
                    </a:lnTo>
                    <a:lnTo>
                      <a:pt x="1804" y="8003"/>
                    </a:lnTo>
                    <a:cubicBezTo>
                      <a:pt x="1873" y="8052"/>
                      <a:pt x="1942" y="8102"/>
                      <a:pt x="2015" y="8152"/>
                    </a:cubicBezTo>
                    <a:lnTo>
                      <a:pt x="2231" y="7118"/>
                    </a:lnTo>
                    <a:lnTo>
                      <a:pt x="3688" y="7422"/>
                    </a:lnTo>
                    <a:lnTo>
                      <a:pt x="3411" y="8752"/>
                    </a:lnTo>
                    <a:cubicBezTo>
                      <a:pt x="3457" y="8764"/>
                      <a:pt x="3500" y="8775"/>
                      <a:pt x="3546" y="8783"/>
                    </a:cubicBezTo>
                    <a:cubicBezTo>
                      <a:pt x="3580" y="8791"/>
                      <a:pt x="3611" y="8795"/>
                      <a:pt x="3642" y="8802"/>
                    </a:cubicBezTo>
                    <a:lnTo>
                      <a:pt x="3923" y="7468"/>
                    </a:lnTo>
                    <a:lnTo>
                      <a:pt x="5376" y="7772"/>
                    </a:lnTo>
                    <a:lnTo>
                      <a:pt x="5157" y="8822"/>
                    </a:lnTo>
                    <a:cubicBezTo>
                      <a:pt x="5241" y="8810"/>
                      <a:pt x="5330" y="8791"/>
                      <a:pt x="5414" y="8775"/>
                    </a:cubicBezTo>
                    <a:lnTo>
                      <a:pt x="5611" y="7822"/>
                    </a:lnTo>
                    <a:lnTo>
                      <a:pt x="6968" y="8106"/>
                    </a:lnTo>
                    <a:cubicBezTo>
                      <a:pt x="7110" y="8006"/>
                      <a:pt x="7252" y="7899"/>
                      <a:pt x="7383" y="7783"/>
                    </a:cubicBezTo>
                    <a:lnTo>
                      <a:pt x="7625" y="6618"/>
                    </a:lnTo>
                    <a:lnTo>
                      <a:pt x="8264" y="6749"/>
                    </a:lnTo>
                    <a:cubicBezTo>
                      <a:pt x="8310" y="6672"/>
                      <a:pt x="8360" y="6588"/>
                      <a:pt x="8402" y="6507"/>
                    </a:cubicBezTo>
                    <a:lnTo>
                      <a:pt x="7683" y="6357"/>
                    </a:lnTo>
                    <a:lnTo>
                      <a:pt x="7937" y="5126"/>
                    </a:lnTo>
                    <a:lnTo>
                      <a:pt x="8833" y="5311"/>
                    </a:lnTo>
                    <a:cubicBezTo>
                      <a:pt x="8860" y="5180"/>
                      <a:pt x="8879" y="5049"/>
                      <a:pt x="8894" y="4915"/>
                    </a:cubicBezTo>
                    <a:lnTo>
                      <a:pt x="8018" y="4734"/>
                    </a:lnTo>
                    <a:lnTo>
                      <a:pt x="8275" y="3504"/>
                    </a:lnTo>
                    <a:lnTo>
                      <a:pt x="8852" y="3627"/>
                    </a:lnTo>
                    <a:cubicBezTo>
                      <a:pt x="8837" y="3531"/>
                      <a:pt x="8817" y="3435"/>
                      <a:pt x="8790" y="3338"/>
                    </a:cubicBezTo>
                    <a:lnTo>
                      <a:pt x="8329" y="3242"/>
                    </a:lnTo>
                    <a:lnTo>
                      <a:pt x="8487" y="2485"/>
                    </a:lnTo>
                    <a:cubicBezTo>
                      <a:pt x="8429" y="2369"/>
                      <a:pt x="8371" y="2258"/>
                      <a:pt x="8310" y="2150"/>
                    </a:cubicBezTo>
                    <a:lnTo>
                      <a:pt x="8091" y="3192"/>
                    </a:lnTo>
                    <a:lnTo>
                      <a:pt x="6637" y="2889"/>
                    </a:lnTo>
                    <a:lnTo>
                      <a:pt x="6906" y="1593"/>
                    </a:lnTo>
                    <a:lnTo>
                      <a:pt x="8110" y="1847"/>
                    </a:lnTo>
                    <a:cubicBezTo>
                      <a:pt x="8033" y="1735"/>
                      <a:pt x="7948" y="1624"/>
                      <a:pt x="7860" y="1520"/>
                    </a:cubicBezTo>
                    <a:lnTo>
                      <a:pt x="6960" y="1331"/>
                    </a:lnTo>
                    <a:lnTo>
                      <a:pt x="7076" y="789"/>
                    </a:lnTo>
                    <a:cubicBezTo>
                      <a:pt x="7002" y="739"/>
                      <a:pt x="6933" y="689"/>
                      <a:pt x="6856" y="643"/>
                    </a:cubicBezTo>
                    <a:lnTo>
                      <a:pt x="6726" y="1281"/>
                    </a:lnTo>
                    <a:lnTo>
                      <a:pt x="5268" y="981"/>
                    </a:lnTo>
                    <a:lnTo>
                      <a:pt x="5461" y="59"/>
                    </a:lnTo>
                    <a:cubicBezTo>
                      <a:pt x="5430" y="51"/>
                      <a:pt x="5399" y="43"/>
                      <a:pt x="5364" y="36"/>
                    </a:cubicBezTo>
                    <a:cubicBezTo>
                      <a:pt x="5318" y="24"/>
                      <a:pt x="5272" y="16"/>
                      <a:pt x="5226" y="9"/>
                    </a:cubicBezTo>
                    <a:lnTo>
                      <a:pt x="5034" y="931"/>
                    </a:lnTo>
                    <a:lnTo>
                      <a:pt x="3580" y="628"/>
                    </a:lnTo>
                    <a:lnTo>
                      <a:pt x="3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3"/>
              <p:cNvSpPr/>
              <p:nvPr/>
            </p:nvSpPr>
            <p:spPr>
              <a:xfrm flipH="1">
                <a:off x="7014593" y="1278847"/>
                <a:ext cx="135968" cy="229222"/>
              </a:xfrm>
              <a:custGeom>
                <a:avLst/>
                <a:gdLst/>
                <a:ahLst/>
                <a:cxnLst/>
                <a:rect l="l" t="t" r="r" b="b"/>
                <a:pathLst>
                  <a:path w="2085" h="3515" extrusionOk="0">
                    <a:moveTo>
                      <a:pt x="1220" y="0"/>
                    </a:moveTo>
                    <a:cubicBezTo>
                      <a:pt x="881" y="0"/>
                      <a:pt x="567" y="270"/>
                      <a:pt x="489" y="652"/>
                    </a:cubicBezTo>
                    <a:lnTo>
                      <a:pt x="93" y="2548"/>
                    </a:lnTo>
                    <a:cubicBezTo>
                      <a:pt x="0" y="2978"/>
                      <a:pt x="243" y="3397"/>
                      <a:pt x="627" y="3478"/>
                    </a:cubicBezTo>
                    <a:lnTo>
                      <a:pt x="739" y="3501"/>
                    </a:lnTo>
                    <a:cubicBezTo>
                      <a:pt x="783" y="3510"/>
                      <a:pt x="827" y="3515"/>
                      <a:pt x="870" y="3515"/>
                    </a:cubicBezTo>
                    <a:cubicBezTo>
                      <a:pt x="1207" y="3515"/>
                      <a:pt x="1518" y="3248"/>
                      <a:pt x="1600" y="2863"/>
                    </a:cubicBezTo>
                    <a:lnTo>
                      <a:pt x="1996" y="967"/>
                    </a:lnTo>
                    <a:cubicBezTo>
                      <a:pt x="2084" y="537"/>
                      <a:pt x="1846" y="117"/>
                      <a:pt x="1461" y="37"/>
                    </a:cubicBezTo>
                    <a:lnTo>
                      <a:pt x="1350" y="14"/>
                    </a:lnTo>
                    <a:cubicBezTo>
                      <a:pt x="1306" y="4"/>
                      <a:pt x="1263"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3"/>
              <p:cNvSpPr/>
              <p:nvPr/>
            </p:nvSpPr>
            <p:spPr>
              <a:xfrm flipH="1">
                <a:off x="7039440" y="1312756"/>
                <a:ext cx="58235" cy="48322"/>
              </a:xfrm>
              <a:custGeom>
                <a:avLst/>
                <a:gdLst/>
                <a:ahLst/>
                <a:cxnLst/>
                <a:rect l="l" t="t" r="r" b="b"/>
                <a:pathLst>
                  <a:path w="893" h="741" extrusionOk="0">
                    <a:moveTo>
                      <a:pt x="413" y="1"/>
                    </a:moveTo>
                    <a:cubicBezTo>
                      <a:pt x="242" y="1"/>
                      <a:pt x="88" y="123"/>
                      <a:pt x="51" y="297"/>
                    </a:cubicBezTo>
                    <a:cubicBezTo>
                      <a:pt x="1" y="543"/>
                      <a:pt x="196" y="740"/>
                      <a:pt x="413" y="740"/>
                    </a:cubicBezTo>
                    <a:cubicBezTo>
                      <a:pt x="481" y="740"/>
                      <a:pt x="551" y="721"/>
                      <a:pt x="616" y="678"/>
                    </a:cubicBezTo>
                    <a:cubicBezTo>
                      <a:pt x="893" y="497"/>
                      <a:pt x="812" y="74"/>
                      <a:pt x="489" y="9"/>
                    </a:cubicBezTo>
                    <a:cubicBezTo>
                      <a:pt x="464" y="3"/>
                      <a:pt x="438" y="1"/>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3"/>
              <p:cNvSpPr/>
              <p:nvPr/>
            </p:nvSpPr>
            <p:spPr>
              <a:xfrm flipH="1">
                <a:off x="6975723" y="1533430"/>
                <a:ext cx="287913" cy="89863"/>
              </a:xfrm>
              <a:custGeom>
                <a:avLst/>
                <a:gdLst/>
                <a:ahLst/>
                <a:cxnLst/>
                <a:rect l="l" t="t" r="r" b="b"/>
                <a:pathLst>
                  <a:path w="4415" h="1378" extrusionOk="0">
                    <a:moveTo>
                      <a:pt x="73" y="1"/>
                    </a:moveTo>
                    <a:lnTo>
                      <a:pt x="0" y="481"/>
                    </a:lnTo>
                    <a:lnTo>
                      <a:pt x="4291" y="1377"/>
                    </a:lnTo>
                    <a:lnTo>
                      <a:pt x="4414" y="904"/>
                    </a:lnTo>
                    <a:lnTo>
                      <a:pt x="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3"/>
              <p:cNvSpPr/>
              <p:nvPr/>
            </p:nvSpPr>
            <p:spPr>
              <a:xfrm flipH="1">
                <a:off x="6999786" y="1631964"/>
                <a:ext cx="279892" cy="82103"/>
              </a:xfrm>
              <a:custGeom>
                <a:avLst/>
                <a:gdLst/>
                <a:ahLst/>
                <a:cxnLst/>
                <a:rect l="l" t="t" r="r" b="b"/>
                <a:pathLst>
                  <a:path w="4292" h="1259" extrusionOk="0">
                    <a:moveTo>
                      <a:pt x="62" y="1"/>
                    </a:moveTo>
                    <a:lnTo>
                      <a:pt x="0" y="385"/>
                    </a:lnTo>
                    <a:lnTo>
                      <a:pt x="4191" y="1258"/>
                    </a:lnTo>
                    <a:lnTo>
                      <a:pt x="4291" y="881"/>
                    </a:lnTo>
                    <a:lnTo>
                      <a:pt x="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3"/>
              <p:cNvSpPr/>
              <p:nvPr/>
            </p:nvSpPr>
            <p:spPr>
              <a:xfrm flipH="1">
                <a:off x="6684299" y="518684"/>
                <a:ext cx="175878" cy="190616"/>
              </a:xfrm>
              <a:custGeom>
                <a:avLst/>
                <a:gdLst/>
                <a:ahLst/>
                <a:cxnLst/>
                <a:rect l="l" t="t" r="r" b="b"/>
                <a:pathLst>
                  <a:path w="2697" h="2923" extrusionOk="0">
                    <a:moveTo>
                      <a:pt x="318" y="0"/>
                    </a:moveTo>
                    <a:cubicBezTo>
                      <a:pt x="60" y="0"/>
                      <a:pt x="1" y="446"/>
                      <a:pt x="296" y="547"/>
                    </a:cubicBezTo>
                    <a:cubicBezTo>
                      <a:pt x="742" y="701"/>
                      <a:pt x="1130" y="1058"/>
                      <a:pt x="1442" y="1408"/>
                    </a:cubicBezTo>
                    <a:cubicBezTo>
                      <a:pt x="1753" y="1758"/>
                      <a:pt x="2076" y="2196"/>
                      <a:pt x="2130" y="2677"/>
                    </a:cubicBezTo>
                    <a:cubicBezTo>
                      <a:pt x="2148" y="2843"/>
                      <a:pt x="2281" y="2923"/>
                      <a:pt x="2412" y="2923"/>
                    </a:cubicBezTo>
                    <a:cubicBezTo>
                      <a:pt x="2556" y="2923"/>
                      <a:pt x="2696" y="2826"/>
                      <a:pt x="2676" y="2642"/>
                    </a:cubicBezTo>
                    <a:cubicBezTo>
                      <a:pt x="2607" y="2039"/>
                      <a:pt x="2257" y="1508"/>
                      <a:pt x="1857" y="1062"/>
                    </a:cubicBezTo>
                    <a:cubicBezTo>
                      <a:pt x="1457" y="612"/>
                      <a:pt x="980" y="212"/>
                      <a:pt x="408" y="16"/>
                    </a:cubicBezTo>
                    <a:cubicBezTo>
                      <a:pt x="376" y="5"/>
                      <a:pt x="346"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3"/>
              <p:cNvSpPr/>
              <p:nvPr/>
            </p:nvSpPr>
            <p:spPr>
              <a:xfrm flipH="1">
                <a:off x="6865130" y="1119341"/>
                <a:ext cx="94754" cy="68017"/>
              </a:xfrm>
              <a:custGeom>
                <a:avLst/>
                <a:gdLst/>
                <a:ahLst/>
                <a:cxnLst/>
                <a:rect l="l" t="t" r="r" b="b"/>
                <a:pathLst>
                  <a:path w="1453" h="1043" extrusionOk="0">
                    <a:moveTo>
                      <a:pt x="664" y="1"/>
                    </a:moveTo>
                    <a:cubicBezTo>
                      <a:pt x="306" y="1"/>
                      <a:pt x="33" y="266"/>
                      <a:pt x="6" y="652"/>
                    </a:cubicBezTo>
                    <a:cubicBezTo>
                      <a:pt x="0" y="770"/>
                      <a:pt x="95" y="834"/>
                      <a:pt x="186" y="834"/>
                    </a:cubicBezTo>
                    <a:cubicBezTo>
                      <a:pt x="261" y="834"/>
                      <a:pt x="334" y="789"/>
                      <a:pt x="341" y="691"/>
                    </a:cubicBezTo>
                    <a:cubicBezTo>
                      <a:pt x="357" y="479"/>
                      <a:pt x="479" y="330"/>
                      <a:pt x="666" y="330"/>
                    </a:cubicBezTo>
                    <a:cubicBezTo>
                      <a:pt x="707" y="330"/>
                      <a:pt x="751" y="337"/>
                      <a:pt x="798" y="353"/>
                    </a:cubicBezTo>
                    <a:cubicBezTo>
                      <a:pt x="1037" y="433"/>
                      <a:pt x="1091" y="629"/>
                      <a:pt x="1056" y="860"/>
                    </a:cubicBezTo>
                    <a:cubicBezTo>
                      <a:pt x="1037" y="978"/>
                      <a:pt x="1129" y="1043"/>
                      <a:pt x="1220" y="1043"/>
                    </a:cubicBezTo>
                    <a:cubicBezTo>
                      <a:pt x="1296" y="1043"/>
                      <a:pt x="1373" y="998"/>
                      <a:pt x="1387" y="902"/>
                    </a:cubicBezTo>
                    <a:cubicBezTo>
                      <a:pt x="1452" y="483"/>
                      <a:pt x="1260" y="106"/>
                      <a:pt x="825" y="18"/>
                    </a:cubicBezTo>
                    <a:cubicBezTo>
                      <a:pt x="770" y="6"/>
                      <a:pt x="716" y="1"/>
                      <a:pt x="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3"/>
              <p:cNvSpPr/>
              <p:nvPr/>
            </p:nvSpPr>
            <p:spPr>
              <a:xfrm flipH="1">
                <a:off x="7088804" y="1070237"/>
                <a:ext cx="95341" cy="69125"/>
              </a:xfrm>
              <a:custGeom>
                <a:avLst/>
                <a:gdLst/>
                <a:ahLst/>
                <a:cxnLst/>
                <a:rect l="l" t="t" r="r" b="b"/>
                <a:pathLst>
                  <a:path w="1462" h="1060" extrusionOk="0">
                    <a:moveTo>
                      <a:pt x="669" y="0"/>
                    </a:moveTo>
                    <a:cubicBezTo>
                      <a:pt x="319" y="0"/>
                      <a:pt x="45" y="253"/>
                      <a:pt x="12" y="633"/>
                    </a:cubicBezTo>
                    <a:cubicBezTo>
                      <a:pt x="1" y="752"/>
                      <a:pt x="98" y="821"/>
                      <a:pt x="190" y="821"/>
                    </a:cubicBezTo>
                    <a:cubicBezTo>
                      <a:pt x="263" y="821"/>
                      <a:pt x="334" y="776"/>
                      <a:pt x="342" y="679"/>
                    </a:cubicBezTo>
                    <a:cubicBezTo>
                      <a:pt x="364" y="476"/>
                      <a:pt x="484" y="331"/>
                      <a:pt x="665" y="331"/>
                    </a:cubicBezTo>
                    <a:cubicBezTo>
                      <a:pt x="710" y="331"/>
                      <a:pt x="759" y="340"/>
                      <a:pt x="811" y="360"/>
                    </a:cubicBezTo>
                    <a:cubicBezTo>
                      <a:pt x="1046" y="444"/>
                      <a:pt x="1092" y="640"/>
                      <a:pt x="1050" y="875"/>
                    </a:cubicBezTo>
                    <a:cubicBezTo>
                      <a:pt x="1028" y="992"/>
                      <a:pt x="1121" y="1060"/>
                      <a:pt x="1215" y="1060"/>
                    </a:cubicBezTo>
                    <a:cubicBezTo>
                      <a:pt x="1290" y="1060"/>
                      <a:pt x="1366" y="1017"/>
                      <a:pt x="1384" y="921"/>
                    </a:cubicBezTo>
                    <a:cubicBezTo>
                      <a:pt x="1461" y="506"/>
                      <a:pt x="1273" y="121"/>
                      <a:pt x="846" y="21"/>
                    </a:cubicBezTo>
                    <a:cubicBezTo>
                      <a:pt x="785" y="7"/>
                      <a:pt x="726"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3"/>
              <p:cNvSpPr/>
              <p:nvPr/>
            </p:nvSpPr>
            <p:spPr>
              <a:xfrm flipH="1">
                <a:off x="7001813" y="1170858"/>
                <a:ext cx="80277" cy="63517"/>
              </a:xfrm>
              <a:custGeom>
                <a:avLst/>
                <a:gdLst/>
                <a:ahLst/>
                <a:cxnLst/>
                <a:rect l="l" t="t" r="r" b="b"/>
                <a:pathLst>
                  <a:path w="1231" h="974" extrusionOk="0">
                    <a:moveTo>
                      <a:pt x="212" y="1"/>
                    </a:moveTo>
                    <a:cubicBezTo>
                      <a:pt x="112" y="1"/>
                      <a:pt x="54" y="78"/>
                      <a:pt x="42" y="170"/>
                    </a:cubicBezTo>
                    <a:cubicBezTo>
                      <a:pt x="0" y="470"/>
                      <a:pt x="62" y="854"/>
                      <a:pt x="404" y="951"/>
                    </a:cubicBezTo>
                    <a:cubicBezTo>
                      <a:pt x="460" y="966"/>
                      <a:pt x="514" y="973"/>
                      <a:pt x="566" y="973"/>
                    </a:cubicBezTo>
                    <a:cubicBezTo>
                      <a:pt x="865" y="973"/>
                      <a:pt x="1087" y="735"/>
                      <a:pt x="1188" y="447"/>
                    </a:cubicBezTo>
                    <a:cubicBezTo>
                      <a:pt x="1230" y="321"/>
                      <a:pt x="1128" y="239"/>
                      <a:pt x="1026" y="239"/>
                    </a:cubicBezTo>
                    <a:cubicBezTo>
                      <a:pt x="959" y="239"/>
                      <a:pt x="893" y="274"/>
                      <a:pt x="865" y="355"/>
                    </a:cubicBezTo>
                    <a:cubicBezTo>
                      <a:pt x="822" y="478"/>
                      <a:pt x="710" y="646"/>
                      <a:pt x="569" y="646"/>
                    </a:cubicBezTo>
                    <a:cubicBezTo>
                      <a:pt x="535" y="646"/>
                      <a:pt x="499" y="636"/>
                      <a:pt x="461" y="612"/>
                    </a:cubicBezTo>
                    <a:cubicBezTo>
                      <a:pt x="331" y="531"/>
                      <a:pt x="358" y="301"/>
                      <a:pt x="377" y="170"/>
                    </a:cubicBezTo>
                    <a:cubicBezTo>
                      <a:pt x="388" y="82"/>
                      <a:pt x="292" y="1"/>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3"/>
              <p:cNvSpPr/>
              <p:nvPr/>
            </p:nvSpPr>
            <p:spPr>
              <a:xfrm flipH="1">
                <a:off x="7149515" y="1826422"/>
                <a:ext cx="118165" cy="216832"/>
              </a:xfrm>
              <a:custGeom>
                <a:avLst/>
                <a:gdLst/>
                <a:ahLst/>
                <a:cxnLst/>
                <a:rect l="l" t="t" r="r" b="b"/>
                <a:pathLst>
                  <a:path w="1812" h="3325" extrusionOk="0">
                    <a:moveTo>
                      <a:pt x="1360" y="0"/>
                    </a:moveTo>
                    <a:cubicBezTo>
                      <a:pt x="1339" y="0"/>
                      <a:pt x="1318" y="2"/>
                      <a:pt x="1297" y="7"/>
                    </a:cubicBezTo>
                    <a:cubicBezTo>
                      <a:pt x="1150" y="37"/>
                      <a:pt x="993" y="206"/>
                      <a:pt x="916" y="330"/>
                    </a:cubicBezTo>
                    <a:cubicBezTo>
                      <a:pt x="835" y="456"/>
                      <a:pt x="781" y="599"/>
                      <a:pt x="758" y="749"/>
                    </a:cubicBezTo>
                    <a:cubicBezTo>
                      <a:pt x="704" y="1106"/>
                      <a:pt x="758" y="1456"/>
                      <a:pt x="754" y="1814"/>
                    </a:cubicBezTo>
                    <a:cubicBezTo>
                      <a:pt x="754" y="2033"/>
                      <a:pt x="731" y="2264"/>
                      <a:pt x="601" y="2444"/>
                    </a:cubicBezTo>
                    <a:cubicBezTo>
                      <a:pt x="497" y="2575"/>
                      <a:pt x="366" y="2679"/>
                      <a:pt x="212" y="2740"/>
                    </a:cubicBezTo>
                    <a:lnTo>
                      <a:pt x="193" y="2748"/>
                    </a:lnTo>
                    <a:cubicBezTo>
                      <a:pt x="181" y="2756"/>
                      <a:pt x="166" y="2763"/>
                      <a:pt x="155" y="2771"/>
                    </a:cubicBezTo>
                    <a:cubicBezTo>
                      <a:pt x="93" y="2817"/>
                      <a:pt x="47" y="2887"/>
                      <a:pt x="28" y="2963"/>
                    </a:cubicBezTo>
                    <a:cubicBezTo>
                      <a:pt x="1" y="3090"/>
                      <a:pt x="58" y="3225"/>
                      <a:pt x="170" y="3294"/>
                    </a:cubicBezTo>
                    <a:cubicBezTo>
                      <a:pt x="207" y="3316"/>
                      <a:pt x="246" y="3325"/>
                      <a:pt x="285" y="3325"/>
                    </a:cubicBezTo>
                    <a:cubicBezTo>
                      <a:pt x="391" y="3325"/>
                      <a:pt x="501" y="3262"/>
                      <a:pt x="585" y="3217"/>
                    </a:cubicBezTo>
                    <a:cubicBezTo>
                      <a:pt x="931" y="3029"/>
                      <a:pt x="1189" y="2744"/>
                      <a:pt x="1285" y="2360"/>
                    </a:cubicBezTo>
                    <a:cubicBezTo>
                      <a:pt x="1370" y="2006"/>
                      <a:pt x="1339" y="1668"/>
                      <a:pt x="1316" y="1310"/>
                    </a:cubicBezTo>
                    <a:cubicBezTo>
                      <a:pt x="1308" y="1156"/>
                      <a:pt x="1297" y="991"/>
                      <a:pt x="1335" y="837"/>
                    </a:cubicBezTo>
                    <a:cubicBezTo>
                      <a:pt x="1366" y="710"/>
                      <a:pt x="1446" y="599"/>
                      <a:pt x="1562" y="529"/>
                    </a:cubicBezTo>
                    <a:cubicBezTo>
                      <a:pt x="1812" y="351"/>
                      <a:pt x="1627" y="0"/>
                      <a:pt x="1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3"/>
              <p:cNvSpPr/>
              <p:nvPr/>
            </p:nvSpPr>
            <p:spPr>
              <a:xfrm flipH="1">
                <a:off x="6680389" y="747900"/>
                <a:ext cx="43692" cy="37432"/>
              </a:xfrm>
              <a:custGeom>
                <a:avLst/>
                <a:gdLst/>
                <a:ahLst/>
                <a:cxnLst/>
                <a:rect l="l" t="t" r="r" b="b"/>
                <a:pathLst>
                  <a:path w="670" h="574" extrusionOk="0">
                    <a:moveTo>
                      <a:pt x="385" y="0"/>
                    </a:moveTo>
                    <a:cubicBezTo>
                      <a:pt x="132" y="0"/>
                      <a:pt x="1" y="308"/>
                      <a:pt x="182" y="489"/>
                    </a:cubicBezTo>
                    <a:cubicBezTo>
                      <a:pt x="239" y="547"/>
                      <a:pt x="311" y="573"/>
                      <a:pt x="381" y="573"/>
                    </a:cubicBezTo>
                    <a:cubicBezTo>
                      <a:pt x="528" y="573"/>
                      <a:pt x="670" y="460"/>
                      <a:pt x="670" y="289"/>
                    </a:cubicBezTo>
                    <a:cubicBezTo>
                      <a:pt x="670" y="131"/>
                      <a:pt x="543" y="0"/>
                      <a:pt x="3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3"/>
              <p:cNvSpPr/>
              <p:nvPr/>
            </p:nvSpPr>
            <p:spPr>
              <a:xfrm flipH="1">
                <a:off x="7064216" y="1613705"/>
                <a:ext cx="239721" cy="199485"/>
              </a:xfrm>
              <a:custGeom>
                <a:avLst/>
                <a:gdLst/>
                <a:ahLst/>
                <a:cxnLst/>
                <a:rect l="l" t="t" r="r" b="b"/>
                <a:pathLst>
                  <a:path w="3676" h="3059" extrusionOk="0">
                    <a:moveTo>
                      <a:pt x="2825" y="0"/>
                    </a:moveTo>
                    <a:cubicBezTo>
                      <a:pt x="2575" y="0"/>
                      <a:pt x="2452" y="300"/>
                      <a:pt x="2629" y="477"/>
                    </a:cubicBezTo>
                    <a:cubicBezTo>
                      <a:pt x="2685" y="534"/>
                      <a:pt x="2755" y="560"/>
                      <a:pt x="2823" y="560"/>
                    </a:cubicBezTo>
                    <a:cubicBezTo>
                      <a:pt x="2967" y="560"/>
                      <a:pt x="3106" y="448"/>
                      <a:pt x="3106" y="281"/>
                    </a:cubicBezTo>
                    <a:cubicBezTo>
                      <a:pt x="3106" y="123"/>
                      <a:pt x="2979" y="0"/>
                      <a:pt x="2825" y="0"/>
                    </a:cubicBezTo>
                    <a:close/>
                    <a:moveTo>
                      <a:pt x="367" y="1800"/>
                    </a:moveTo>
                    <a:cubicBezTo>
                      <a:pt x="121" y="1800"/>
                      <a:pt x="0" y="2101"/>
                      <a:pt x="176" y="2277"/>
                    </a:cubicBezTo>
                    <a:cubicBezTo>
                      <a:pt x="233" y="2333"/>
                      <a:pt x="303" y="2359"/>
                      <a:pt x="371" y="2359"/>
                    </a:cubicBezTo>
                    <a:cubicBezTo>
                      <a:pt x="515" y="2359"/>
                      <a:pt x="653" y="2246"/>
                      <a:pt x="653" y="2077"/>
                    </a:cubicBezTo>
                    <a:cubicBezTo>
                      <a:pt x="653" y="1923"/>
                      <a:pt x="526" y="1800"/>
                      <a:pt x="372" y="1800"/>
                    </a:cubicBezTo>
                    <a:cubicBezTo>
                      <a:pt x="371" y="1800"/>
                      <a:pt x="369" y="1800"/>
                      <a:pt x="367" y="1800"/>
                    </a:cubicBezTo>
                    <a:close/>
                    <a:moveTo>
                      <a:pt x="3398" y="2500"/>
                    </a:moveTo>
                    <a:cubicBezTo>
                      <a:pt x="3148" y="2500"/>
                      <a:pt x="3021" y="2799"/>
                      <a:pt x="3198" y="2976"/>
                    </a:cubicBezTo>
                    <a:cubicBezTo>
                      <a:pt x="3255" y="3033"/>
                      <a:pt x="3325" y="3059"/>
                      <a:pt x="3394" y="3059"/>
                    </a:cubicBezTo>
                    <a:cubicBezTo>
                      <a:pt x="3538" y="3059"/>
                      <a:pt x="3675" y="2947"/>
                      <a:pt x="3675" y="2780"/>
                    </a:cubicBezTo>
                    <a:cubicBezTo>
                      <a:pt x="3675" y="2629"/>
                      <a:pt x="3552" y="2503"/>
                      <a:pt x="3401" y="2503"/>
                    </a:cubicBezTo>
                    <a:cubicBezTo>
                      <a:pt x="3399" y="2503"/>
                      <a:pt x="3397" y="2503"/>
                      <a:pt x="3394" y="2503"/>
                    </a:cubicBezTo>
                    <a:lnTo>
                      <a:pt x="3398" y="25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3"/>
              <p:cNvSpPr/>
              <p:nvPr/>
            </p:nvSpPr>
            <p:spPr>
              <a:xfrm flipH="1">
                <a:off x="6921082" y="1280477"/>
                <a:ext cx="79038" cy="245916"/>
              </a:xfrm>
              <a:custGeom>
                <a:avLst/>
                <a:gdLst/>
                <a:ahLst/>
                <a:cxnLst/>
                <a:rect l="l" t="t" r="r" b="b"/>
                <a:pathLst>
                  <a:path w="1212" h="3771" extrusionOk="0">
                    <a:moveTo>
                      <a:pt x="931" y="0"/>
                    </a:moveTo>
                    <a:cubicBezTo>
                      <a:pt x="681" y="0"/>
                      <a:pt x="558" y="300"/>
                      <a:pt x="735" y="477"/>
                    </a:cubicBezTo>
                    <a:cubicBezTo>
                      <a:pt x="792" y="534"/>
                      <a:pt x="861" y="559"/>
                      <a:pt x="930" y="559"/>
                    </a:cubicBezTo>
                    <a:cubicBezTo>
                      <a:pt x="1074" y="559"/>
                      <a:pt x="1212" y="446"/>
                      <a:pt x="1212" y="277"/>
                    </a:cubicBezTo>
                    <a:cubicBezTo>
                      <a:pt x="1212" y="123"/>
                      <a:pt x="1085" y="0"/>
                      <a:pt x="931" y="0"/>
                    </a:cubicBezTo>
                    <a:close/>
                    <a:moveTo>
                      <a:pt x="373" y="3211"/>
                    </a:moveTo>
                    <a:cubicBezTo>
                      <a:pt x="123" y="3211"/>
                      <a:pt x="0" y="3515"/>
                      <a:pt x="173" y="3688"/>
                    </a:cubicBezTo>
                    <a:cubicBezTo>
                      <a:pt x="231" y="3745"/>
                      <a:pt x="302" y="3771"/>
                      <a:pt x="372" y="3771"/>
                    </a:cubicBezTo>
                    <a:cubicBezTo>
                      <a:pt x="516" y="3771"/>
                      <a:pt x="654" y="3660"/>
                      <a:pt x="654" y="3491"/>
                    </a:cubicBezTo>
                    <a:cubicBezTo>
                      <a:pt x="650" y="3338"/>
                      <a:pt x="527" y="3211"/>
                      <a:pt x="373" y="32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3"/>
              <p:cNvSpPr/>
              <p:nvPr/>
            </p:nvSpPr>
            <p:spPr>
              <a:xfrm flipH="1">
                <a:off x="7119647" y="1142556"/>
                <a:ext cx="150054" cy="368646"/>
              </a:xfrm>
              <a:custGeom>
                <a:avLst/>
                <a:gdLst/>
                <a:ahLst/>
                <a:cxnLst/>
                <a:rect l="l" t="t" r="r" b="b"/>
                <a:pathLst>
                  <a:path w="2301" h="5653" extrusionOk="0">
                    <a:moveTo>
                      <a:pt x="1173" y="0"/>
                    </a:moveTo>
                    <a:cubicBezTo>
                      <a:pt x="922" y="0"/>
                      <a:pt x="798" y="309"/>
                      <a:pt x="974" y="485"/>
                    </a:cubicBezTo>
                    <a:cubicBezTo>
                      <a:pt x="1032" y="544"/>
                      <a:pt x="1105" y="570"/>
                      <a:pt x="1175" y="570"/>
                    </a:cubicBezTo>
                    <a:cubicBezTo>
                      <a:pt x="1322" y="570"/>
                      <a:pt x="1462" y="456"/>
                      <a:pt x="1462" y="285"/>
                    </a:cubicBezTo>
                    <a:cubicBezTo>
                      <a:pt x="1462" y="127"/>
                      <a:pt x="1335" y="0"/>
                      <a:pt x="1178" y="0"/>
                    </a:cubicBezTo>
                    <a:cubicBezTo>
                      <a:pt x="1176" y="0"/>
                      <a:pt x="1174" y="0"/>
                      <a:pt x="1173" y="0"/>
                    </a:cubicBezTo>
                    <a:close/>
                    <a:moveTo>
                      <a:pt x="2020" y="1431"/>
                    </a:moveTo>
                    <a:cubicBezTo>
                      <a:pt x="1770" y="1431"/>
                      <a:pt x="1647" y="1731"/>
                      <a:pt x="1824" y="1908"/>
                    </a:cubicBezTo>
                    <a:cubicBezTo>
                      <a:pt x="1879" y="1965"/>
                      <a:pt x="1949" y="1990"/>
                      <a:pt x="2017" y="1990"/>
                    </a:cubicBezTo>
                    <a:cubicBezTo>
                      <a:pt x="2161" y="1990"/>
                      <a:pt x="2300" y="1878"/>
                      <a:pt x="2300" y="1711"/>
                    </a:cubicBezTo>
                    <a:cubicBezTo>
                      <a:pt x="2300" y="1554"/>
                      <a:pt x="2173" y="1431"/>
                      <a:pt x="2020" y="1431"/>
                    </a:cubicBezTo>
                    <a:close/>
                    <a:moveTo>
                      <a:pt x="997" y="890"/>
                    </a:moveTo>
                    <a:cubicBezTo>
                      <a:pt x="876" y="890"/>
                      <a:pt x="758" y="960"/>
                      <a:pt x="735" y="1115"/>
                    </a:cubicBezTo>
                    <a:cubicBezTo>
                      <a:pt x="593" y="2057"/>
                      <a:pt x="443" y="3000"/>
                      <a:pt x="301" y="3945"/>
                    </a:cubicBezTo>
                    <a:cubicBezTo>
                      <a:pt x="273" y="4138"/>
                      <a:pt x="428" y="4249"/>
                      <a:pt x="580" y="4249"/>
                    </a:cubicBezTo>
                    <a:cubicBezTo>
                      <a:pt x="701" y="4249"/>
                      <a:pt x="819" y="4179"/>
                      <a:pt x="843" y="4026"/>
                    </a:cubicBezTo>
                    <a:cubicBezTo>
                      <a:pt x="981" y="3080"/>
                      <a:pt x="1131" y="2138"/>
                      <a:pt x="1274" y="1196"/>
                    </a:cubicBezTo>
                    <a:cubicBezTo>
                      <a:pt x="1304" y="1001"/>
                      <a:pt x="1149" y="890"/>
                      <a:pt x="997" y="890"/>
                    </a:cubicBezTo>
                    <a:close/>
                    <a:moveTo>
                      <a:pt x="385" y="4564"/>
                    </a:moveTo>
                    <a:cubicBezTo>
                      <a:pt x="128" y="4564"/>
                      <a:pt x="1" y="4872"/>
                      <a:pt x="182" y="5053"/>
                    </a:cubicBezTo>
                    <a:cubicBezTo>
                      <a:pt x="240" y="5111"/>
                      <a:pt x="312" y="5138"/>
                      <a:pt x="382" y="5138"/>
                    </a:cubicBezTo>
                    <a:cubicBezTo>
                      <a:pt x="529" y="5138"/>
                      <a:pt x="670" y="5023"/>
                      <a:pt x="670" y="4849"/>
                    </a:cubicBezTo>
                    <a:cubicBezTo>
                      <a:pt x="670" y="4691"/>
                      <a:pt x="543" y="4564"/>
                      <a:pt x="385" y="4564"/>
                    </a:cubicBezTo>
                    <a:close/>
                    <a:moveTo>
                      <a:pt x="1320" y="5095"/>
                    </a:moveTo>
                    <a:cubicBezTo>
                      <a:pt x="1074" y="5095"/>
                      <a:pt x="947" y="5395"/>
                      <a:pt x="1124" y="5572"/>
                    </a:cubicBezTo>
                    <a:cubicBezTo>
                      <a:pt x="1181" y="5628"/>
                      <a:pt x="1250" y="5653"/>
                      <a:pt x="1319" y="5653"/>
                    </a:cubicBezTo>
                    <a:cubicBezTo>
                      <a:pt x="1463" y="5653"/>
                      <a:pt x="1601" y="5541"/>
                      <a:pt x="1601" y="5372"/>
                    </a:cubicBezTo>
                    <a:cubicBezTo>
                      <a:pt x="1601" y="5218"/>
                      <a:pt x="1474" y="5095"/>
                      <a:pt x="1320" y="50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3"/>
              <p:cNvSpPr/>
              <p:nvPr/>
            </p:nvSpPr>
            <p:spPr>
              <a:xfrm flipH="1">
                <a:off x="6907062" y="866714"/>
                <a:ext cx="42910" cy="36584"/>
              </a:xfrm>
              <a:custGeom>
                <a:avLst/>
                <a:gdLst/>
                <a:ahLst/>
                <a:cxnLst/>
                <a:rect l="l" t="t" r="r" b="b"/>
                <a:pathLst>
                  <a:path w="658" h="561" extrusionOk="0">
                    <a:moveTo>
                      <a:pt x="377" y="1"/>
                    </a:moveTo>
                    <a:cubicBezTo>
                      <a:pt x="127" y="1"/>
                      <a:pt x="0" y="301"/>
                      <a:pt x="177" y="478"/>
                    </a:cubicBezTo>
                    <a:cubicBezTo>
                      <a:pt x="234" y="535"/>
                      <a:pt x="304" y="560"/>
                      <a:pt x="373" y="560"/>
                    </a:cubicBezTo>
                    <a:cubicBezTo>
                      <a:pt x="517" y="560"/>
                      <a:pt x="655" y="448"/>
                      <a:pt x="658" y="281"/>
                    </a:cubicBezTo>
                    <a:cubicBezTo>
                      <a:pt x="658" y="124"/>
                      <a:pt x="531" y="1"/>
                      <a:pt x="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3"/>
              <p:cNvSpPr/>
              <p:nvPr/>
            </p:nvSpPr>
            <p:spPr>
              <a:xfrm flipH="1">
                <a:off x="6876218" y="488621"/>
                <a:ext cx="42649" cy="36519"/>
              </a:xfrm>
              <a:custGeom>
                <a:avLst/>
                <a:gdLst/>
                <a:ahLst/>
                <a:cxnLst/>
                <a:rect l="l" t="t" r="r" b="b"/>
                <a:pathLst>
                  <a:path w="654" h="560" extrusionOk="0">
                    <a:moveTo>
                      <a:pt x="377" y="0"/>
                    </a:moveTo>
                    <a:cubicBezTo>
                      <a:pt x="127" y="0"/>
                      <a:pt x="0" y="300"/>
                      <a:pt x="177" y="477"/>
                    </a:cubicBezTo>
                    <a:cubicBezTo>
                      <a:pt x="234" y="534"/>
                      <a:pt x="304" y="560"/>
                      <a:pt x="372" y="560"/>
                    </a:cubicBezTo>
                    <a:cubicBezTo>
                      <a:pt x="516" y="560"/>
                      <a:pt x="654" y="447"/>
                      <a:pt x="654" y="277"/>
                    </a:cubicBezTo>
                    <a:cubicBezTo>
                      <a:pt x="654" y="123"/>
                      <a:pt x="531" y="0"/>
                      <a:pt x="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3"/>
              <p:cNvSpPr/>
              <p:nvPr/>
            </p:nvSpPr>
            <p:spPr>
              <a:xfrm flipH="1">
                <a:off x="6971230" y="621782"/>
                <a:ext cx="42714" cy="36519"/>
              </a:xfrm>
              <a:custGeom>
                <a:avLst/>
                <a:gdLst/>
                <a:ahLst/>
                <a:cxnLst/>
                <a:rect l="l" t="t" r="r" b="b"/>
                <a:pathLst>
                  <a:path w="655" h="560" extrusionOk="0">
                    <a:moveTo>
                      <a:pt x="374" y="0"/>
                    </a:moveTo>
                    <a:cubicBezTo>
                      <a:pt x="124" y="0"/>
                      <a:pt x="1" y="300"/>
                      <a:pt x="178" y="477"/>
                    </a:cubicBezTo>
                    <a:cubicBezTo>
                      <a:pt x="235" y="534"/>
                      <a:pt x="305" y="559"/>
                      <a:pt x="373" y="559"/>
                    </a:cubicBezTo>
                    <a:cubicBezTo>
                      <a:pt x="517" y="559"/>
                      <a:pt x="655" y="447"/>
                      <a:pt x="655" y="281"/>
                    </a:cubicBezTo>
                    <a:cubicBezTo>
                      <a:pt x="655" y="123"/>
                      <a:pt x="528" y="0"/>
                      <a:pt x="3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3"/>
              <p:cNvSpPr/>
              <p:nvPr/>
            </p:nvSpPr>
            <p:spPr>
              <a:xfrm flipH="1">
                <a:off x="7103347" y="715034"/>
                <a:ext cx="42714" cy="36519"/>
              </a:xfrm>
              <a:custGeom>
                <a:avLst/>
                <a:gdLst/>
                <a:ahLst/>
                <a:cxnLst/>
                <a:rect l="l" t="t" r="r" b="b"/>
                <a:pathLst>
                  <a:path w="655" h="560" extrusionOk="0">
                    <a:moveTo>
                      <a:pt x="374" y="1"/>
                    </a:moveTo>
                    <a:cubicBezTo>
                      <a:pt x="124" y="1"/>
                      <a:pt x="1" y="300"/>
                      <a:pt x="174" y="477"/>
                    </a:cubicBezTo>
                    <a:cubicBezTo>
                      <a:pt x="231" y="534"/>
                      <a:pt x="301" y="560"/>
                      <a:pt x="370" y="560"/>
                    </a:cubicBezTo>
                    <a:cubicBezTo>
                      <a:pt x="515" y="560"/>
                      <a:pt x="654" y="448"/>
                      <a:pt x="654" y="281"/>
                    </a:cubicBezTo>
                    <a:cubicBezTo>
                      <a:pt x="654" y="124"/>
                      <a:pt x="527" y="1"/>
                      <a:pt x="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3"/>
              <p:cNvSpPr/>
              <p:nvPr/>
            </p:nvSpPr>
            <p:spPr>
              <a:xfrm flipH="1">
                <a:off x="6849611" y="665408"/>
                <a:ext cx="42975" cy="36584"/>
              </a:xfrm>
              <a:custGeom>
                <a:avLst/>
                <a:gdLst/>
                <a:ahLst/>
                <a:cxnLst/>
                <a:rect l="l" t="t" r="r" b="b"/>
                <a:pathLst>
                  <a:path w="659" h="561" extrusionOk="0">
                    <a:moveTo>
                      <a:pt x="378" y="0"/>
                    </a:moveTo>
                    <a:cubicBezTo>
                      <a:pt x="128" y="0"/>
                      <a:pt x="1" y="304"/>
                      <a:pt x="178" y="477"/>
                    </a:cubicBezTo>
                    <a:cubicBezTo>
                      <a:pt x="235" y="535"/>
                      <a:pt x="306" y="560"/>
                      <a:pt x="376" y="560"/>
                    </a:cubicBezTo>
                    <a:cubicBezTo>
                      <a:pt x="520" y="560"/>
                      <a:pt x="658" y="449"/>
                      <a:pt x="658" y="281"/>
                    </a:cubicBezTo>
                    <a:cubicBezTo>
                      <a:pt x="658" y="127"/>
                      <a:pt x="532"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3"/>
              <p:cNvSpPr/>
              <p:nvPr/>
            </p:nvSpPr>
            <p:spPr>
              <a:xfrm flipH="1">
                <a:off x="6792226" y="898602"/>
                <a:ext cx="42649" cy="36584"/>
              </a:xfrm>
              <a:custGeom>
                <a:avLst/>
                <a:gdLst/>
                <a:ahLst/>
                <a:cxnLst/>
                <a:rect l="l" t="t" r="r" b="b"/>
                <a:pathLst>
                  <a:path w="654" h="561" extrusionOk="0">
                    <a:moveTo>
                      <a:pt x="377" y="0"/>
                    </a:moveTo>
                    <a:cubicBezTo>
                      <a:pt x="127" y="0"/>
                      <a:pt x="0" y="300"/>
                      <a:pt x="177" y="477"/>
                    </a:cubicBezTo>
                    <a:cubicBezTo>
                      <a:pt x="235" y="534"/>
                      <a:pt x="305" y="560"/>
                      <a:pt x="374" y="560"/>
                    </a:cubicBezTo>
                    <a:cubicBezTo>
                      <a:pt x="517" y="560"/>
                      <a:pt x="654" y="449"/>
                      <a:pt x="654" y="281"/>
                    </a:cubicBezTo>
                    <a:cubicBezTo>
                      <a:pt x="654" y="127"/>
                      <a:pt x="531" y="0"/>
                      <a:pt x="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3"/>
              <p:cNvSpPr/>
              <p:nvPr/>
            </p:nvSpPr>
            <p:spPr>
              <a:xfrm flipH="1">
                <a:off x="7067025" y="531269"/>
                <a:ext cx="42649" cy="36649"/>
              </a:xfrm>
              <a:custGeom>
                <a:avLst/>
                <a:gdLst/>
                <a:ahLst/>
                <a:cxnLst/>
                <a:rect l="l" t="t" r="r" b="b"/>
                <a:pathLst>
                  <a:path w="654" h="562" extrusionOk="0">
                    <a:moveTo>
                      <a:pt x="373" y="0"/>
                    </a:moveTo>
                    <a:cubicBezTo>
                      <a:pt x="123" y="0"/>
                      <a:pt x="0" y="304"/>
                      <a:pt x="177" y="481"/>
                    </a:cubicBezTo>
                    <a:cubicBezTo>
                      <a:pt x="234" y="536"/>
                      <a:pt x="304" y="561"/>
                      <a:pt x="372" y="561"/>
                    </a:cubicBezTo>
                    <a:cubicBezTo>
                      <a:pt x="516" y="561"/>
                      <a:pt x="654" y="450"/>
                      <a:pt x="654" y="281"/>
                    </a:cubicBezTo>
                    <a:cubicBezTo>
                      <a:pt x="654" y="127"/>
                      <a:pt x="527" y="0"/>
                      <a:pt x="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3"/>
              <p:cNvSpPr/>
              <p:nvPr/>
            </p:nvSpPr>
            <p:spPr>
              <a:xfrm flipH="1">
                <a:off x="7131453" y="835608"/>
                <a:ext cx="42714" cy="36584"/>
              </a:xfrm>
              <a:custGeom>
                <a:avLst/>
                <a:gdLst/>
                <a:ahLst/>
                <a:cxnLst/>
                <a:rect l="l" t="t" r="r" b="b"/>
                <a:pathLst>
                  <a:path w="655" h="561" extrusionOk="0">
                    <a:moveTo>
                      <a:pt x="374" y="1"/>
                    </a:moveTo>
                    <a:cubicBezTo>
                      <a:pt x="128" y="1"/>
                      <a:pt x="1" y="301"/>
                      <a:pt x="178" y="478"/>
                    </a:cubicBezTo>
                    <a:cubicBezTo>
                      <a:pt x="235" y="535"/>
                      <a:pt x="305" y="560"/>
                      <a:pt x="373" y="560"/>
                    </a:cubicBezTo>
                    <a:cubicBezTo>
                      <a:pt x="517" y="560"/>
                      <a:pt x="655" y="448"/>
                      <a:pt x="655" y="282"/>
                    </a:cubicBezTo>
                    <a:cubicBezTo>
                      <a:pt x="655" y="124"/>
                      <a:pt x="528" y="1"/>
                      <a:pt x="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TextBox 9">
            <a:extLst>
              <a:ext uri="{FF2B5EF4-FFF2-40B4-BE49-F238E27FC236}">
                <a16:creationId xmlns:a16="http://schemas.microsoft.com/office/drawing/2014/main" id="{24E7B4A5-C234-A1D2-2C62-79B697458AD8}"/>
              </a:ext>
            </a:extLst>
          </p:cNvPr>
          <p:cNvSpPr txBox="1"/>
          <p:nvPr/>
        </p:nvSpPr>
        <p:spPr>
          <a:xfrm>
            <a:off x="613185" y="672393"/>
            <a:ext cx="6417371" cy="2823850"/>
          </a:xfrm>
          <a:prstGeom prst="rect">
            <a:avLst/>
          </a:prstGeom>
          <a:noFill/>
        </p:spPr>
        <p:txBody>
          <a:bodyPr wrap="square" rtlCol="0">
            <a:spAutoFit/>
          </a:bodyPr>
          <a:lstStyle/>
          <a:p>
            <a:pPr>
              <a:lnSpc>
                <a:spcPct val="150000"/>
              </a:lnSpc>
            </a:pPr>
            <a:endParaRPr lang="en-US" sz="2000" dirty="0">
              <a:solidFill>
                <a:schemeClr val="bg1">
                  <a:lumMod val="75000"/>
                </a:schemeClr>
              </a:solidFill>
              <a:latin typeface="Sigmar One" panose="020B0604020202020204" charset="0"/>
            </a:endParaRPr>
          </a:p>
          <a:p>
            <a:pPr>
              <a:lnSpc>
                <a:spcPct val="150000"/>
              </a:lnSpc>
            </a:pPr>
            <a:r>
              <a:rPr lang="en-US" sz="2000" dirty="0">
                <a:solidFill>
                  <a:schemeClr val="bg1">
                    <a:lumMod val="75000"/>
                  </a:schemeClr>
                </a:solidFill>
                <a:latin typeface="Sigmar One" panose="020B0604020202020204" charset="0"/>
              </a:rPr>
              <a:t>This Conclusion can inform marketing strategies, artist development, and music production, helping the music industry to better understand and engage with their audience on YouTube.</a:t>
            </a:r>
            <a:endParaRPr lang="en-IN" sz="2000" dirty="0">
              <a:solidFill>
                <a:schemeClr val="bg1">
                  <a:lumMod val="75000"/>
                </a:schemeClr>
              </a:solidFill>
              <a:latin typeface="Sigmar One"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22" name="TextBox 21">
            <a:extLst>
              <a:ext uri="{FF2B5EF4-FFF2-40B4-BE49-F238E27FC236}">
                <a16:creationId xmlns:a16="http://schemas.microsoft.com/office/drawing/2014/main" id="{15AD1827-5917-D238-B381-6E881E8CEF17}"/>
              </a:ext>
            </a:extLst>
          </p:cNvPr>
          <p:cNvSpPr txBox="1"/>
          <p:nvPr/>
        </p:nvSpPr>
        <p:spPr>
          <a:xfrm>
            <a:off x="789594" y="1238657"/>
            <a:ext cx="7515309" cy="830997"/>
          </a:xfrm>
          <a:prstGeom prst="rect">
            <a:avLst/>
          </a:prstGeom>
          <a:noFill/>
        </p:spPr>
        <p:txBody>
          <a:bodyPr wrap="square" rtlCol="0">
            <a:spAutoFit/>
          </a:bodyPr>
          <a:lstStyle/>
          <a:p>
            <a:r>
              <a:rPr lang="en-US" sz="4800" dirty="0">
                <a:solidFill>
                  <a:schemeClr val="bg1">
                    <a:lumMod val="75000"/>
                  </a:schemeClr>
                </a:solidFill>
                <a:latin typeface="Sigmar One" panose="020B0604020202020204" charset="0"/>
              </a:rPr>
              <a:t>         THANK YOU</a:t>
            </a:r>
            <a:endParaRPr lang="en-IN" sz="4800" dirty="0">
              <a:solidFill>
                <a:schemeClr val="bg1">
                  <a:lumMod val="75000"/>
                </a:schemeClr>
              </a:solidFill>
              <a:latin typeface="Sigmar One" panose="020B0604020202020204" charset="0"/>
            </a:endParaRPr>
          </a:p>
        </p:txBody>
      </p:sp>
      <p:grpSp>
        <p:nvGrpSpPr>
          <p:cNvPr id="24" name="Google Shape;1945;p70">
            <a:extLst>
              <a:ext uri="{FF2B5EF4-FFF2-40B4-BE49-F238E27FC236}">
                <a16:creationId xmlns:a16="http://schemas.microsoft.com/office/drawing/2014/main" id="{FF26B178-99BE-6343-E3A6-FA3307D4BDBB}"/>
              </a:ext>
            </a:extLst>
          </p:cNvPr>
          <p:cNvGrpSpPr/>
          <p:nvPr/>
        </p:nvGrpSpPr>
        <p:grpSpPr>
          <a:xfrm rot="-475943">
            <a:off x="293182" y="877910"/>
            <a:ext cx="1542413" cy="1562309"/>
            <a:chOff x="712075" y="1875250"/>
            <a:chExt cx="1542462" cy="1562359"/>
          </a:xfrm>
        </p:grpSpPr>
        <p:sp>
          <p:nvSpPr>
            <p:cNvPr id="25" name="Google Shape;1946;p70">
              <a:extLst>
                <a:ext uri="{FF2B5EF4-FFF2-40B4-BE49-F238E27FC236}">
                  <a16:creationId xmlns:a16="http://schemas.microsoft.com/office/drawing/2014/main" id="{72F5FC5D-AF62-62CB-5C74-20246BC4B3E4}"/>
                </a:ext>
              </a:extLst>
            </p:cNvPr>
            <p:cNvSpPr/>
            <p:nvPr/>
          </p:nvSpPr>
          <p:spPr>
            <a:xfrm>
              <a:off x="744583" y="1925112"/>
              <a:ext cx="1509955" cy="1494717"/>
            </a:xfrm>
            <a:custGeom>
              <a:avLst/>
              <a:gdLst/>
              <a:ahLst/>
              <a:cxnLst/>
              <a:rect l="l" t="t" r="r" b="b"/>
              <a:pathLst>
                <a:path w="34882" h="34528" extrusionOk="0">
                  <a:moveTo>
                    <a:pt x="9019" y="0"/>
                  </a:moveTo>
                  <a:cubicBezTo>
                    <a:pt x="8907" y="0"/>
                    <a:pt x="8795" y="2"/>
                    <a:pt x="8683" y="6"/>
                  </a:cubicBezTo>
                  <a:cubicBezTo>
                    <a:pt x="5483" y="125"/>
                    <a:pt x="2586" y="1933"/>
                    <a:pt x="1069" y="4755"/>
                  </a:cubicBezTo>
                  <a:lnTo>
                    <a:pt x="1058" y="4777"/>
                  </a:lnTo>
                  <a:cubicBezTo>
                    <a:pt x="1010" y="4874"/>
                    <a:pt x="956" y="4971"/>
                    <a:pt x="913" y="5068"/>
                  </a:cubicBezTo>
                  <a:cubicBezTo>
                    <a:pt x="907" y="5073"/>
                    <a:pt x="907" y="5079"/>
                    <a:pt x="902" y="5084"/>
                  </a:cubicBezTo>
                  <a:cubicBezTo>
                    <a:pt x="859" y="5176"/>
                    <a:pt x="810" y="5273"/>
                    <a:pt x="767" y="5376"/>
                  </a:cubicBezTo>
                  <a:cubicBezTo>
                    <a:pt x="756" y="5397"/>
                    <a:pt x="751" y="5419"/>
                    <a:pt x="740" y="5440"/>
                  </a:cubicBezTo>
                  <a:cubicBezTo>
                    <a:pt x="697" y="5537"/>
                    <a:pt x="654" y="5635"/>
                    <a:pt x="616" y="5737"/>
                  </a:cubicBezTo>
                  <a:cubicBezTo>
                    <a:pt x="584" y="5823"/>
                    <a:pt x="546" y="5910"/>
                    <a:pt x="519" y="5996"/>
                  </a:cubicBezTo>
                  <a:lnTo>
                    <a:pt x="492" y="6077"/>
                  </a:lnTo>
                  <a:cubicBezTo>
                    <a:pt x="470" y="6136"/>
                    <a:pt x="449" y="6201"/>
                    <a:pt x="427" y="6261"/>
                  </a:cubicBezTo>
                  <a:cubicBezTo>
                    <a:pt x="422" y="6288"/>
                    <a:pt x="411" y="6315"/>
                    <a:pt x="406" y="6347"/>
                  </a:cubicBezTo>
                  <a:cubicBezTo>
                    <a:pt x="379" y="6417"/>
                    <a:pt x="357" y="6493"/>
                    <a:pt x="335" y="6568"/>
                  </a:cubicBezTo>
                  <a:lnTo>
                    <a:pt x="325" y="6606"/>
                  </a:lnTo>
                  <a:cubicBezTo>
                    <a:pt x="303" y="6692"/>
                    <a:pt x="281" y="6779"/>
                    <a:pt x="260" y="6865"/>
                  </a:cubicBezTo>
                  <a:cubicBezTo>
                    <a:pt x="254" y="6892"/>
                    <a:pt x="249" y="6919"/>
                    <a:pt x="238" y="6940"/>
                  </a:cubicBezTo>
                  <a:cubicBezTo>
                    <a:pt x="227" y="7005"/>
                    <a:pt x="211" y="7070"/>
                    <a:pt x="195" y="7135"/>
                  </a:cubicBezTo>
                  <a:lnTo>
                    <a:pt x="179" y="7221"/>
                  </a:lnTo>
                  <a:cubicBezTo>
                    <a:pt x="163" y="7286"/>
                    <a:pt x="152" y="7356"/>
                    <a:pt x="141" y="7426"/>
                  </a:cubicBezTo>
                  <a:cubicBezTo>
                    <a:pt x="141" y="7448"/>
                    <a:pt x="130" y="7464"/>
                    <a:pt x="130" y="7480"/>
                  </a:cubicBezTo>
                  <a:cubicBezTo>
                    <a:pt x="114" y="7572"/>
                    <a:pt x="98" y="7658"/>
                    <a:pt x="87" y="7745"/>
                  </a:cubicBezTo>
                  <a:cubicBezTo>
                    <a:pt x="87" y="7766"/>
                    <a:pt x="82" y="7788"/>
                    <a:pt x="76" y="7809"/>
                  </a:cubicBezTo>
                  <a:cubicBezTo>
                    <a:pt x="71" y="7879"/>
                    <a:pt x="60" y="7944"/>
                    <a:pt x="55" y="8009"/>
                  </a:cubicBezTo>
                  <a:cubicBezTo>
                    <a:pt x="55" y="8036"/>
                    <a:pt x="49" y="8063"/>
                    <a:pt x="44" y="8095"/>
                  </a:cubicBezTo>
                  <a:cubicBezTo>
                    <a:pt x="39" y="8160"/>
                    <a:pt x="33" y="8225"/>
                    <a:pt x="28" y="8290"/>
                  </a:cubicBezTo>
                  <a:cubicBezTo>
                    <a:pt x="28" y="8311"/>
                    <a:pt x="28" y="8338"/>
                    <a:pt x="22" y="8360"/>
                  </a:cubicBezTo>
                  <a:cubicBezTo>
                    <a:pt x="17" y="8446"/>
                    <a:pt x="12" y="8532"/>
                    <a:pt x="6" y="8619"/>
                  </a:cubicBezTo>
                  <a:lnTo>
                    <a:pt x="6" y="8678"/>
                  </a:lnTo>
                  <a:cubicBezTo>
                    <a:pt x="6" y="8743"/>
                    <a:pt x="1" y="8813"/>
                    <a:pt x="1" y="8883"/>
                  </a:cubicBezTo>
                  <a:lnTo>
                    <a:pt x="1" y="8969"/>
                  </a:lnTo>
                  <a:lnTo>
                    <a:pt x="1" y="9158"/>
                  </a:lnTo>
                  <a:lnTo>
                    <a:pt x="1" y="9234"/>
                  </a:lnTo>
                  <a:cubicBezTo>
                    <a:pt x="1" y="9320"/>
                    <a:pt x="6" y="9407"/>
                    <a:pt x="6" y="9493"/>
                  </a:cubicBezTo>
                  <a:lnTo>
                    <a:pt x="6" y="9531"/>
                  </a:lnTo>
                  <a:cubicBezTo>
                    <a:pt x="12" y="9606"/>
                    <a:pt x="17" y="9676"/>
                    <a:pt x="22" y="9752"/>
                  </a:cubicBezTo>
                  <a:cubicBezTo>
                    <a:pt x="22" y="9779"/>
                    <a:pt x="28" y="9806"/>
                    <a:pt x="33" y="9833"/>
                  </a:cubicBezTo>
                  <a:cubicBezTo>
                    <a:pt x="39" y="9898"/>
                    <a:pt x="44" y="9957"/>
                    <a:pt x="49" y="10022"/>
                  </a:cubicBezTo>
                  <a:cubicBezTo>
                    <a:pt x="49" y="10043"/>
                    <a:pt x="55" y="10070"/>
                    <a:pt x="60" y="10097"/>
                  </a:cubicBezTo>
                  <a:cubicBezTo>
                    <a:pt x="71" y="10184"/>
                    <a:pt x="82" y="10270"/>
                    <a:pt x="93" y="10351"/>
                  </a:cubicBezTo>
                  <a:cubicBezTo>
                    <a:pt x="93" y="10356"/>
                    <a:pt x="93" y="10356"/>
                    <a:pt x="93" y="10362"/>
                  </a:cubicBezTo>
                  <a:cubicBezTo>
                    <a:pt x="109" y="10443"/>
                    <a:pt x="120" y="10524"/>
                    <a:pt x="136" y="10610"/>
                  </a:cubicBezTo>
                  <a:cubicBezTo>
                    <a:pt x="141" y="10631"/>
                    <a:pt x="147" y="10658"/>
                    <a:pt x="152" y="10685"/>
                  </a:cubicBezTo>
                  <a:cubicBezTo>
                    <a:pt x="163" y="10745"/>
                    <a:pt x="173" y="10810"/>
                    <a:pt x="184" y="10869"/>
                  </a:cubicBezTo>
                  <a:lnTo>
                    <a:pt x="200" y="10944"/>
                  </a:lnTo>
                  <a:cubicBezTo>
                    <a:pt x="222" y="11020"/>
                    <a:pt x="238" y="11096"/>
                    <a:pt x="254" y="11171"/>
                  </a:cubicBezTo>
                  <a:lnTo>
                    <a:pt x="260" y="11198"/>
                  </a:lnTo>
                  <a:cubicBezTo>
                    <a:pt x="281" y="11279"/>
                    <a:pt x="303" y="11365"/>
                    <a:pt x="330" y="11446"/>
                  </a:cubicBezTo>
                  <a:lnTo>
                    <a:pt x="352" y="11511"/>
                  </a:lnTo>
                  <a:cubicBezTo>
                    <a:pt x="368" y="11576"/>
                    <a:pt x="384" y="11635"/>
                    <a:pt x="406" y="11700"/>
                  </a:cubicBezTo>
                  <a:cubicBezTo>
                    <a:pt x="411" y="11722"/>
                    <a:pt x="422" y="11748"/>
                    <a:pt x="427" y="11775"/>
                  </a:cubicBezTo>
                  <a:cubicBezTo>
                    <a:pt x="449" y="11840"/>
                    <a:pt x="470" y="11910"/>
                    <a:pt x="497" y="11975"/>
                  </a:cubicBezTo>
                  <a:lnTo>
                    <a:pt x="508" y="12018"/>
                  </a:lnTo>
                  <a:cubicBezTo>
                    <a:pt x="540" y="12099"/>
                    <a:pt x="567" y="12180"/>
                    <a:pt x="600" y="12261"/>
                  </a:cubicBezTo>
                  <a:lnTo>
                    <a:pt x="621" y="12320"/>
                  </a:lnTo>
                  <a:cubicBezTo>
                    <a:pt x="648" y="12380"/>
                    <a:pt x="670" y="12439"/>
                    <a:pt x="697" y="12504"/>
                  </a:cubicBezTo>
                  <a:cubicBezTo>
                    <a:pt x="708" y="12526"/>
                    <a:pt x="719" y="12553"/>
                    <a:pt x="729" y="12574"/>
                  </a:cubicBezTo>
                  <a:cubicBezTo>
                    <a:pt x="756" y="12639"/>
                    <a:pt x="783" y="12698"/>
                    <a:pt x="810" y="12758"/>
                  </a:cubicBezTo>
                  <a:lnTo>
                    <a:pt x="832" y="12812"/>
                  </a:lnTo>
                  <a:cubicBezTo>
                    <a:pt x="870" y="12887"/>
                    <a:pt x="907" y="12968"/>
                    <a:pt x="945" y="13044"/>
                  </a:cubicBezTo>
                  <a:cubicBezTo>
                    <a:pt x="951" y="13060"/>
                    <a:pt x="961" y="13076"/>
                    <a:pt x="967" y="13092"/>
                  </a:cubicBezTo>
                  <a:cubicBezTo>
                    <a:pt x="999" y="13151"/>
                    <a:pt x="1031" y="13211"/>
                    <a:pt x="1064" y="13276"/>
                  </a:cubicBezTo>
                  <a:lnTo>
                    <a:pt x="1102" y="13340"/>
                  </a:lnTo>
                  <a:cubicBezTo>
                    <a:pt x="1134" y="13400"/>
                    <a:pt x="1166" y="13459"/>
                    <a:pt x="1199" y="13513"/>
                  </a:cubicBezTo>
                  <a:lnTo>
                    <a:pt x="1231" y="13572"/>
                  </a:lnTo>
                  <a:cubicBezTo>
                    <a:pt x="1274" y="13643"/>
                    <a:pt x="1317" y="13718"/>
                    <a:pt x="1366" y="13794"/>
                  </a:cubicBezTo>
                  <a:lnTo>
                    <a:pt x="1382" y="13821"/>
                  </a:lnTo>
                  <a:cubicBezTo>
                    <a:pt x="1425" y="13885"/>
                    <a:pt x="1463" y="13945"/>
                    <a:pt x="1506" y="14009"/>
                  </a:cubicBezTo>
                  <a:lnTo>
                    <a:pt x="1550" y="14074"/>
                  </a:lnTo>
                  <a:cubicBezTo>
                    <a:pt x="1587" y="14128"/>
                    <a:pt x="1620" y="14177"/>
                    <a:pt x="1657" y="14231"/>
                  </a:cubicBezTo>
                  <a:lnTo>
                    <a:pt x="1701" y="14290"/>
                  </a:lnTo>
                  <a:cubicBezTo>
                    <a:pt x="1749" y="14360"/>
                    <a:pt x="1803" y="14430"/>
                    <a:pt x="1857" y="14501"/>
                  </a:cubicBezTo>
                  <a:cubicBezTo>
                    <a:pt x="3309" y="16389"/>
                    <a:pt x="5451" y="17630"/>
                    <a:pt x="7814" y="17949"/>
                  </a:cubicBezTo>
                  <a:cubicBezTo>
                    <a:pt x="7831" y="20760"/>
                    <a:pt x="7847" y="23572"/>
                    <a:pt x="7863" y="26383"/>
                  </a:cubicBezTo>
                  <a:lnTo>
                    <a:pt x="6622" y="27036"/>
                  </a:lnTo>
                  <a:cubicBezTo>
                    <a:pt x="5893" y="27424"/>
                    <a:pt x="5165" y="27813"/>
                    <a:pt x="4431" y="28196"/>
                  </a:cubicBezTo>
                  <a:cubicBezTo>
                    <a:pt x="4140" y="28347"/>
                    <a:pt x="3870" y="28541"/>
                    <a:pt x="3632" y="28773"/>
                  </a:cubicBezTo>
                  <a:cubicBezTo>
                    <a:pt x="2737" y="29685"/>
                    <a:pt x="2909" y="31234"/>
                    <a:pt x="3989" y="31936"/>
                  </a:cubicBezTo>
                  <a:cubicBezTo>
                    <a:pt x="4226" y="32076"/>
                    <a:pt x="4490" y="32173"/>
                    <a:pt x="4766" y="32222"/>
                  </a:cubicBezTo>
                  <a:cubicBezTo>
                    <a:pt x="4867" y="32241"/>
                    <a:pt x="4967" y="32249"/>
                    <a:pt x="5067" y="32249"/>
                  </a:cubicBezTo>
                  <a:cubicBezTo>
                    <a:pt x="5449" y="32249"/>
                    <a:pt x="5815" y="32119"/>
                    <a:pt x="6158" y="31930"/>
                  </a:cubicBezTo>
                  <a:lnTo>
                    <a:pt x="6881" y="31526"/>
                  </a:lnTo>
                  <a:lnTo>
                    <a:pt x="7205" y="31347"/>
                  </a:lnTo>
                  <a:lnTo>
                    <a:pt x="7415" y="31223"/>
                  </a:lnTo>
                  <a:cubicBezTo>
                    <a:pt x="7534" y="31159"/>
                    <a:pt x="7653" y="31088"/>
                    <a:pt x="7771" y="31024"/>
                  </a:cubicBezTo>
                  <a:lnTo>
                    <a:pt x="7890" y="30954"/>
                  </a:lnTo>
                  <a:cubicBezTo>
                    <a:pt x="7890" y="31347"/>
                    <a:pt x="7895" y="31747"/>
                    <a:pt x="7901" y="32141"/>
                  </a:cubicBezTo>
                  <a:cubicBezTo>
                    <a:pt x="7895" y="32470"/>
                    <a:pt x="7944" y="32799"/>
                    <a:pt x="8041" y="33112"/>
                  </a:cubicBezTo>
                  <a:cubicBezTo>
                    <a:pt x="8320" y="33988"/>
                    <a:pt x="9151" y="34527"/>
                    <a:pt x="10013" y="34527"/>
                  </a:cubicBezTo>
                  <a:cubicBezTo>
                    <a:pt x="10350" y="34527"/>
                    <a:pt x="10693" y="34445"/>
                    <a:pt x="11009" y="34267"/>
                  </a:cubicBezTo>
                  <a:cubicBezTo>
                    <a:pt x="11246" y="34116"/>
                    <a:pt x="11451" y="33927"/>
                    <a:pt x="11619" y="33706"/>
                  </a:cubicBezTo>
                  <a:cubicBezTo>
                    <a:pt x="11932" y="33312"/>
                    <a:pt x="12018" y="32831"/>
                    <a:pt x="12007" y="32340"/>
                  </a:cubicBezTo>
                  <a:cubicBezTo>
                    <a:pt x="11986" y="31450"/>
                    <a:pt x="11964" y="30560"/>
                    <a:pt x="11910" y="29669"/>
                  </a:cubicBezTo>
                  <a:cubicBezTo>
                    <a:pt x="11889" y="29291"/>
                    <a:pt x="11862" y="28908"/>
                    <a:pt x="11835" y="28531"/>
                  </a:cubicBezTo>
                  <a:cubicBezTo>
                    <a:pt x="13453" y="27505"/>
                    <a:pt x="15062" y="26464"/>
                    <a:pt x="16659" y="25401"/>
                  </a:cubicBezTo>
                  <a:lnTo>
                    <a:pt x="16680" y="25390"/>
                  </a:lnTo>
                  <a:cubicBezTo>
                    <a:pt x="17150" y="25077"/>
                    <a:pt x="17625" y="24764"/>
                    <a:pt x="18094" y="24451"/>
                  </a:cubicBezTo>
                  <a:lnTo>
                    <a:pt x="18143" y="24419"/>
                  </a:lnTo>
                  <a:lnTo>
                    <a:pt x="18477" y="24197"/>
                  </a:lnTo>
                  <a:cubicBezTo>
                    <a:pt x="20080" y="26156"/>
                    <a:pt x="22433" y="27349"/>
                    <a:pt x="24963" y="27489"/>
                  </a:cubicBezTo>
                  <a:lnTo>
                    <a:pt x="24974" y="27489"/>
                  </a:lnTo>
                  <a:lnTo>
                    <a:pt x="25131" y="27495"/>
                  </a:lnTo>
                  <a:lnTo>
                    <a:pt x="25163" y="27495"/>
                  </a:lnTo>
                  <a:cubicBezTo>
                    <a:pt x="25241" y="27497"/>
                    <a:pt x="25320" y="27499"/>
                    <a:pt x="25398" y="27499"/>
                  </a:cubicBezTo>
                  <a:cubicBezTo>
                    <a:pt x="25476" y="27499"/>
                    <a:pt x="25554" y="27497"/>
                    <a:pt x="25633" y="27495"/>
                  </a:cubicBezTo>
                  <a:lnTo>
                    <a:pt x="25703" y="27495"/>
                  </a:lnTo>
                  <a:lnTo>
                    <a:pt x="25816" y="27489"/>
                  </a:lnTo>
                  <a:lnTo>
                    <a:pt x="25919" y="27484"/>
                  </a:lnTo>
                  <a:lnTo>
                    <a:pt x="26016" y="27478"/>
                  </a:lnTo>
                  <a:lnTo>
                    <a:pt x="26145" y="27473"/>
                  </a:lnTo>
                  <a:lnTo>
                    <a:pt x="26221" y="27468"/>
                  </a:lnTo>
                  <a:lnTo>
                    <a:pt x="26431" y="27446"/>
                  </a:lnTo>
                  <a:cubicBezTo>
                    <a:pt x="26523" y="27435"/>
                    <a:pt x="26615" y="27424"/>
                    <a:pt x="26706" y="27408"/>
                  </a:cubicBezTo>
                  <a:lnTo>
                    <a:pt x="26787" y="27397"/>
                  </a:lnTo>
                  <a:cubicBezTo>
                    <a:pt x="26858" y="27387"/>
                    <a:pt x="26922" y="27376"/>
                    <a:pt x="26992" y="27365"/>
                  </a:cubicBezTo>
                  <a:lnTo>
                    <a:pt x="27073" y="27354"/>
                  </a:lnTo>
                  <a:cubicBezTo>
                    <a:pt x="27160" y="27338"/>
                    <a:pt x="27241" y="27322"/>
                    <a:pt x="27322" y="27306"/>
                  </a:cubicBezTo>
                  <a:lnTo>
                    <a:pt x="27343" y="27300"/>
                  </a:lnTo>
                  <a:cubicBezTo>
                    <a:pt x="27429" y="27279"/>
                    <a:pt x="27521" y="27263"/>
                    <a:pt x="27608" y="27241"/>
                  </a:cubicBezTo>
                  <a:lnTo>
                    <a:pt x="27683" y="27219"/>
                  </a:lnTo>
                  <a:cubicBezTo>
                    <a:pt x="27748" y="27203"/>
                    <a:pt x="27813" y="27187"/>
                    <a:pt x="27877" y="27171"/>
                  </a:cubicBezTo>
                  <a:lnTo>
                    <a:pt x="27953" y="27144"/>
                  </a:lnTo>
                  <a:cubicBezTo>
                    <a:pt x="28034" y="27122"/>
                    <a:pt x="28109" y="27101"/>
                    <a:pt x="28185" y="27079"/>
                  </a:cubicBezTo>
                  <a:lnTo>
                    <a:pt x="28212" y="27068"/>
                  </a:lnTo>
                  <a:cubicBezTo>
                    <a:pt x="28298" y="27041"/>
                    <a:pt x="28385" y="27014"/>
                    <a:pt x="28471" y="26982"/>
                  </a:cubicBezTo>
                  <a:lnTo>
                    <a:pt x="28536" y="26960"/>
                  </a:lnTo>
                  <a:lnTo>
                    <a:pt x="28730" y="26890"/>
                  </a:lnTo>
                  <a:lnTo>
                    <a:pt x="28800" y="26863"/>
                  </a:lnTo>
                  <a:cubicBezTo>
                    <a:pt x="28870" y="26831"/>
                    <a:pt x="28946" y="26804"/>
                    <a:pt x="29016" y="26771"/>
                  </a:cubicBezTo>
                  <a:lnTo>
                    <a:pt x="29043" y="26761"/>
                  </a:lnTo>
                  <a:cubicBezTo>
                    <a:pt x="29129" y="26723"/>
                    <a:pt x="29210" y="26685"/>
                    <a:pt x="29291" y="26647"/>
                  </a:cubicBezTo>
                  <a:lnTo>
                    <a:pt x="29345" y="26620"/>
                  </a:lnTo>
                  <a:cubicBezTo>
                    <a:pt x="29410" y="26593"/>
                    <a:pt x="29475" y="26561"/>
                    <a:pt x="29534" y="26529"/>
                  </a:cubicBezTo>
                  <a:lnTo>
                    <a:pt x="29599" y="26496"/>
                  </a:lnTo>
                  <a:cubicBezTo>
                    <a:pt x="29664" y="26458"/>
                    <a:pt x="29739" y="26421"/>
                    <a:pt x="29809" y="26383"/>
                  </a:cubicBezTo>
                  <a:lnTo>
                    <a:pt x="29831" y="26372"/>
                  </a:lnTo>
                  <a:cubicBezTo>
                    <a:pt x="29912" y="26329"/>
                    <a:pt x="29987" y="26280"/>
                    <a:pt x="30068" y="26237"/>
                  </a:cubicBezTo>
                  <a:lnTo>
                    <a:pt x="30106" y="26216"/>
                  </a:lnTo>
                  <a:cubicBezTo>
                    <a:pt x="30171" y="26172"/>
                    <a:pt x="30235" y="26135"/>
                    <a:pt x="30300" y="26092"/>
                  </a:cubicBezTo>
                  <a:lnTo>
                    <a:pt x="30349" y="26059"/>
                  </a:lnTo>
                  <a:cubicBezTo>
                    <a:pt x="30414" y="26016"/>
                    <a:pt x="30484" y="25973"/>
                    <a:pt x="30548" y="25924"/>
                  </a:cubicBezTo>
                  <a:lnTo>
                    <a:pt x="30570" y="25913"/>
                  </a:lnTo>
                  <a:cubicBezTo>
                    <a:pt x="30646" y="25865"/>
                    <a:pt x="30721" y="25811"/>
                    <a:pt x="30791" y="25752"/>
                  </a:cubicBezTo>
                  <a:lnTo>
                    <a:pt x="30813" y="25741"/>
                  </a:lnTo>
                  <a:cubicBezTo>
                    <a:pt x="30883" y="25692"/>
                    <a:pt x="30942" y="25644"/>
                    <a:pt x="31007" y="25590"/>
                  </a:cubicBezTo>
                  <a:lnTo>
                    <a:pt x="31045" y="25563"/>
                  </a:lnTo>
                  <a:cubicBezTo>
                    <a:pt x="31115" y="25509"/>
                    <a:pt x="31180" y="25455"/>
                    <a:pt x="31245" y="25401"/>
                  </a:cubicBezTo>
                  <a:lnTo>
                    <a:pt x="31255" y="25390"/>
                  </a:lnTo>
                  <a:cubicBezTo>
                    <a:pt x="31326" y="25331"/>
                    <a:pt x="31396" y="25271"/>
                    <a:pt x="31466" y="25207"/>
                  </a:cubicBezTo>
                  <a:cubicBezTo>
                    <a:pt x="31536" y="25147"/>
                    <a:pt x="31601" y="25088"/>
                    <a:pt x="31665" y="25023"/>
                  </a:cubicBezTo>
                  <a:lnTo>
                    <a:pt x="31692" y="25002"/>
                  </a:lnTo>
                  <a:cubicBezTo>
                    <a:pt x="31752" y="24937"/>
                    <a:pt x="31817" y="24877"/>
                    <a:pt x="31876" y="24818"/>
                  </a:cubicBezTo>
                  <a:lnTo>
                    <a:pt x="31881" y="24813"/>
                  </a:lnTo>
                  <a:cubicBezTo>
                    <a:pt x="32011" y="24678"/>
                    <a:pt x="32140" y="24537"/>
                    <a:pt x="32259" y="24403"/>
                  </a:cubicBezTo>
                  <a:lnTo>
                    <a:pt x="32264" y="24386"/>
                  </a:lnTo>
                  <a:cubicBezTo>
                    <a:pt x="32324" y="24316"/>
                    <a:pt x="32383" y="24251"/>
                    <a:pt x="32437" y="24176"/>
                  </a:cubicBezTo>
                  <a:cubicBezTo>
                    <a:pt x="32556" y="24030"/>
                    <a:pt x="32675" y="23879"/>
                    <a:pt x="32782" y="23728"/>
                  </a:cubicBezTo>
                  <a:lnTo>
                    <a:pt x="32793" y="23712"/>
                  </a:lnTo>
                  <a:cubicBezTo>
                    <a:pt x="32955" y="23480"/>
                    <a:pt x="33106" y="23242"/>
                    <a:pt x="33247" y="23000"/>
                  </a:cubicBezTo>
                  <a:lnTo>
                    <a:pt x="33252" y="22994"/>
                  </a:lnTo>
                  <a:cubicBezTo>
                    <a:pt x="33398" y="22746"/>
                    <a:pt x="33527" y="22492"/>
                    <a:pt x="33646" y="22233"/>
                  </a:cubicBezTo>
                  <a:cubicBezTo>
                    <a:pt x="34882" y="19514"/>
                    <a:pt x="34693" y="16357"/>
                    <a:pt x="33144" y="13804"/>
                  </a:cubicBezTo>
                  <a:cubicBezTo>
                    <a:pt x="31590" y="11252"/>
                    <a:pt x="28870" y="9639"/>
                    <a:pt x="25886" y="9487"/>
                  </a:cubicBezTo>
                  <a:cubicBezTo>
                    <a:pt x="25773" y="9482"/>
                    <a:pt x="25660" y="9477"/>
                    <a:pt x="25546" y="9477"/>
                  </a:cubicBezTo>
                  <a:lnTo>
                    <a:pt x="25174" y="9477"/>
                  </a:lnTo>
                  <a:cubicBezTo>
                    <a:pt x="25066" y="9482"/>
                    <a:pt x="24958" y="9487"/>
                    <a:pt x="24850" y="9493"/>
                  </a:cubicBezTo>
                  <a:lnTo>
                    <a:pt x="24785" y="9498"/>
                  </a:lnTo>
                  <a:cubicBezTo>
                    <a:pt x="24677" y="9509"/>
                    <a:pt x="24570" y="9514"/>
                    <a:pt x="24462" y="9525"/>
                  </a:cubicBezTo>
                  <a:cubicBezTo>
                    <a:pt x="24370" y="9536"/>
                    <a:pt x="24278" y="9547"/>
                    <a:pt x="24186" y="9563"/>
                  </a:cubicBezTo>
                  <a:lnTo>
                    <a:pt x="24105" y="9574"/>
                  </a:lnTo>
                  <a:cubicBezTo>
                    <a:pt x="24041" y="9585"/>
                    <a:pt x="23971" y="9595"/>
                    <a:pt x="23911" y="9606"/>
                  </a:cubicBezTo>
                  <a:lnTo>
                    <a:pt x="23825" y="9622"/>
                  </a:lnTo>
                  <a:cubicBezTo>
                    <a:pt x="23749" y="9633"/>
                    <a:pt x="23668" y="9649"/>
                    <a:pt x="23593" y="9666"/>
                  </a:cubicBezTo>
                  <a:lnTo>
                    <a:pt x="23555" y="9671"/>
                  </a:lnTo>
                  <a:cubicBezTo>
                    <a:pt x="23469" y="9693"/>
                    <a:pt x="23382" y="9709"/>
                    <a:pt x="23296" y="9730"/>
                  </a:cubicBezTo>
                  <a:lnTo>
                    <a:pt x="23220" y="9752"/>
                  </a:lnTo>
                  <a:cubicBezTo>
                    <a:pt x="23156" y="9768"/>
                    <a:pt x="23091" y="9784"/>
                    <a:pt x="23032" y="9800"/>
                  </a:cubicBezTo>
                  <a:lnTo>
                    <a:pt x="22945" y="9822"/>
                  </a:lnTo>
                  <a:cubicBezTo>
                    <a:pt x="22881" y="9844"/>
                    <a:pt x="22810" y="9865"/>
                    <a:pt x="22740" y="9887"/>
                  </a:cubicBezTo>
                  <a:lnTo>
                    <a:pt x="22692" y="9903"/>
                  </a:lnTo>
                  <a:cubicBezTo>
                    <a:pt x="22605" y="9930"/>
                    <a:pt x="22524" y="9957"/>
                    <a:pt x="22438" y="9989"/>
                  </a:cubicBezTo>
                  <a:lnTo>
                    <a:pt x="22373" y="10011"/>
                  </a:lnTo>
                  <a:cubicBezTo>
                    <a:pt x="22314" y="10033"/>
                    <a:pt x="22249" y="10054"/>
                    <a:pt x="22184" y="10076"/>
                  </a:cubicBezTo>
                  <a:lnTo>
                    <a:pt x="22109" y="10108"/>
                  </a:lnTo>
                  <a:cubicBezTo>
                    <a:pt x="22044" y="10130"/>
                    <a:pt x="21985" y="10157"/>
                    <a:pt x="21920" y="10184"/>
                  </a:cubicBezTo>
                  <a:lnTo>
                    <a:pt x="21861" y="10211"/>
                  </a:lnTo>
                  <a:cubicBezTo>
                    <a:pt x="21780" y="10243"/>
                    <a:pt x="21704" y="10281"/>
                    <a:pt x="21623" y="10319"/>
                  </a:cubicBezTo>
                  <a:lnTo>
                    <a:pt x="21575" y="10340"/>
                  </a:lnTo>
                  <a:cubicBezTo>
                    <a:pt x="21510" y="10372"/>
                    <a:pt x="21445" y="10399"/>
                    <a:pt x="21386" y="10432"/>
                  </a:cubicBezTo>
                  <a:lnTo>
                    <a:pt x="21310" y="10470"/>
                  </a:lnTo>
                  <a:lnTo>
                    <a:pt x="21138" y="10561"/>
                  </a:lnTo>
                  <a:lnTo>
                    <a:pt x="21078" y="10594"/>
                  </a:lnTo>
                  <a:cubicBezTo>
                    <a:pt x="21003" y="10637"/>
                    <a:pt x="20927" y="10680"/>
                    <a:pt x="20852" y="10723"/>
                  </a:cubicBezTo>
                  <a:lnTo>
                    <a:pt x="20819" y="10745"/>
                  </a:lnTo>
                  <a:cubicBezTo>
                    <a:pt x="20754" y="10783"/>
                    <a:pt x="20690" y="10820"/>
                    <a:pt x="20630" y="10858"/>
                  </a:cubicBezTo>
                  <a:lnTo>
                    <a:pt x="20560" y="10901"/>
                  </a:lnTo>
                  <a:lnTo>
                    <a:pt x="20404" y="11009"/>
                  </a:lnTo>
                  <a:lnTo>
                    <a:pt x="20339" y="11052"/>
                  </a:lnTo>
                  <a:cubicBezTo>
                    <a:pt x="20269" y="11101"/>
                    <a:pt x="20199" y="11150"/>
                    <a:pt x="20128" y="11203"/>
                  </a:cubicBezTo>
                  <a:lnTo>
                    <a:pt x="20123" y="11203"/>
                  </a:lnTo>
                  <a:cubicBezTo>
                    <a:pt x="20058" y="11252"/>
                    <a:pt x="19988" y="11301"/>
                    <a:pt x="19923" y="11355"/>
                  </a:cubicBezTo>
                  <a:lnTo>
                    <a:pt x="19859" y="11398"/>
                  </a:lnTo>
                  <a:lnTo>
                    <a:pt x="19713" y="11522"/>
                  </a:lnTo>
                  <a:lnTo>
                    <a:pt x="19654" y="11570"/>
                  </a:lnTo>
                  <a:cubicBezTo>
                    <a:pt x="19594" y="11619"/>
                    <a:pt x="19535" y="11668"/>
                    <a:pt x="19476" y="11722"/>
                  </a:cubicBezTo>
                  <a:lnTo>
                    <a:pt x="19459" y="11738"/>
                  </a:lnTo>
                  <a:cubicBezTo>
                    <a:pt x="19395" y="11797"/>
                    <a:pt x="19330" y="11851"/>
                    <a:pt x="19265" y="11910"/>
                  </a:cubicBezTo>
                  <a:lnTo>
                    <a:pt x="19217" y="11959"/>
                  </a:lnTo>
                  <a:cubicBezTo>
                    <a:pt x="19168" y="12008"/>
                    <a:pt x="19125" y="12051"/>
                    <a:pt x="19082" y="12094"/>
                  </a:cubicBezTo>
                  <a:lnTo>
                    <a:pt x="19022" y="12153"/>
                  </a:lnTo>
                  <a:cubicBezTo>
                    <a:pt x="18974" y="12202"/>
                    <a:pt x="18925" y="12256"/>
                    <a:pt x="18877" y="12304"/>
                  </a:cubicBezTo>
                  <a:lnTo>
                    <a:pt x="18844" y="12337"/>
                  </a:lnTo>
                  <a:cubicBezTo>
                    <a:pt x="18785" y="12401"/>
                    <a:pt x="18731" y="12466"/>
                    <a:pt x="18672" y="12531"/>
                  </a:cubicBezTo>
                  <a:cubicBezTo>
                    <a:pt x="18661" y="12547"/>
                    <a:pt x="18645" y="12563"/>
                    <a:pt x="18628" y="12580"/>
                  </a:cubicBezTo>
                  <a:cubicBezTo>
                    <a:pt x="18585" y="12628"/>
                    <a:pt x="18547" y="12677"/>
                    <a:pt x="18504" y="12725"/>
                  </a:cubicBezTo>
                  <a:lnTo>
                    <a:pt x="18450" y="12790"/>
                  </a:lnTo>
                  <a:cubicBezTo>
                    <a:pt x="18413" y="12844"/>
                    <a:pt x="18369" y="12892"/>
                    <a:pt x="18332" y="12946"/>
                  </a:cubicBezTo>
                  <a:lnTo>
                    <a:pt x="18288" y="12995"/>
                  </a:lnTo>
                  <a:cubicBezTo>
                    <a:pt x="18240" y="13060"/>
                    <a:pt x="18186" y="13130"/>
                    <a:pt x="18137" y="13195"/>
                  </a:cubicBezTo>
                  <a:cubicBezTo>
                    <a:pt x="18127" y="13211"/>
                    <a:pt x="18116" y="13227"/>
                    <a:pt x="18105" y="13243"/>
                  </a:cubicBezTo>
                  <a:lnTo>
                    <a:pt x="17992" y="13411"/>
                  </a:lnTo>
                  <a:lnTo>
                    <a:pt x="17943" y="13475"/>
                  </a:lnTo>
                  <a:cubicBezTo>
                    <a:pt x="17905" y="13529"/>
                    <a:pt x="17873" y="13583"/>
                    <a:pt x="17841" y="13632"/>
                  </a:cubicBezTo>
                  <a:lnTo>
                    <a:pt x="17803" y="13697"/>
                  </a:lnTo>
                  <a:cubicBezTo>
                    <a:pt x="17754" y="13767"/>
                    <a:pt x="17711" y="13837"/>
                    <a:pt x="17668" y="13912"/>
                  </a:cubicBezTo>
                  <a:lnTo>
                    <a:pt x="17641" y="13950"/>
                  </a:lnTo>
                  <a:cubicBezTo>
                    <a:pt x="17608" y="14015"/>
                    <a:pt x="17576" y="14074"/>
                    <a:pt x="17538" y="14139"/>
                  </a:cubicBezTo>
                  <a:cubicBezTo>
                    <a:pt x="17522" y="14161"/>
                    <a:pt x="17511" y="14188"/>
                    <a:pt x="17501" y="14209"/>
                  </a:cubicBezTo>
                  <a:cubicBezTo>
                    <a:pt x="17468" y="14263"/>
                    <a:pt x="17441" y="14317"/>
                    <a:pt x="17414" y="14371"/>
                  </a:cubicBezTo>
                  <a:cubicBezTo>
                    <a:pt x="17398" y="14398"/>
                    <a:pt x="17387" y="14420"/>
                    <a:pt x="17376" y="14441"/>
                  </a:cubicBezTo>
                  <a:cubicBezTo>
                    <a:pt x="17339" y="14522"/>
                    <a:pt x="17301" y="14598"/>
                    <a:pt x="17263" y="14673"/>
                  </a:cubicBezTo>
                  <a:lnTo>
                    <a:pt x="17263" y="14679"/>
                  </a:lnTo>
                  <a:cubicBezTo>
                    <a:pt x="16259" y="16842"/>
                    <a:pt x="16152" y="19314"/>
                    <a:pt x="16961" y="21559"/>
                  </a:cubicBezTo>
                  <a:lnTo>
                    <a:pt x="15045" y="22568"/>
                  </a:lnTo>
                  <a:lnTo>
                    <a:pt x="11500" y="24446"/>
                  </a:lnTo>
                  <a:cubicBezTo>
                    <a:pt x="11311" y="22379"/>
                    <a:pt x="11101" y="20318"/>
                    <a:pt x="10885" y="18262"/>
                  </a:cubicBezTo>
                  <a:lnTo>
                    <a:pt x="10885" y="18229"/>
                  </a:lnTo>
                  <a:cubicBezTo>
                    <a:pt x="10869" y="18094"/>
                    <a:pt x="10852" y="17965"/>
                    <a:pt x="10842" y="17835"/>
                  </a:cubicBezTo>
                  <a:cubicBezTo>
                    <a:pt x="13319" y="17323"/>
                    <a:pt x="15466" y="15785"/>
                    <a:pt x="16761" y="13610"/>
                  </a:cubicBezTo>
                  <a:cubicBezTo>
                    <a:pt x="16880" y="13405"/>
                    <a:pt x="16993" y="13195"/>
                    <a:pt x="17096" y="12984"/>
                  </a:cubicBezTo>
                  <a:lnTo>
                    <a:pt x="17107" y="12963"/>
                  </a:lnTo>
                  <a:cubicBezTo>
                    <a:pt x="17155" y="12860"/>
                    <a:pt x="17204" y="12763"/>
                    <a:pt x="17247" y="12655"/>
                  </a:cubicBezTo>
                  <a:lnTo>
                    <a:pt x="17274" y="12601"/>
                  </a:lnTo>
                  <a:cubicBezTo>
                    <a:pt x="17317" y="12499"/>
                    <a:pt x="17360" y="12396"/>
                    <a:pt x="17403" y="12288"/>
                  </a:cubicBezTo>
                  <a:cubicBezTo>
                    <a:pt x="17436" y="12202"/>
                    <a:pt x="17468" y="12115"/>
                    <a:pt x="17501" y="12029"/>
                  </a:cubicBezTo>
                  <a:cubicBezTo>
                    <a:pt x="17506" y="12002"/>
                    <a:pt x="17517" y="11975"/>
                    <a:pt x="17528" y="11954"/>
                  </a:cubicBezTo>
                  <a:cubicBezTo>
                    <a:pt x="17549" y="11889"/>
                    <a:pt x="17571" y="11824"/>
                    <a:pt x="17592" y="11759"/>
                  </a:cubicBezTo>
                  <a:cubicBezTo>
                    <a:pt x="17603" y="11732"/>
                    <a:pt x="17608" y="11705"/>
                    <a:pt x="17619" y="11678"/>
                  </a:cubicBezTo>
                  <a:cubicBezTo>
                    <a:pt x="17646" y="11597"/>
                    <a:pt x="17668" y="11516"/>
                    <a:pt x="17689" y="11430"/>
                  </a:cubicBezTo>
                  <a:lnTo>
                    <a:pt x="17695" y="11419"/>
                  </a:lnTo>
                  <a:cubicBezTo>
                    <a:pt x="17722" y="11328"/>
                    <a:pt x="17743" y="11241"/>
                    <a:pt x="17765" y="11155"/>
                  </a:cubicBezTo>
                  <a:cubicBezTo>
                    <a:pt x="17770" y="11128"/>
                    <a:pt x="17776" y="11106"/>
                    <a:pt x="17781" y="11079"/>
                  </a:cubicBezTo>
                  <a:cubicBezTo>
                    <a:pt x="17797" y="11015"/>
                    <a:pt x="17814" y="10944"/>
                    <a:pt x="17824" y="10880"/>
                  </a:cubicBezTo>
                  <a:lnTo>
                    <a:pt x="17841" y="10804"/>
                  </a:lnTo>
                  <a:cubicBezTo>
                    <a:pt x="17857" y="10718"/>
                    <a:pt x="17873" y="10637"/>
                    <a:pt x="17889" y="10556"/>
                  </a:cubicBezTo>
                  <a:lnTo>
                    <a:pt x="17894" y="10534"/>
                  </a:lnTo>
                  <a:cubicBezTo>
                    <a:pt x="17905" y="10448"/>
                    <a:pt x="17921" y="10356"/>
                    <a:pt x="17932" y="10265"/>
                  </a:cubicBezTo>
                  <a:cubicBezTo>
                    <a:pt x="17932" y="10248"/>
                    <a:pt x="17938" y="10227"/>
                    <a:pt x="17943" y="10205"/>
                  </a:cubicBezTo>
                  <a:cubicBezTo>
                    <a:pt x="17954" y="10135"/>
                    <a:pt x="17959" y="10065"/>
                    <a:pt x="17970" y="9995"/>
                  </a:cubicBezTo>
                  <a:cubicBezTo>
                    <a:pt x="17970" y="9968"/>
                    <a:pt x="17975" y="9946"/>
                    <a:pt x="17975" y="9925"/>
                  </a:cubicBezTo>
                  <a:cubicBezTo>
                    <a:pt x="17986" y="9838"/>
                    <a:pt x="17992" y="9757"/>
                    <a:pt x="17997" y="9676"/>
                  </a:cubicBezTo>
                  <a:lnTo>
                    <a:pt x="17997" y="9655"/>
                  </a:lnTo>
                  <a:cubicBezTo>
                    <a:pt x="18002" y="9563"/>
                    <a:pt x="18008" y="9477"/>
                    <a:pt x="18013" y="9385"/>
                  </a:cubicBezTo>
                  <a:lnTo>
                    <a:pt x="18013" y="9336"/>
                  </a:lnTo>
                  <a:cubicBezTo>
                    <a:pt x="18013" y="9261"/>
                    <a:pt x="18019" y="9185"/>
                    <a:pt x="18019" y="9115"/>
                  </a:cubicBezTo>
                  <a:lnTo>
                    <a:pt x="18019" y="9050"/>
                  </a:lnTo>
                  <a:lnTo>
                    <a:pt x="18019" y="8802"/>
                  </a:lnTo>
                  <a:lnTo>
                    <a:pt x="18019" y="8786"/>
                  </a:lnTo>
                  <a:cubicBezTo>
                    <a:pt x="18019" y="8694"/>
                    <a:pt x="18013" y="8597"/>
                    <a:pt x="18008" y="8505"/>
                  </a:cubicBezTo>
                  <a:lnTo>
                    <a:pt x="18008" y="8473"/>
                  </a:lnTo>
                  <a:cubicBezTo>
                    <a:pt x="18002" y="8392"/>
                    <a:pt x="17997" y="8317"/>
                    <a:pt x="17992" y="8236"/>
                  </a:cubicBezTo>
                  <a:cubicBezTo>
                    <a:pt x="17992" y="8219"/>
                    <a:pt x="17992" y="8203"/>
                    <a:pt x="17986" y="8182"/>
                  </a:cubicBezTo>
                  <a:cubicBezTo>
                    <a:pt x="17975" y="8101"/>
                    <a:pt x="17970" y="8014"/>
                    <a:pt x="17959" y="7928"/>
                  </a:cubicBezTo>
                  <a:cubicBezTo>
                    <a:pt x="17959" y="7928"/>
                    <a:pt x="17959" y="7923"/>
                    <a:pt x="17959" y="7917"/>
                  </a:cubicBezTo>
                  <a:cubicBezTo>
                    <a:pt x="17948" y="7825"/>
                    <a:pt x="17932" y="7734"/>
                    <a:pt x="17921" y="7642"/>
                  </a:cubicBezTo>
                  <a:lnTo>
                    <a:pt x="17921" y="7626"/>
                  </a:lnTo>
                  <a:cubicBezTo>
                    <a:pt x="17905" y="7539"/>
                    <a:pt x="17889" y="7459"/>
                    <a:pt x="17878" y="7372"/>
                  </a:cubicBezTo>
                  <a:cubicBezTo>
                    <a:pt x="17878" y="7361"/>
                    <a:pt x="17873" y="7345"/>
                    <a:pt x="17868" y="7334"/>
                  </a:cubicBezTo>
                  <a:cubicBezTo>
                    <a:pt x="17851" y="7243"/>
                    <a:pt x="17835" y="7156"/>
                    <a:pt x="17814" y="7070"/>
                  </a:cubicBezTo>
                  <a:cubicBezTo>
                    <a:pt x="17776" y="6892"/>
                    <a:pt x="17727" y="6708"/>
                    <a:pt x="17679" y="6530"/>
                  </a:cubicBezTo>
                  <a:lnTo>
                    <a:pt x="17673" y="6503"/>
                  </a:lnTo>
                  <a:cubicBezTo>
                    <a:pt x="17592" y="6234"/>
                    <a:pt x="17506" y="5969"/>
                    <a:pt x="17403" y="5716"/>
                  </a:cubicBezTo>
                  <a:lnTo>
                    <a:pt x="17398" y="5699"/>
                  </a:lnTo>
                  <a:cubicBezTo>
                    <a:pt x="17290" y="5435"/>
                    <a:pt x="17177" y="5176"/>
                    <a:pt x="17047" y="4928"/>
                  </a:cubicBezTo>
                  <a:lnTo>
                    <a:pt x="17047" y="4917"/>
                  </a:lnTo>
                  <a:cubicBezTo>
                    <a:pt x="16918" y="4663"/>
                    <a:pt x="16777" y="4420"/>
                    <a:pt x="16626" y="4178"/>
                  </a:cubicBezTo>
                  <a:cubicBezTo>
                    <a:pt x="14965" y="1569"/>
                    <a:pt x="12093" y="0"/>
                    <a:pt x="9019"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47;p70">
              <a:extLst>
                <a:ext uri="{FF2B5EF4-FFF2-40B4-BE49-F238E27FC236}">
                  <a16:creationId xmlns:a16="http://schemas.microsoft.com/office/drawing/2014/main" id="{E082F4F5-9484-CCA3-2A9B-EF00B1FBCACB}"/>
                </a:ext>
              </a:extLst>
            </p:cNvPr>
            <p:cNvGrpSpPr/>
            <p:nvPr/>
          </p:nvGrpSpPr>
          <p:grpSpPr>
            <a:xfrm>
              <a:off x="712075" y="1875250"/>
              <a:ext cx="1537549" cy="1562359"/>
              <a:chOff x="712075" y="1875250"/>
              <a:chExt cx="1537549" cy="1562359"/>
            </a:xfrm>
          </p:grpSpPr>
          <p:grpSp>
            <p:nvGrpSpPr>
              <p:cNvPr id="27" name="Google Shape;1948;p70">
                <a:extLst>
                  <a:ext uri="{FF2B5EF4-FFF2-40B4-BE49-F238E27FC236}">
                    <a16:creationId xmlns:a16="http://schemas.microsoft.com/office/drawing/2014/main" id="{5B259A75-EEC4-ED69-9ABB-934B63134D23}"/>
                  </a:ext>
                </a:extLst>
              </p:cNvPr>
              <p:cNvGrpSpPr/>
              <p:nvPr/>
            </p:nvGrpSpPr>
            <p:grpSpPr>
              <a:xfrm>
                <a:off x="712075" y="1875250"/>
                <a:ext cx="834670" cy="1562359"/>
                <a:chOff x="712075" y="1875250"/>
                <a:chExt cx="834670" cy="1562359"/>
              </a:xfrm>
            </p:grpSpPr>
            <p:sp>
              <p:nvSpPr>
                <p:cNvPr id="44" name="Google Shape;1949;p70">
                  <a:extLst>
                    <a:ext uri="{FF2B5EF4-FFF2-40B4-BE49-F238E27FC236}">
                      <a16:creationId xmlns:a16="http://schemas.microsoft.com/office/drawing/2014/main" id="{BA357CFB-B50B-604B-A61B-F17DB62D1E04}"/>
                    </a:ext>
                  </a:extLst>
                </p:cNvPr>
                <p:cNvSpPr/>
                <p:nvPr/>
              </p:nvSpPr>
              <p:spPr>
                <a:xfrm>
                  <a:off x="1080462" y="2620640"/>
                  <a:ext cx="182717" cy="816969"/>
                </a:xfrm>
                <a:custGeom>
                  <a:avLst/>
                  <a:gdLst/>
                  <a:ahLst/>
                  <a:cxnLst/>
                  <a:rect l="l" t="t" r="r" b="b"/>
                  <a:pathLst>
                    <a:path w="4221" h="18872" extrusionOk="0">
                      <a:moveTo>
                        <a:pt x="1" y="141"/>
                      </a:moveTo>
                      <a:cubicBezTo>
                        <a:pt x="6" y="335"/>
                        <a:pt x="11" y="503"/>
                        <a:pt x="11" y="665"/>
                      </a:cubicBezTo>
                      <a:cubicBezTo>
                        <a:pt x="38" y="5818"/>
                        <a:pt x="71" y="10966"/>
                        <a:pt x="103" y="16119"/>
                      </a:cubicBezTo>
                      <a:cubicBezTo>
                        <a:pt x="98" y="16448"/>
                        <a:pt x="146" y="16778"/>
                        <a:pt x="244" y="17090"/>
                      </a:cubicBezTo>
                      <a:cubicBezTo>
                        <a:pt x="632" y="18305"/>
                        <a:pt x="2089" y="18871"/>
                        <a:pt x="3211" y="18240"/>
                      </a:cubicBezTo>
                      <a:cubicBezTo>
                        <a:pt x="3443" y="18094"/>
                        <a:pt x="3654" y="17905"/>
                        <a:pt x="3821" y="17684"/>
                      </a:cubicBezTo>
                      <a:cubicBezTo>
                        <a:pt x="4134" y="17290"/>
                        <a:pt x="4221" y="16810"/>
                        <a:pt x="4210" y="16319"/>
                      </a:cubicBezTo>
                      <a:cubicBezTo>
                        <a:pt x="4188" y="15428"/>
                        <a:pt x="4167" y="14538"/>
                        <a:pt x="4113" y="13648"/>
                      </a:cubicBezTo>
                      <a:cubicBezTo>
                        <a:pt x="3843" y="9239"/>
                        <a:pt x="3379" y="4852"/>
                        <a:pt x="2904" y="459"/>
                      </a:cubicBezTo>
                      <a:cubicBezTo>
                        <a:pt x="2888" y="314"/>
                        <a:pt x="2877" y="163"/>
                        <a:pt x="2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50;p70">
                  <a:extLst>
                    <a:ext uri="{FF2B5EF4-FFF2-40B4-BE49-F238E27FC236}">
                      <a16:creationId xmlns:a16="http://schemas.microsoft.com/office/drawing/2014/main" id="{9D983AF3-37D8-EA66-4416-BF3148E90505}"/>
                    </a:ext>
                  </a:extLst>
                </p:cNvPr>
                <p:cNvSpPr/>
                <p:nvPr/>
              </p:nvSpPr>
              <p:spPr>
                <a:xfrm>
                  <a:off x="1080462" y="2620640"/>
                  <a:ext cx="141853" cy="184372"/>
                </a:xfrm>
                <a:custGeom>
                  <a:avLst/>
                  <a:gdLst/>
                  <a:ahLst/>
                  <a:cxnLst/>
                  <a:rect l="l" t="t" r="r" b="b"/>
                  <a:pathLst>
                    <a:path w="3277" h="4259" extrusionOk="0">
                      <a:moveTo>
                        <a:pt x="3276" y="3989"/>
                      </a:moveTo>
                      <a:cubicBezTo>
                        <a:pt x="3157" y="2812"/>
                        <a:pt x="3033" y="1636"/>
                        <a:pt x="2904" y="465"/>
                      </a:cubicBezTo>
                      <a:cubicBezTo>
                        <a:pt x="2888" y="314"/>
                        <a:pt x="2877" y="168"/>
                        <a:pt x="2861" y="1"/>
                      </a:cubicBezTo>
                      <a:lnTo>
                        <a:pt x="1" y="141"/>
                      </a:lnTo>
                      <a:cubicBezTo>
                        <a:pt x="6" y="335"/>
                        <a:pt x="11" y="503"/>
                        <a:pt x="11" y="665"/>
                      </a:cubicBezTo>
                      <a:lnTo>
                        <a:pt x="28" y="4102"/>
                      </a:lnTo>
                      <a:cubicBezTo>
                        <a:pt x="1107" y="4258"/>
                        <a:pt x="2213" y="4226"/>
                        <a:pt x="3276" y="39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51;p70">
                  <a:extLst>
                    <a:ext uri="{FF2B5EF4-FFF2-40B4-BE49-F238E27FC236}">
                      <a16:creationId xmlns:a16="http://schemas.microsoft.com/office/drawing/2014/main" id="{E13C0295-BE5F-FE0B-4744-44160BF07FF4}"/>
                    </a:ext>
                  </a:extLst>
                </p:cNvPr>
                <p:cNvSpPr/>
                <p:nvPr/>
              </p:nvSpPr>
              <p:spPr>
                <a:xfrm>
                  <a:off x="712075" y="1875250"/>
                  <a:ext cx="814584" cy="862986"/>
                </a:xfrm>
                <a:custGeom>
                  <a:avLst/>
                  <a:gdLst/>
                  <a:ahLst/>
                  <a:cxnLst/>
                  <a:rect l="l" t="t" r="r" b="b"/>
                  <a:pathLst>
                    <a:path w="18818" h="19935" extrusionOk="0">
                      <a:moveTo>
                        <a:pt x="13006" y="1814"/>
                      </a:moveTo>
                      <a:cubicBezTo>
                        <a:pt x="16400" y="3136"/>
                        <a:pt x="18666" y="6379"/>
                        <a:pt x="18742" y="10027"/>
                      </a:cubicBezTo>
                      <a:cubicBezTo>
                        <a:pt x="18817" y="13669"/>
                        <a:pt x="16686" y="17004"/>
                        <a:pt x="13346" y="18466"/>
                      </a:cubicBezTo>
                      <a:cubicBezTo>
                        <a:pt x="10005" y="19934"/>
                        <a:pt x="6115" y="19243"/>
                        <a:pt x="3481" y="16718"/>
                      </a:cubicBezTo>
                      <a:cubicBezTo>
                        <a:pt x="848" y="14193"/>
                        <a:pt x="1" y="10329"/>
                        <a:pt x="1328" y="6929"/>
                      </a:cubicBezTo>
                      <a:cubicBezTo>
                        <a:pt x="3136" y="2294"/>
                        <a:pt x="8365" y="1"/>
                        <a:pt x="13006" y="18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52;p70">
                  <a:extLst>
                    <a:ext uri="{FF2B5EF4-FFF2-40B4-BE49-F238E27FC236}">
                      <a16:creationId xmlns:a16="http://schemas.microsoft.com/office/drawing/2014/main" id="{6110F365-044F-9B58-50B2-2A855F416F78}"/>
                    </a:ext>
                  </a:extLst>
                </p:cNvPr>
                <p:cNvSpPr/>
                <p:nvPr/>
              </p:nvSpPr>
              <p:spPr>
                <a:xfrm>
                  <a:off x="883065" y="2083859"/>
                  <a:ext cx="93025" cy="92770"/>
                </a:xfrm>
                <a:custGeom>
                  <a:avLst/>
                  <a:gdLst/>
                  <a:ahLst/>
                  <a:cxnLst/>
                  <a:rect l="l" t="t" r="r" b="b"/>
                  <a:pathLst>
                    <a:path w="2149" h="2143" extrusionOk="0">
                      <a:moveTo>
                        <a:pt x="2100" y="875"/>
                      </a:moveTo>
                      <a:cubicBezTo>
                        <a:pt x="2149" y="1679"/>
                        <a:pt x="1204" y="2143"/>
                        <a:pt x="600" y="1614"/>
                      </a:cubicBezTo>
                      <a:cubicBezTo>
                        <a:pt x="1" y="1080"/>
                        <a:pt x="336" y="87"/>
                        <a:pt x="1140" y="33"/>
                      </a:cubicBezTo>
                      <a:cubicBezTo>
                        <a:pt x="1636" y="0"/>
                        <a:pt x="2068" y="378"/>
                        <a:pt x="2100" y="8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53;p70">
                  <a:extLst>
                    <a:ext uri="{FF2B5EF4-FFF2-40B4-BE49-F238E27FC236}">
                      <a16:creationId xmlns:a16="http://schemas.microsoft.com/office/drawing/2014/main" id="{4AB0DFD3-7B92-E440-BE78-272356D465DA}"/>
                    </a:ext>
                  </a:extLst>
                </p:cNvPr>
                <p:cNvSpPr/>
                <p:nvPr/>
              </p:nvSpPr>
              <p:spPr>
                <a:xfrm>
                  <a:off x="1241669" y="2060959"/>
                  <a:ext cx="92982" cy="92554"/>
                </a:xfrm>
                <a:custGeom>
                  <a:avLst/>
                  <a:gdLst/>
                  <a:ahLst/>
                  <a:cxnLst/>
                  <a:rect l="l" t="t" r="r" b="b"/>
                  <a:pathLst>
                    <a:path w="2148" h="2138" extrusionOk="0">
                      <a:moveTo>
                        <a:pt x="2099" y="875"/>
                      </a:moveTo>
                      <a:cubicBezTo>
                        <a:pt x="2148" y="1673"/>
                        <a:pt x="1203" y="2137"/>
                        <a:pt x="604" y="1609"/>
                      </a:cubicBezTo>
                      <a:cubicBezTo>
                        <a:pt x="0" y="1080"/>
                        <a:pt x="340" y="81"/>
                        <a:pt x="1139" y="33"/>
                      </a:cubicBezTo>
                      <a:cubicBezTo>
                        <a:pt x="1635" y="1"/>
                        <a:pt x="2067" y="378"/>
                        <a:pt x="2099" y="8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54;p70">
                  <a:extLst>
                    <a:ext uri="{FF2B5EF4-FFF2-40B4-BE49-F238E27FC236}">
                      <a16:creationId xmlns:a16="http://schemas.microsoft.com/office/drawing/2014/main" id="{D771B893-2122-4FA7-EBBA-A499C54D21DA}"/>
                    </a:ext>
                  </a:extLst>
                </p:cNvPr>
                <p:cNvSpPr/>
                <p:nvPr/>
              </p:nvSpPr>
              <p:spPr>
                <a:xfrm>
                  <a:off x="915099" y="2497310"/>
                  <a:ext cx="93241" cy="92554"/>
                </a:xfrm>
                <a:custGeom>
                  <a:avLst/>
                  <a:gdLst/>
                  <a:ahLst/>
                  <a:cxnLst/>
                  <a:rect l="l" t="t" r="r" b="b"/>
                  <a:pathLst>
                    <a:path w="2154" h="2138" extrusionOk="0">
                      <a:moveTo>
                        <a:pt x="2099" y="875"/>
                      </a:moveTo>
                      <a:cubicBezTo>
                        <a:pt x="2153" y="1673"/>
                        <a:pt x="1209" y="2137"/>
                        <a:pt x="605" y="1609"/>
                      </a:cubicBezTo>
                      <a:cubicBezTo>
                        <a:pt x="0" y="1080"/>
                        <a:pt x="340" y="82"/>
                        <a:pt x="1144" y="33"/>
                      </a:cubicBezTo>
                      <a:cubicBezTo>
                        <a:pt x="1641" y="1"/>
                        <a:pt x="2067" y="378"/>
                        <a:pt x="2099" y="8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55;p70">
                  <a:extLst>
                    <a:ext uri="{FF2B5EF4-FFF2-40B4-BE49-F238E27FC236}">
                      <a16:creationId xmlns:a16="http://schemas.microsoft.com/office/drawing/2014/main" id="{CC8DCDA5-C91C-B7CD-2B73-C6CBB21650CD}"/>
                    </a:ext>
                  </a:extLst>
                </p:cNvPr>
                <p:cNvSpPr/>
                <p:nvPr/>
              </p:nvSpPr>
              <p:spPr>
                <a:xfrm>
                  <a:off x="1273876" y="2474194"/>
                  <a:ext cx="93025" cy="92770"/>
                </a:xfrm>
                <a:custGeom>
                  <a:avLst/>
                  <a:gdLst/>
                  <a:ahLst/>
                  <a:cxnLst/>
                  <a:rect l="l" t="t" r="r" b="b"/>
                  <a:pathLst>
                    <a:path w="2149" h="2143" extrusionOk="0">
                      <a:moveTo>
                        <a:pt x="2100" y="875"/>
                      </a:moveTo>
                      <a:cubicBezTo>
                        <a:pt x="2148" y="1679"/>
                        <a:pt x="1204" y="2143"/>
                        <a:pt x="605" y="1614"/>
                      </a:cubicBezTo>
                      <a:cubicBezTo>
                        <a:pt x="1" y="1080"/>
                        <a:pt x="341" y="87"/>
                        <a:pt x="1139" y="33"/>
                      </a:cubicBezTo>
                      <a:cubicBezTo>
                        <a:pt x="1636" y="0"/>
                        <a:pt x="2067" y="378"/>
                        <a:pt x="2100" y="8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56;p70">
                  <a:extLst>
                    <a:ext uri="{FF2B5EF4-FFF2-40B4-BE49-F238E27FC236}">
                      <a16:creationId xmlns:a16="http://schemas.microsoft.com/office/drawing/2014/main" id="{0E8BD94D-9C79-F4EB-BE05-EE9F93F3514B}"/>
                    </a:ext>
                  </a:extLst>
                </p:cNvPr>
                <p:cNvSpPr/>
                <p:nvPr/>
              </p:nvSpPr>
              <p:spPr>
                <a:xfrm>
                  <a:off x="716058" y="2077322"/>
                  <a:ext cx="830687" cy="477748"/>
                </a:xfrm>
                <a:custGeom>
                  <a:avLst/>
                  <a:gdLst/>
                  <a:ahLst/>
                  <a:cxnLst/>
                  <a:rect l="l" t="t" r="r" b="b"/>
                  <a:pathLst>
                    <a:path w="19190" h="11036" extrusionOk="0">
                      <a:moveTo>
                        <a:pt x="16745" y="0"/>
                      </a:moveTo>
                      <a:cubicBezTo>
                        <a:pt x="16653" y="49"/>
                        <a:pt x="16567" y="114"/>
                        <a:pt x="16491" y="189"/>
                      </a:cubicBezTo>
                      <a:cubicBezTo>
                        <a:pt x="16276" y="416"/>
                        <a:pt x="16076" y="664"/>
                        <a:pt x="15892" y="918"/>
                      </a:cubicBezTo>
                      <a:cubicBezTo>
                        <a:pt x="15623" y="1306"/>
                        <a:pt x="15396" y="1716"/>
                        <a:pt x="15105" y="2089"/>
                      </a:cubicBezTo>
                      <a:cubicBezTo>
                        <a:pt x="14640" y="2671"/>
                        <a:pt x="13977" y="2876"/>
                        <a:pt x="13216" y="2817"/>
                      </a:cubicBezTo>
                      <a:cubicBezTo>
                        <a:pt x="12514" y="2758"/>
                        <a:pt x="12023" y="2380"/>
                        <a:pt x="11602" y="1905"/>
                      </a:cubicBezTo>
                      <a:cubicBezTo>
                        <a:pt x="11311" y="1571"/>
                        <a:pt x="11047" y="1214"/>
                        <a:pt x="10761" y="869"/>
                      </a:cubicBezTo>
                      <a:cubicBezTo>
                        <a:pt x="10189" y="184"/>
                        <a:pt x="9120" y="60"/>
                        <a:pt x="8370" y="599"/>
                      </a:cubicBezTo>
                      <a:cubicBezTo>
                        <a:pt x="8036" y="837"/>
                        <a:pt x="7804" y="1144"/>
                        <a:pt x="7598" y="1479"/>
                      </a:cubicBezTo>
                      <a:cubicBezTo>
                        <a:pt x="7361" y="1857"/>
                        <a:pt x="7145" y="2250"/>
                        <a:pt x="6859" y="2596"/>
                      </a:cubicBezTo>
                      <a:cubicBezTo>
                        <a:pt x="6071" y="3567"/>
                        <a:pt x="4620" y="3664"/>
                        <a:pt x="3708" y="2801"/>
                      </a:cubicBezTo>
                      <a:cubicBezTo>
                        <a:pt x="3406" y="2520"/>
                        <a:pt x="3174" y="2180"/>
                        <a:pt x="2898" y="1878"/>
                      </a:cubicBezTo>
                      <a:cubicBezTo>
                        <a:pt x="2693" y="1641"/>
                        <a:pt x="2467" y="1414"/>
                        <a:pt x="2229" y="1209"/>
                      </a:cubicBezTo>
                      <a:cubicBezTo>
                        <a:pt x="2116" y="1117"/>
                        <a:pt x="1992" y="1042"/>
                        <a:pt x="1857" y="982"/>
                      </a:cubicBezTo>
                      <a:cubicBezTo>
                        <a:pt x="1" y="4145"/>
                        <a:pt x="249" y="8122"/>
                        <a:pt x="2478" y="11035"/>
                      </a:cubicBezTo>
                      <a:cubicBezTo>
                        <a:pt x="2591" y="10971"/>
                        <a:pt x="2688" y="10901"/>
                        <a:pt x="2780" y="10814"/>
                      </a:cubicBezTo>
                      <a:cubicBezTo>
                        <a:pt x="3006" y="10577"/>
                        <a:pt x="3217" y="10323"/>
                        <a:pt x="3406" y="10059"/>
                      </a:cubicBezTo>
                      <a:cubicBezTo>
                        <a:pt x="3675" y="9686"/>
                        <a:pt x="3902" y="9287"/>
                        <a:pt x="4188" y="8926"/>
                      </a:cubicBezTo>
                      <a:cubicBezTo>
                        <a:pt x="4550" y="8472"/>
                        <a:pt x="5062" y="8240"/>
                        <a:pt x="5672" y="8202"/>
                      </a:cubicBezTo>
                      <a:cubicBezTo>
                        <a:pt x="6314" y="8159"/>
                        <a:pt x="6870" y="8343"/>
                        <a:pt x="7291" y="8774"/>
                      </a:cubicBezTo>
                      <a:cubicBezTo>
                        <a:pt x="7593" y="9077"/>
                        <a:pt x="7831" y="9422"/>
                        <a:pt x="8122" y="9730"/>
                      </a:cubicBezTo>
                      <a:cubicBezTo>
                        <a:pt x="8354" y="9989"/>
                        <a:pt x="8586" y="10264"/>
                        <a:pt x="8872" y="10469"/>
                      </a:cubicBezTo>
                      <a:cubicBezTo>
                        <a:pt x="9590" y="10981"/>
                        <a:pt x="10388" y="10922"/>
                        <a:pt x="11068" y="10350"/>
                      </a:cubicBezTo>
                      <a:cubicBezTo>
                        <a:pt x="11397" y="10075"/>
                        <a:pt x="11608" y="9730"/>
                        <a:pt x="11834" y="9384"/>
                      </a:cubicBezTo>
                      <a:cubicBezTo>
                        <a:pt x="12018" y="9087"/>
                        <a:pt x="12212" y="8796"/>
                        <a:pt x="12428" y="8515"/>
                      </a:cubicBezTo>
                      <a:cubicBezTo>
                        <a:pt x="13146" y="7571"/>
                        <a:pt x="14754" y="7420"/>
                        <a:pt x="15633" y="8354"/>
                      </a:cubicBezTo>
                      <a:cubicBezTo>
                        <a:pt x="15925" y="8661"/>
                        <a:pt x="16162" y="9012"/>
                        <a:pt x="16454" y="9319"/>
                      </a:cubicBezTo>
                      <a:cubicBezTo>
                        <a:pt x="16702" y="9584"/>
                        <a:pt x="16972" y="9832"/>
                        <a:pt x="17247" y="10064"/>
                      </a:cubicBezTo>
                      <a:cubicBezTo>
                        <a:pt x="17290" y="10097"/>
                        <a:pt x="17333" y="10123"/>
                        <a:pt x="17382" y="10145"/>
                      </a:cubicBezTo>
                      <a:cubicBezTo>
                        <a:pt x="17635" y="9719"/>
                        <a:pt x="17851" y="9276"/>
                        <a:pt x="18029" y="8823"/>
                      </a:cubicBezTo>
                      <a:cubicBezTo>
                        <a:pt x="19189" y="5861"/>
                        <a:pt x="18698" y="2504"/>
                        <a:pt x="16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57;p70">
                  <a:extLst>
                    <a:ext uri="{FF2B5EF4-FFF2-40B4-BE49-F238E27FC236}">
                      <a16:creationId xmlns:a16="http://schemas.microsoft.com/office/drawing/2014/main" id="{C026D3D0-9F20-0D4D-6E1C-E5AB088DEA8C}"/>
                    </a:ext>
                  </a:extLst>
                </p:cNvPr>
                <p:cNvSpPr/>
                <p:nvPr/>
              </p:nvSpPr>
              <p:spPr>
                <a:xfrm>
                  <a:off x="895013" y="2270563"/>
                  <a:ext cx="144753" cy="102164"/>
                </a:xfrm>
                <a:custGeom>
                  <a:avLst/>
                  <a:gdLst/>
                  <a:ahLst/>
                  <a:cxnLst/>
                  <a:rect l="l" t="t" r="r" b="b"/>
                  <a:pathLst>
                    <a:path w="3344" h="2360" extrusionOk="0">
                      <a:moveTo>
                        <a:pt x="1701" y="1"/>
                      </a:moveTo>
                      <a:cubicBezTo>
                        <a:pt x="1664" y="1"/>
                        <a:pt x="1625" y="2"/>
                        <a:pt x="1587" y="4"/>
                      </a:cubicBezTo>
                      <a:cubicBezTo>
                        <a:pt x="567" y="64"/>
                        <a:pt x="0" y="916"/>
                        <a:pt x="33" y="1947"/>
                      </a:cubicBezTo>
                      <a:cubicBezTo>
                        <a:pt x="38" y="2220"/>
                        <a:pt x="245" y="2359"/>
                        <a:pt x="445" y="2359"/>
                      </a:cubicBezTo>
                      <a:cubicBezTo>
                        <a:pt x="635" y="2359"/>
                        <a:pt x="817" y="2232"/>
                        <a:pt x="810" y="1974"/>
                      </a:cubicBezTo>
                      <a:cubicBezTo>
                        <a:pt x="793" y="1391"/>
                        <a:pt x="977" y="938"/>
                        <a:pt x="1549" y="830"/>
                      </a:cubicBezTo>
                      <a:cubicBezTo>
                        <a:pt x="1615" y="817"/>
                        <a:pt x="1678" y="811"/>
                        <a:pt x="1739" y="811"/>
                      </a:cubicBezTo>
                      <a:cubicBezTo>
                        <a:pt x="2252" y="811"/>
                        <a:pt x="2538" y="1246"/>
                        <a:pt x="2504" y="1801"/>
                      </a:cubicBezTo>
                      <a:cubicBezTo>
                        <a:pt x="2487" y="2074"/>
                        <a:pt x="2682" y="2212"/>
                        <a:pt x="2880" y="2212"/>
                      </a:cubicBezTo>
                      <a:cubicBezTo>
                        <a:pt x="3071" y="2212"/>
                        <a:pt x="3265" y="2085"/>
                        <a:pt x="3281" y="1828"/>
                      </a:cubicBezTo>
                      <a:cubicBezTo>
                        <a:pt x="3343" y="789"/>
                        <a:pt x="2671" y="1"/>
                        <a:pt x="1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58;p70">
                  <a:extLst>
                    <a:ext uri="{FF2B5EF4-FFF2-40B4-BE49-F238E27FC236}">
                      <a16:creationId xmlns:a16="http://schemas.microsoft.com/office/drawing/2014/main" id="{57850542-E430-7BBD-549F-F6D204F9A931}"/>
                    </a:ext>
                  </a:extLst>
                </p:cNvPr>
                <p:cNvSpPr/>
                <p:nvPr/>
              </p:nvSpPr>
              <p:spPr>
                <a:xfrm>
                  <a:off x="1246561" y="2244027"/>
                  <a:ext cx="144537" cy="103939"/>
                </a:xfrm>
                <a:custGeom>
                  <a:avLst/>
                  <a:gdLst/>
                  <a:ahLst/>
                  <a:cxnLst/>
                  <a:rect l="l" t="t" r="r" b="b"/>
                  <a:pathLst>
                    <a:path w="3339" h="2401" extrusionOk="0">
                      <a:moveTo>
                        <a:pt x="1721" y="0"/>
                      </a:moveTo>
                      <a:cubicBezTo>
                        <a:pt x="1668" y="0"/>
                        <a:pt x="1614" y="3"/>
                        <a:pt x="1560" y="8"/>
                      </a:cubicBezTo>
                      <a:cubicBezTo>
                        <a:pt x="545" y="105"/>
                        <a:pt x="0" y="968"/>
                        <a:pt x="54" y="2004"/>
                      </a:cubicBezTo>
                      <a:cubicBezTo>
                        <a:pt x="71" y="2269"/>
                        <a:pt x="273" y="2401"/>
                        <a:pt x="468" y="2401"/>
                      </a:cubicBezTo>
                      <a:cubicBezTo>
                        <a:pt x="663" y="2401"/>
                        <a:pt x="850" y="2269"/>
                        <a:pt x="837" y="2004"/>
                      </a:cubicBezTo>
                      <a:cubicBezTo>
                        <a:pt x="804" y="1421"/>
                        <a:pt x="977" y="963"/>
                        <a:pt x="1549" y="839"/>
                      </a:cubicBezTo>
                      <a:cubicBezTo>
                        <a:pt x="1624" y="822"/>
                        <a:pt x="1695" y="815"/>
                        <a:pt x="1763" y="815"/>
                      </a:cubicBezTo>
                      <a:cubicBezTo>
                        <a:pt x="2257" y="815"/>
                        <a:pt x="2540" y="1232"/>
                        <a:pt x="2526" y="1783"/>
                      </a:cubicBezTo>
                      <a:cubicBezTo>
                        <a:pt x="2515" y="2047"/>
                        <a:pt x="2705" y="2179"/>
                        <a:pt x="2900" y="2179"/>
                      </a:cubicBezTo>
                      <a:cubicBezTo>
                        <a:pt x="3095" y="2179"/>
                        <a:pt x="3295" y="2047"/>
                        <a:pt x="3303" y="1783"/>
                      </a:cubicBezTo>
                      <a:cubicBezTo>
                        <a:pt x="3339" y="761"/>
                        <a:pt x="2663" y="0"/>
                        <a:pt x="1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59;p70">
                  <a:extLst>
                    <a:ext uri="{FF2B5EF4-FFF2-40B4-BE49-F238E27FC236}">
                      <a16:creationId xmlns:a16="http://schemas.microsoft.com/office/drawing/2014/main" id="{D656F94C-59D0-307C-92A5-0D3CEBCD78CB}"/>
                    </a:ext>
                  </a:extLst>
                </p:cNvPr>
                <p:cNvSpPr/>
                <p:nvPr/>
              </p:nvSpPr>
              <p:spPr>
                <a:xfrm>
                  <a:off x="1083406" y="2339046"/>
                  <a:ext cx="120426" cy="97229"/>
                </a:xfrm>
                <a:custGeom>
                  <a:avLst/>
                  <a:gdLst/>
                  <a:ahLst/>
                  <a:cxnLst/>
                  <a:rect l="l" t="t" r="r" b="b"/>
                  <a:pathLst>
                    <a:path w="2782" h="2246" extrusionOk="0">
                      <a:moveTo>
                        <a:pt x="2392" y="0"/>
                      </a:moveTo>
                      <a:cubicBezTo>
                        <a:pt x="2211" y="0"/>
                        <a:pt x="2000" y="145"/>
                        <a:pt x="2005" y="354"/>
                      </a:cubicBezTo>
                      <a:cubicBezTo>
                        <a:pt x="2005" y="678"/>
                        <a:pt x="2010" y="1239"/>
                        <a:pt x="1676" y="1396"/>
                      </a:cubicBezTo>
                      <a:cubicBezTo>
                        <a:pt x="1605" y="1428"/>
                        <a:pt x="1539" y="1443"/>
                        <a:pt x="1477" y="1443"/>
                      </a:cubicBezTo>
                      <a:cubicBezTo>
                        <a:pt x="1118" y="1443"/>
                        <a:pt x="893" y="955"/>
                        <a:pt x="828" y="624"/>
                      </a:cubicBezTo>
                      <a:cubicBezTo>
                        <a:pt x="783" y="392"/>
                        <a:pt x="603" y="286"/>
                        <a:pt x="427" y="286"/>
                      </a:cubicBezTo>
                      <a:cubicBezTo>
                        <a:pt x="210" y="286"/>
                        <a:pt x="0" y="448"/>
                        <a:pt x="57" y="737"/>
                      </a:cubicBezTo>
                      <a:cubicBezTo>
                        <a:pt x="212" y="1538"/>
                        <a:pt x="715" y="2245"/>
                        <a:pt x="1514" y="2245"/>
                      </a:cubicBezTo>
                      <a:cubicBezTo>
                        <a:pt x="1577" y="2245"/>
                        <a:pt x="1642" y="2241"/>
                        <a:pt x="1708" y="2232"/>
                      </a:cubicBezTo>
                      <a:cubicBezTo>
                        <a:pt x="2517" y="2124"/>
                        <a:pt x="2782" y="1218"/>
                        <a:pt x="2776" y="467"/>
                      </a:cubicBezTo>
                      <a:cubicBezTo>
                        <a:pt x="2776" y="241"/>
                        <a:pt x="2669" y="36"/>
                        <a:pt x="2437" y="3"/>
                      </a:cubicBezTo>
                      <a:cubicBezTo>
                        <a:pt x="2422" y="1"/>
                        <a:pt x="2407" y="0"/>
                        <a:pt x="2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60;p70">
                  <a:extLst>
                    <a:ext uri="{FF2B5EF4-FFF2-40B4-BE49-F238E27FC236}">
                      <a16:creationId xmlns:a16="http://schemas.microsoft.com/office/drawing/2014/main" id="{5F6183CA-CAAA-D66B-5AEB-A08143204D35}"/>
                    </a:ext>
                  </a:extLst>
                </p:cNvPr>
                <p:cNvSpPr/>
                <p:nvPr/>
              </p:nvSpPr>
              <p:spPr>
                <a:xfrm>
                  <a:off x="1106868" y="3259539"/>
                  <a:ext cx="75277" cy="75714"/>
                </a:xfrm>
                <a:custGeom>
                  <a:avLst/>
                  <a:gdLst/>
                  <a:ahLst/>
                  <a:cxnLst/>
                  <a:rect l="l" t="t" r="r" b="b"/>
                  <a:pathLst>
                    <a:path w="1739" h="1749" extrusionOk="0">
                      <a:moveTo>
                        <a:pt x="854" y="0"/>
                      </a:moveTo>
                      <a:cubicBezTo>
                        <a:pt x="854" y="0"/>
                        <a:pt x="853" y="0"/>
                        <a:pt x="853" y="0"/>
                      </a:cubicBezTo>
                      <a:cubicBezTo>
                        <a:pt x="772" y="6"/>
                        <a:pt x="697" y="626"/>
                        <a:pt x="659" y="664"/>
                      </a:cubicBezTo>
                      <a:cubicBezTo>
                        <a:pt x="578" y="750"/>
                        <a:pt x="0" y="810"/>
                        <a:pt x="6" y="885"/>
                      </a:cubicBezTo>
                      <a:cubicBezTo>
                        <a:pt x="11" y="966"/>
                        <a:pt x="578" y="1004"/>
                        <a:pt x="659" y="1080"/>
                      </a:cubicBezTo>
                      <a:cubicBezTo>
                        <a:pt x="702" y="1123"/>
                        <a:pt x="798" y="1749"/>
                        <a:pt x="879" y="1749"/>
                      </a:cubicBezTo>
                      <a:cubicBezTo>
                        <a:pt x="879" y="1749"/>
                        <a:pt x="880" y="1749"/>
                        <a:pt x="880" y="1749"/>
                      </a:cubicBezTo>
                      <a:cubicBezTo>
                        <a:pt x="966" y="1743"/>
                        <a:pt x="1037" y="1123"/>
                        <a:pt x="1080" y="1080"/>
                      </a:cubicBezTo>
                      <a:cubicBezTo>
                        <a:pt x="1155" y="1004"/>
                        <a:pt x="1738" y="939"/>
                        <a:pt x="1733" y="858"/>
                      </a:cubicBezTo>
                      <a:cubicBezTo>
                        <a:pt x="1727" y="783"/>
                        <a:pt x="1155" y="740"/>
                        <a:pt x="1080" y="664"/>
                      </a:cubicBezTo>
                      <a:cubicBezTo>
                        <a:pt x="1031" y="621"/>
                        <a:pt x="940" y="0"/>
                        <a:pt x="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61;p70">
                  <a:extLst>
                    <a:ext uri="{FF2B5EF4-FFF2-40B4-BE49-F238E27FC236}">
                      <a16:creationId xmlns:a16="http://schemas.microsoft.com/office/drawing/2014/main" id="{AF893BC8-BAD4-0685-2C8E-0472E08DE6C2}"/>
                    </a:ext>
                  </a:extLst>
                </p:cNvPr>
                <p:cNvSpPr/>
                <p:nvPr/>
              </p:nvSpPr>
              <p:spPr>
                <a:xfrm>
                  <a:off x="1026957" y="2001610"/>
                  <a:ext cx="75277" cy="75758"/>
                </a:xfrm>
                <a:custGeom>
                  <a:avLst/>
                  <a:gdLst/>
                  <a:ahLst/>
                  <a:cxnLst/>
                  <a:rect l="l" t="t" r="r" b="b"/>
                  <a:pathLst>
                    <a:path w="1739" h="1750" extrusionOk="0">
                      <a:moveTo>
                        <a:pt x="860" y="1"/>
                      </a:moveTo>
                      <a:cubicBezTo>
                        <a:pt x="860" y="1"/>
                        <a:pt x="859" y="1"/>
                        <a:pt x="859" y="1"/>
                      </a:cubicBezTo>
                      <a:cubicBezTo>
                        <a:pt x="767" y="6"/>
                        <a:pt x="697" y="627"/>
                        <a:pt x="659" y="665"/>
                      </a:cubicBezTo>
                      <a:cubicBezTo>
                        <a:pt x="578" y="751"/>
                        <a:pt x="1" y="805"/>
                        <a:pt x="6" y="886"/>
                      </a:cubicBezTo>
                      <a:cubicBezTo>
                        <a:pt x="12" y="967"/>
                        <a:pt x="578" y="1005"/>
                        <a:pt x="659" y="1080"/>
                      </a:cubicBezTo>
                      <a:cubicBezTo>
                        <a:pt x="702" y="1123"/>
                        <a:pt x="793" y="1749"/>
                        <a:pt x="879" y="1749"/>
                      </a:cubicBezTo>
                      <a:cubicBezTo>
                        <a:pt x="880" y="1749"/>
                        <a:pt x="880" y="1749"/>
                        <a:pt x="881" y="1749"/>
                      </a:cubicBezTo>
                      <a:cubicBezTo>
                        <a:pt x="972" y="1738"/>
                        <a:pt x="1037" y="1123"/>
                        <a:pt x="1080" y="1080"/>
                      </a:cubicBezTo>
                      <a:cubicBezTo>
                        <a:pt x="1156" y="999"/>
                        <a:pt x="1739" y="940"/>
                        <a:pt x="1733" y="859"/>
                      </a:cubicBezTo>
                      <a:cubicBezTo>
                        <a:pt x="1728" y="778"/>
                        <a:pt x="1156" y="746"/>
                        <a:pt x="1080" y="665"/>
                      </a:cubicBezTo>
                      <a:cubicBezTo>
                        <a:pt x="1032" y="622"/>
                        <a:pt x="946"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62;p70">
                  <a:extLst>
                    <a:ext uri="{FF2B5EF4-FFF2-40B4-BE49-F238E27FC236}">
                      <a16:creationId xmlns:a16="http://schemas.microsoft.com/office/drawing/2014/main" id="{6A3F9650-4A57-88B7-21E2-C89E22B23909}"/>
                    </a:ext>
                  </a:extLst>
                </p:cNvPr>
                <p:cNvSpPr/>
                <p:nvPr/>
              </p:nvSpPr>
              <p:spPr>
                <a:xfrm>
                  <a:off x="1111543" y="2868944"/>
                  <a:ext cx="117785" cy="347878"/>
                </a:xfrm>
                <a:custGeom>
                  <a:avLst/>
                  <a:gdLst/>
                  <a:ahLst/>
                  <a:cxnLst/>
                  <a:rect l="l" t="t" r="r" b="b"/>
                  <a:pathLst>
                    <a:path w="2721" h="8036" extrusionOk="0">
                      <a:moveTo>
                        <a:pt x="2720" y="7556"/>
                      </a:moveTo>
                      <a:cubicBezTo>
                        <a:pt x="2720" y="8036"/>
                        <a:pt x="1997" y="8025"/>
                        <a:pt x="2002" y="7545"/>
                      </a:cubicBezTo>
                      <a:cubicBezTo>
                        <a:pt x="2002" y="7070"/>
                        <a:pt x="2720" y="7081"/>
                        <a:pt x="2720" y="7556"/>
                      </a:cubicBezTo>
                      <a:close/>
                      <a:moveTo>
                        <a:pt x="1603" y="1900"/>
                      </a:moveTo>
                      <a:cubicBezTo>
                        <a:pt x="1689" y="3325"/>
                        <a:pt x="1814" y="4744"/>
                        <a:pt x="1900" y="6169"/>
                      </a:cubicBezTo>
                      <a:cubicBezTo>
                        <a:pt x="1932" y="6638"/>
                        <a:pt x="2634" y="6600"/>
                        <a:pt x="2601" y="6131"/>
                      </a:cubicBezTo>
                      <a:cubicBezTo>
                        <a:pt x="2515" y="4706"/>
                        <a:pt x="2391" y="3282"/>
                        <a:pt x="2305" y="1857"/>
                      </a:cubicBezTo>
                      <a:cubicBezTo>
                        <a:pt x="2272" y="1393"/>
                        <a:pt x="1571" y="1431"/>
                        <a:pt x="1603" y="1900"/>
                      </a:cubicBezTo>
                      <a:close/>
                      <a:moveTo>
                        <a:pt x="1490" y="470"/>
                      </a:moveTo>
                      <a:cubicBezTo>
                        <a:pt x="1490" y="940"/>
                        <a:pt x="2186" y="951"/>
                        <a:pt x="2191" y="481"/>
                      </a:cubicBezTo>
                      <a:cubicBezTo>
                        <a:pt x="2191" y="17"/>
                        <a:pt x="1490" y="1"/>
                        <a:pt x="1490" y="470"/>
                      </a:cubicBezTo>
                      <a:close/>
                      <a:moveTo>
                        <a:pt x="421" y="1215"/>
                      </a:moveTo>
                      <a:cubicBezTo>
                        <a:pt x="141" y="1215"/>
                        <a:pt x="0" y="1555"/>
                        <a:pt x="200" y="1755"/>
                      </a:cubicBezTo>
                      <a:cubicBezTo>
                        <a:pt x="394" y="1954"/>
                        <a:pt x="740" y="1809"/>
                        <a:pt x="740" y="1528"/>
                      </a:cubicBezTo>
                      <a:cubicBezTo>
                        <a:pt x="740" y="1355"/>
                        <a:pt x="594" y="1215"/>
                        <a:pt x="421" y="1215"/>
                      </a:cubicBezTo>
                      <a:close/>
                      <a:moveTo>
                        <a:pt x="421" y="5635"/>
                      </a:moveTo>
                      <a:cubicBezTo>
                        <a:pt x="141" y="5635"/>
                        <a:pt x="0" y="5975"/>
                        <a:pt x="200" y="6174"/>
                      </a:cubicBezTo>
                      <a:cubicBezTo>
                        <a:pt x="400" y="6374"/>
                        <a:pt x="740" y="6228"/>
                        <a:pt x="740" y="5948"/>
                      </a:cubicBezTo>
                      <a:cubicBezTo>
                        <a:pt x="740" y="5775"/>
                        <a:pt x="594" y="5635"/>
                        <a:pt x="421" y="56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63;p70">
                  <a:extLst>
                    <a:ext uri="{FF2B5EF4-FFF2-40B4-BE49-F238E27FC236}">
                      <a16:creationId xmlns:a16="http://schemas.microsoft.com/office/drawing/2014/main" id="{7400174E-09BC-1215-F444-8FF1B9630FF0}"/>
                    </a:ext>
                  </a:extLst>
                </p:cNvPr>
                <p:cNvSpPr/>
                <p:nvPr/>
              </p:nvSpPr>
              <p:spPr>
                <a:xfrm>
                  <a:off x="799475" y="2001610"/>
                  <a:ext cx="688618" cy="672380"/>
                </a:xfrm>
                <a:custGeom>
                  <a:avLst/>
                  <a:gdLst/>
                  <a:ahLst/>
                  <a:cxnLst/>
                  <a:rect l="l" t="t" r="r" b="b"/>
                  <a:pathLst>
                    <a:path w="15908" h="15532" extrusionOk="0">
                      <a:moveTo>
                        <a:pt x="15120" y="10367"/>
                      </a:moveTo>
                      <a:cubicBezTo>
                        <a:pt x="14581" y="10140"/>
                        <a:pt x="14818" y="9315"/>
                        <a:pt x="15358" y="9531"/>
                      </a:cubicBezTo>
                      <a:cubicBezTo>
                        <a:pt x="15908" y="9736"/>
                        <a:pt x="15665" y="10594"/>
                        <a:pt x="15120" y="10367"/>
                      </a:cubicBezTo>
                      <a:close/>
                      <a:moveTo>
                        <a:pt x="9314" y="14446"/>
                      </a:moveTo>
                      <a:cubicBezTo>
                        <a:pt x="8823" y="14107"/>
                        <a:pt x="8370" y="14830"/>
                        <a:pt x="8850" y="15180"/>
                      </a:cubicBezTo>
                      <a:cubicBezTo>
                        <a:pt x="9352" y="15531"/>
                        <a:pt x="9816" y="14781"/>
                        <a:pt x="9314" y="14446"/>
                      </a:cubicBezTo>
                      <a:close/>
                      <a:moveTo>
                        <a:pt x="14505" y="11079"/>
                      </a:moveTo>
                      <a:cubicBezTo>
                        <a:pt x="13771" y="12709"/>
                        <a:pt x="12271" y="14193"/>
                        <a:pt x="10382" y="14344"/>
                      </a:cubicBezTo>
                      <a:cubicBezTo>
                        <a:pt x="9951" y="14376"/>
                        <a:pt x="10064" y="15072"/>
                        <a:pt x="10506" y="15035"/>
                      </a:cubicBezTo>
                      <a:cubicBezTo>
                        <a:pt x="12611" y="14873"/>
                        <a:pt x="14305" y="13238"/>
                        <a:pt x="15126" y="11419"/>
                      </a:cubicBezTo>
                      <a:cubicBezTo>
                        <a:pt x="15304" y="11025"/>
                        <a:pt x="14688" y="10696"/>
                        <a:pt x="14510" y="11079"/>
                      </a:cubicBezTo>
                      <a:close/>
                      <a:moveTo>
                        <a:pt x="7317" y="5052"/>
                      </a:moveTo>
                      <a:cubicBezTo>
                        <a:pt x="7031" y="5052"/>
                        <a:pt x="6891" y="5392"/>
                        <a:pt x="7091" y="5591"/>
                      </a:cubicBezTo>
                      <a:cubicBezTo>
                        <a:pt x="7290" y="5791"/>
                        <a:pt x="7630" y="5651"/>
                        <a:pt x="7630" y="5365"/>
                      </a:cubicBezTo>
                      <a:cubicBezTo>
                        <a:pt x="7630" y="5192"/>
                        <a:pt x="7490" y="5052"/>
                        <a:pt x="7317" y="5052"/>
                      </a:cubicBezTo>
                      <a:close/>
                      <a:moveTo>
                        <a:pt x="9087" y="1"/>
                      </a:moveTo>
                      <a:cubicBezTo>
                        <a:pt x="8807" y="1"/>
                        <a:pt x="8661" y="341"/>
                        <a:pt x="8861" y="541"/>
                      </a:cubicBezTo>
                      <a:cubicBezTo>
                        <a:pt x="9060" y="740"/>
                        <a:pt x="9400" y="600"/>
                        <a:pt x="9406" y="319"/>
                      </a:cubicBezTo>
                      <a:cubicBezTo>
                        <a:pt x="9406" y="141"/>
                        <a:pt x="9260" y="1"/>
                        <a:pt x="9087" y="1"/>
                      </a:cubicBezTo>
                      <a:close/>
                      <a:moveTo>
                        <a:pt x="14818" y="3913"/>
                      </a:moveTo>
                      <a:cubicBezTo>
                        <a:pt x="14532" y="3913"/>
                        <a:pt x="14392" y="4253"/>
                        <a:pt x="14591" y="4453"/>
                      </a:cubicBezTo>
                      <a:cubicBezTo>
                        <a:pt x="14791" y="4652"/>
                        <a:pt x="15131" y="4512"/>
                        <a:pt x="15131" y="4232"/>
                      </a:cubicBezTo>
                      <a:cubicBezTo>
                        <a:pt x="15131" y="4053"/>
                        <a:pt x="14991" y="3913"/>
                        <a:pt x="14818" y="3913"/>
                      </a:cubicBezTo>
                      <a:close/>
                      <a:moveTo>
                        <a:pt x="14818" y="7075"/>
                      </a:moveTo>
                      <a:cubicBezTo>
                        <a:pt x="14532" y="7075"/>
                        <a:pt x="14392" y="7415"/>
                        <a:pt x="14591" y="7615"/>
                      </a:cubicBezTo>
                      <a:cubicBezTo>
                        <a:pt x="14791" y="7815"/>
                        <a:pt x="15131" y="7674"/>
                        <a:pt x="15131" y="7394"/>
                      </a:cubicBezTo>
                      <a:cubicBezTo>
                        <a:pt x="15131" y="7216"/>
                        <a:pt x="14991" y="7075"/>
                        <a:pt x="14818" y="7075"/>
                      </a:cubicBezTo>
                      <a:close/>
                      <a:moveTo>
                        <a:pt x="9767" y="12504"/>
                      </a:moveTo>
                      <a:cubicBezTo>
                        <a:pt x="9487" y="12504"/>
                        <a:pt x="9346" y="12844"/>
                        <a:pt x="9546" y="13043"/>
                      </a:cubicBezTo>
                      <a:cubicBezTo>
                        <a:pt x="9746" y="13243"/>
                        <a:pt x="10086" y="13103"/>
                        <a:pt x="10086" y="12822"/>
                      </a:cubicBezTo>
                      <a:cubicBezTo>
                        <a:pt x="10086" y="12644"/>
                        <a:pt x="9945" y="12504"/>
                        <a:pt x="9767" y="12504"/>
                      </a:cubicBezTo>
                      <a:close/>
                      <a:moveTo>
                        <a:pt x="5493" y="13804"/>
                      </a:moveTo>
                      <a:cubicBezTo>
                        <a:pt x="5213" y="13804"/>
                        <a:pt x="5067" y="14144"/>
                        <a:pt x="5267" y="14344"/>
                      </a:cubicBezTo>
                      <a:cubicBezTo>
                        <a:pt x="5466" y="14544"/>
                        <a:pt x="5806" y="14403"/>
                        <a:pt x="5812" y="14123"/>
                      </a:cubicBezTo>
                      <a:cubicBezTo>
                        <a:pt x="5812" y="13950"/>
                        <a:pt x="5666" y="13804"/>
                        <a:pt x="5493" y="13804"/>
                      </a:cubicBezTo>
                      <a:close/>
                      <a:moveTo>
                        <a:pt x="685" y="5365"/>
                      </a:moveTo>
                      <a:cubicBezTo>
                        <a:pt x="399" y="5365"/>
                        <a:pt x="259" y="5705"/>
                        <a:pt x="459" y="5904"/>
                      </a:cubicBezTo>
                      <a:cubicBezTo>
                        <a:pt x="658" y="6104"/>
                        <a:pt x="998" y="5964"/>
                        <a:pt x="998" y="5683"/>
                      </a:cubicBezTo>
                      <a:cubicBezTo>
                        <a:pt x="998" y="5510"/>
                        <a:pt x="858" y="5365"/>
                        <a:pt x="685" y="5365"/>
                      </a:cubicBezTo>
                      <a:close/>
                      <a:moveTo>
                        <a:pt x="7706" y="11166"/>
                      </a:moveTo>
                      <a:cubicBezTo>
                        <a:pt x="7425" y="11166"/>
                        <a:pt x="7280" y="11506"/>
                        <a:pt x="7479" y="11705"/>
                      </a:cubicBezTo>
                      <a:cubicBezTo>
                        <a:pt x="7679" y="11905"/>
                        <a:pt x="8019" y="11765"/>
                        <a:pt x="8019" y="11484"/>
                      </a:cubicBezTo>
                      <a:cubicBezTo>
                        <a:pt x="8024" y="11306"/>
                        <a:pt x="7879" y="11166"/>
                        <a:pt x="7706" y="11166"/>
                      </a:cubicBezTo>
                      <a:close/>
                      <a:moveTo>
                        <a:pt x="3130" y="557"/>
                      </a:moveTo>
                      <a:cubicBezTo>
                        <a:pt x="2844" y="557"/>
                        <a:pt x="2704" y="897"/>
                        <a:pt x="2903" y="1096"/>
                      </a:cubicBezTo>
                      <a:cubicBezTo>
                        <a:pt x="3103" y="1296"/>
                        <a:pt x="3443" y="1156"/>
                        <a:pt x="3443" y="875"/>
                      </a:cubicBezTo>
                      <a:cubicBezTo>
                        <a:pt x="3443" y="697"/>
                        <a:pt x="3303" y="557"/>
                        <a:pt x="3130" y="557"/>
                      </a:cubicBezTo>
                      <a:close/>
                      <a:moveTo>
                        <a:pt x="13059" y="1620"/>
                      </a:moveTo>
                      <a:cubicBezTo>
                        <a:pt x="12778" y="1620"/>
                        <a:pt x="12633" y="1960"/>
                        <a:pt x="12832" y="2159"/>
                      </a:cubicBezTo>
                      <a:cubicBezTo>
                        <a:pt x="13032" y="2359"/>
                        <a:pt x="13372" y="2219"/>
                        <a:pt x="13377" y="1938"/>
                      </a:cubicBezTo>
                      <a:cubicBezTo>
                        <a:pt x="13377" y="1760"/>
                        <a:pt x="13232" y="1620"/>
                        <a:pt x="13059" y="1620"/>
                      </a:cubicBezTo>
                      <a:close/>
                      <a:moveTo>
                        <a:pt x="685" y="8915"/>
                      </a:moveTo>
                      <a:cubicBezTo>
                        <a:pt x="227" y="8915"/>
                        <a:pt x="0" y="9466"/>
                        <a:pt x="324" y="9784"/>
                      </a:cubicBezTo>
                      <a:cubicBezTo>
                        <a:pt x="642" y="10108"/>
                        <a:pt x="1193" y="9881"/>
                        <a:pt x="1193" y="9423"/>
                      </a:cubicBezTo>
                      <a:cubicBezTo>
                        <a:pt x="1193" y="9142"/>
                        <a:pt x="966" y="8915"/>
                        <a:pt x="685" y="89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64;p70">
                <a:extLst>
                  <a:ext uri="{FF2B5EF4-FFF2-40B4-BE49-F238E27FC236}">
                    <a16:creationId xmlns:a16="http://schemas.microsoft.com/office/drawing/2014/main" id="{225BC221-C2CB-8586-85FE-A4ECB1C35D4B}"/>
                  </a:ext>
                </a:extLst>
              </p:cNvPr>
              <p:cNvGrpSpPr/>
              <p:nvPr/>
            </p:nvGrpSpPr>
            <p:grpSpPr>
              <a:xfrm>
                <a:off x="861378" y="2315800"/>
                <a:ext cx="1388246" cy="1010115"/>
                <a:chOff x="861378" y="2315800"/>
                <a:chExt cx="1388246" cy="1010115"/>
              </a:xfrm>
            </p:grpSpPr>
            <p:sp>
              <p:nvSpPr>
                <p:cNvPr id="29" name="Google Shape;1965;p70">
                  <a:extLst>
                    <a:ext uri="{FF2B5EF4-FFF2-40B4-BE49-F238E27FC236}">
                      <a16:creationId xmlns:a16="http://schemas.microsoft.com/office/drawing/2014/main" id="{4A31C7A0-D698-71B9-9ACD-B31E3A204825}"/>
                    </a:ext>
                  </a:extLst>
                </p:cNvPr>
                <p:cNvSpPr/>
                <p:nvPr/>
              </p:nvSpPr>
              <p:spPr>
                <a:xfrm>
                  <a:off x="861378" y="2823881"/>
                  <a:ext cx="747272" cy="502034"/>
                </a:xfrm>
                <a:custGeom>
                  <a:avLst/>
                  <a:gdLst/>
                  <a:ahLst/>
                  <a:cxnLst/>
                  <a:rect l="l" t="t" r="r" b="b"/>
                  <a:pathLst>
                    <a:path w="17263" h="11597" extrusionOk="0">
                      <a:moveTo>
                        <a:pt x="15816" y="0"/>
                      </a:moveTo>
                      <a:cubicBezTo>
                        <a:pt x="15644" y="92"/>
                        <a:pt x="15498" y="173"/>
                        <a:pt x="15352" y="249"/>
                      </a:cubicBezTo>
                      <a:cubicBezTo>
                        <a:pt x="10803" y="2661"/>
                        <a:pt x="6249" y="5067"/>
                        <a:pt x="1694" y="7480"/>
                      </a:cubicBezTo>
                      <a:cubicBezTo>
                        <a:pt x="1403" y="7631"/>
                        <a:pt x="1133" y="7825"/>
                        <a:pt x="896" y="8057"/>
                      </a:cubicBezTo>
                      <a:cubicBezTo>
                        <a:pt x="0" y="8969"/>
                        <a:pt x="173" y="10518"/>
                        <a:pt x="1252" y="11219"/>
                      </a:cubicBezTo>
                      <a:cubicBezTo>
                        <a:pt x="1489" y="11359"/>
                        <a:pt x="1754" y="11457"/>
                        <a:pt x="2029" y="11505"/>
                      </a:cubicBezTo>
                      <a:cubicBezTo>
                        <a:pt x="2520" y="11597"/>
                        <a:pt x="2990" y="11451"/>
                        <a:pt x="3421" y="11214"/>
                      </a:cubicBezTo>
                      <a:cubicBezTo>
                        <a:pt x="4198" y="10782"/>
                        <a:pt x="4981" y="10350"/>
                        <a:pt x="5742" y="9892"/>
                      </a:cubicBezTo>
                      <a:cubicBezTo>
                        <a:pt x="9519" y="7614"/>
                        <a:pt x="13199" y="5170"/>
                        <a:pt x="16868" y="2720"/>
                      </a:cubicBezTo>
                      <a:cubicBezTo>
                        <a:pt x="16993" y="2639"/>
                        <a:pt x="17122" y="2558"/>
                        <a:pt x="17262" y="2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6;p70">
                  <a:extLst>
                    <a:ext uri="{FF2B5EF4-FFF2-40B4-BE49-F238E27FC236}">
                      <a16:creationId xmlns:a16="http://schemas.microsoft.com/office/drawing/2014/main" id="{C915C79F-E60B-1EAE-A025-C8978B3F0C30}"/>
                    </a:ext>
                  </a:extLst>
                </p:cNvPr>
                <p:cNvSpPr/>
                <p:nvPr/>
              </p:nvSpPr>
              <p:spPr>
                <a:xfrm>
                  <a:off x="1029554" y="3013313"/>
                  <a:ext cx="173107" cy="284112"/>
                </a:xfrm>
                <a:custGeom>
                  <a:avLst/>
                  <a:gdLst/>
                  <a:ahLst/>
                  <a:cxnLst/>
                  <a:rect l="l" t="t" r="r" b="b"/>
                  <a:pathLst>
                    <a:path w="3999" h="6563" extrusionOk="0">
                      <a:moveTo>
                        <a:pt x="33" y="6563"/>
                      </a:moveTo>
                      <a:cubicBezTo>
                        <a:pt x="642" y="6223"/>
                        <a:pt x="1258" y="5877"/>
                        <a:pt x="1857" y="5516"/>
                      </a:cubicBezTo>
                      <a:cubicBezTo>
                        <a:pt x="2574" y="5084"/>
                        <a:pt x="3287" y="4647"/>
                        <a:pt x="3999" y="4199"/>
                      </a:cubicBezTo>
                      <a:cubicBezTo>
                        <a:pt x="3907" y="2801"/>
                        <a:pt x="3794" y="1398"/>
                        <a:pt x="3670" y="1"/>
                      </a:cubicBezTo>
                      <a:lnTo>
                        <a:pt x="0" y="1943"/>
                      </a:lnTo>
                      <a:cubicBezTo>
                        <a:pt x="11" y="3481"/>
                        <a:pt x="22" y="5025"/>
                        <a:pt x="33" y="656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7;p70">
                  <a:extLst>
                    <a:ext uri="{FF2B5EF4-FFF2-40B4-BE49-F238E27FC236}">
                      <a16:creationId xmlns:a16="http://schemas.microsoft.com/office/drawing/2014/main" id="{03855184-E05E-2186-1394-6112C6BFCC81}"/>
                    </a:ext>
                  </a:extLst>
                </p:cNvPr>
                <p:cNvSpPr/>
                <p:nvPr/>
              </p:nvSpPr>
              <p:spPr>
                <a:xfrm>
                  <a:off x="1394651" y="2823881"/>
                  <a:ext cx="214013" cy="202814"/>
                </a:xfrm>
                <a:custGeom>
                  <a:avLst/>
                  <a:gdLst/>
                  <a:ahLst/>
                  <a:cxnLst/>
                  <a:rect l="l" t="t" r="r" b="b"/>
                  <a:pathLst>
                    <a:path w="4944" h="4685" extrusionOk="0">
                      <a:moveTo>
                        <a:pt x="1598" y="4684"/>
                      </a:moveTo>
                      <a:cubicBezTo>
                        <a:pt x="2585" y="4031"/>
                        <a:pt x="3567" y="3378"/>
                        <a:pt x="4549" y="2720"/>
                      </a:cubicBezTo>
                      <a:cubicBezTo>
                        <a:pt x="4674" y="2639"/>
                        <a:pt x="4803" y="2558"/>
                        <a:pt x="4943" y="2472"/>
                      </a:cubicBezTo>
                      <a:lnTo>
                        <a:pt x="3492" y="0"/>
                      </a:lnTo>
                      <a:cubicBezTo>
                        <a:pt x="3319" y="92"/>
                        <a:pt x="3179" y="173"/>
                        <a:pt x="3033" y="249"/>
                      </a:cubicBezTo>
                      <a:lnTo>
                        <a:pt x="1" y="1857"/>
                      </a:lnTo>
                      <a:cubicBezTo>
                        <a:pt x="357" y="2887"/>
                        <a:pt x="896" y="3848"/>
                        <a:pt x="1598" y="468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68;p70">
                  <a:extLst>
                    <a:ext uri="{FF2B5EF4-FFF2-40B4-BE49-F238E27FC236}">
                      <a16:creationId xmlns:a16="http://schemas.microsoft.com/office/drawing/2014/main" id="{10F9C805-2177-0D20-2CA0-2197AF102779}"/>
                    </a:ext>
                  </a:extLst>
                </p:cNvPr>
                <p:cNvSpPr/>
                <p:nvPr/>
              </p:nvSpPr>
              <p:spPr>
                <a:xfrm>
                  <a:off x="1425733" y="2315800"/>
                  <a:ext cx="823891" cy="829566"/>
                </a:xfrm>
                <a:custGeom>
                  <a:avLst/>
                  <a:gdLst/>
                  <a:ahLst/>
                  <a:cxnLst/>
                  <a:rect l="l" t="t" r="r" b="b"/>
                  <a:pathLst>
                    <a:path w="19033" h="19163" extrusionOk="0">
                      <a:moveTo>
                        <a:pt x="18639" y="8527"/>
                      </a:moveTo>
                      <a:cubicBezTo>
                        <a:pt x="19032" y="12153"/>
                        <a:pt x="17209" y="15660"/>
                        <a:pt x="14009" y="17414"/>
                      </a:cubicBezTo>
                      <a:cubicBezTo>
                        <a:pt x="10814" y="19163"/>
                        <a:pt x="6875" y="18817"/>
                        <a:pt x="4031" y="16535"/>
                      </a:cubicBezTo>
                      <a:cubicBezTo>
                        <a:pt x="1187" y="14252"/>
                        <a:pt x="0" y="10480"/>
                        <a:pt x="1020" y="6978"/>
                      </a:cubicBezTo>
                      <a:cubicBezTo>
                        <a:pt x="2040" y="3481"/>
                        <a:pt x="5073" y="940"/>
                        <a:pt x="8699" y="540"/>
                      </a:cubicBezTo>
                      <a:cubicBezTo>
                        <a:pt x="13647" y="1"/>
                        <a:pt x="18099" y="3578"/>
                        <a:pt x="18639" y="8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69;p70">
                  <a:extLst>
                    <a:ext uri="{FF2B5EF4-FFF2-40B4-BE49-F238E27FC236}">
                      <a16:creationId xmlns:a16="http://schemas.microsoft.com/office/drawing/2014/main" id="{2405A55B-6E33-6278-3338-1CB30A9D7533}"/>
                    </a:ext>
                  </a:extLst>
                </p:cNvPr>
                <p:cNvSpPr/>
                <p:nvPr/>
              </p:nvSpPr>
              <p:spPr>
                <a:xfrm>
                  <a:off x="1877710" y="2412291"/>
                  <a:ext cx="90904" cy="101428"/>
                </a:xfrm>
                <a:custGeom>
                  <a:avLst/>
                  <a:gdLst/>
                  <a:ahLst/>
                  <a:cxnLst/>
                  <a:rect l="l" t="t" r="r" b="b"/>
                  <a:pathLst>
                    <a:path w="2100" h="2343" extrusionOk="0">
                      <a:moveTo>
                        <a:pt x="1533" y="1927"/>
                      </a:moveTo>
                      <a:cubicBezTo>
                        <a:pt x="848" y="2342"/>
                        <a:pt x="1" y="1722"/>
                        <a:pt x="190" y="939"/>
                      </a:cubicBezTo>
                      <a:cubicBezTo>
                        <a:pt x="384" y="162"/>
                        <a:pt x="1420" y="0"/>
                        <a:pt x="1841" y="686"/>
                      </a:cubicBezTo>
                      <a:cubicBezTo>
                        <a:pt x="2100" y="1112"/>
                        <a:pt x="1960" y="1668"/>
                        <a:pt x="1533" y="19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0;p70">
                  <a:extLst>
                    <a:ext uri="{FF2B5EF4-FFF2-40B4-BE49-F238E27FC236}">
                      <a16:creationId xmlns:a16="http://schemas.microsoft.com/office/drawing/2014/main" id="{1E58A958-ABD8-AB14-F6E6-17BACBBF2473}"/>
                    </a:ext>
                  </a:extLst>
                </p:cNvPr>
                <p:cNvSpPr/>
                <p:nvPr/>
              </p:nvSpPr>
              <p:spPr>
                <a:xfrm>
                  <a:off x="2064111" y="2719685"/>
                  <a:ext cx="90687" cy="101428"/>
                </a:xfrm>
                <a:custGeom>
                  <a:avLst/>
                  <a:gdLst/>
                  <a:ahLst/>
                  <a:cxnLst/>
                  <a:rect l="l" t="t" r="r" b="b"/>
                  <a:pathLst>
                    <a:path w="2095" h="2343" extrusionOk="0">
                      <a:moveTo>
                        <a:pt x="1533" y="1927"/>
                      </a:moveTo>
                      <a:cubicBezTo>
                        <a:pt x="848" y="2343"/>
                        <a:pt x="1" y="1717"/>
                        <a:pt x="190" y="940"/>
                      </a:cubicBezTo>
                      <a:cubicBezTo>
                        <a:pt x="384" y="157"/>
                        <a:pt x="1420" y="1"/>
                        <a:pt x="1836" y="686"/>
                      </a:cubicBezTo>
                      <a:cubicBezTo>
                        <a:pt x="2095" y="1112"/>
                        <a:pt x="1960" y="1668"/>
                        <a:pt x="1533" y="19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1;p70">
                  <a:extLst>
                    <a:ext uri="{FF2B5EF4-FFF2-40B4-BE49-F238E27FC236}">
                      <a16:creationId xmlns:a16="http://schemas.microsoft.com/office/drawing/2014/main" id="{63560A56-D331-FB8A-E804-043292E73051}"/>
                    </a:ext>
                  </a:extLst>
                </p:cNvPr>
                <p:cNvSpPr/>
                <p:nvPr/>
              </p:nvSpPr>
              <p:spPr>
                <a:xfrm>
                  <a:off x="1526163" y="2632111"/>
                  <a:ext cx="90904" cy="101428"/>
                </a:xfrm>
                <a:custGeom>
                  <a:avLst/>
                  <a:gdLst/>
                  <a:ahLst/>
                  <a:cxnLst/>
                  <a:rect l="l" t="t" r="r" b="b"/>
                  <a:pathLst>
                    <a:path w="2100" h="2343" extrusionOk="0">
                      <a:moveTo>
                        <a:pt x="1538" y="1927"/>
                      </a:moveTo>
                      <a:cubicBezTo>
                        <a:pt x="848" y="2342"/>
                        <a:pt x="1" y="1722"/>
                        <a:pt x="195" y="939"/>
                      </a:cubicBezTo>
                      <a:cubicBezTo>
                        <a:pt x="384" y="162"/>
                        <a:pt x="1425" y="0"/>
                        <a:pt x="1841" y="686"/>
                      </a:cubicBezTo>
                      <a:cubicBezTo>
                        <a:pt x="2100" y="1112"/>
                        <a:pt x="1959" y="1668"/>
                        <a:pt x="1538" y="19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2;p70">
                  <a:extLst>
                    <a:ext uri="{FF2B5EF4-FFF2-40B4-BE49-F238E27FC236}">
                      <a16:creationId xmlns:a16="http://schemas.microsoft.com/office/drawing/2014/main" id="{1BBF7591-6940-7EA5-9FB9-A0259A364E44}"/>
                    </a:ext>
                  </a:extLst>
                </p:cNvPr>
                <p:cNvSpPr/>
                <p:nvPr/>
              </p:nvSpPr>
              <p:spPr>
                <a:xfrm>
                  <a:off x="1712564" y="2939505"/>
                  <a:ext cx="90687" cy="101428"/>
                </a:xfrm>
                <a:custGeom>
                  <a:avLst/>
                  <a:gdLst/>
                  <a:ahLst/>
                  <a:cxnLst/>
                  <a:rect l="l" t="t" r="r" b="b"/>
                  <a:pathLst>
                    <a:path w="2095" h="2343" extrusionOk="0">
                      <a:moveTo>
                        <a:pt x="1533" y="1927"/>
                      </a:moveTo>
                      <a:cubicBezTo>
                        <a:pt x="848" y="2343"/>
                        <a:pt x="1" y="1717"/>
                        <a:pt x="190" y="940"/>
                      </a:cubicBezTo>
                      <a:cubicBezTo>
                        <a:pt x="384" y="157"/>
                        <a:pt x="1420" y="1"/>
                        <a:pt x="1841" y="686"/>
                      </a:cubicBezTo>
                      <a:cubicBezTo>
                        <a:pt x="2094" y="1112"/>
                        <a:pt x="1960" y="1668"/>
                        <a:pt x="1533" y="19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3;p70">
                  <a:extLst>
                    <a:ext uri="{FF2B5EF4-FFF2-40B4-BE49-F238E27FC236}">
                      <a16:creationId xmlns:a16="http://schemas.microsoft.com/office/drawing/2014/main" id="{C2B1E632-B617-F7A8-8C97-756072143174}"/>
                    </a:ext>
                  </a:extLst>
                </p:cNvPr>
                <p:cNvSpPr/>
                <p:nvPr/>
              </p:nvSpPr>
              <p:spPr>
                <a:xfrm>
                  <a:off x="1490666" y="2329826"/>
                  <a:ext cx="709222" cy="788224"/>
                </a:xfrm>
                <a:custGeom>
                  <a:avLst/>
                  <a:gdLst/>
                  <a:ahLst/>
                  <a:cxnLst/>
                  <a:rect l="l" t="t" r="r" b="b"/>
                  <a:pathLst>
                    <a:path w="16384" h="18208" extrusionOk="0">
                      <a:moveTo>
                        <a:pt x="16383" y="12919"/>
                      </a:moveTo>
                      <a:cubicBezTo>
                        <a:pt x="16291" y="12865"/>
                        <a:pt x="16200" y="12816"/>
                        <a:pt x="16097" y="12784"/>
                      </a:cubicBezTo>
                      <a:cubicBezTo>
                        <a:pt x="15795" y="12698"/>
                        <a:pt x="15482" y="12633"/>
                        <a:pt x="15169" y="12595"/>
                      </a:cubicBezTo>
                      <a:cubicBezTo>
                        <a:pt x="14705" y="12525"/>
                        <a:pt x="14230" y="12520"/>
                        <a:pt x="13766" y="12433"/>
                      </a:cubicBezTo>
                      <a:cubicBezTo>
                        <a:pt x="13037" y="12293"/>
                        <a:pt x="12552" y="11802"/>
                        <a:pt x="12250" y="11095"/>
                      </a:cubicBezTo>
                      <a:cubicBezTo>
                        <a:pt x="11974" y="10442"/>
                        <a:pt x="12088" y="9832"/>
                        <a:pt x="12314" y="9244"/>
                      </a:cubicBezTo>
                      <a:cubicBezTo>
                        <a:pt x="12471" y="8829"/>
                        <a:pt x="12671" y="8429"/>
                        <a:pt x="12838" y="8019"/>
                      </a:cubicBezTo>
                      <a:cubicBezTo>
                        <a:pt x="13189" y="7194"/>
                        <a:pt x="12795" y="6190"/>
                        <a:pt x="11974" y="5774"/>
                      </a:cubicBezTo>
                      <a:cubicBezTo>
                        <a:pt x="11607" y="5591"/>
                        <a:pt x="11230" y="5526"/>
                        <a:pt x="10841" y="5494"/>
                      </a:cubicBezTo>
                      <a:cubicBezTo>
                        <a:pt x="10393" y="5456"/>
                        <a:pt x="9945" y="5451"/>
                        <a:pt x="9508" y="5359"/>
                      </a:cubicBezTo>
                      <a:cubicBezTo>
                        <a:pt x="8278" y="5111"/>
                        <a:pt x="7523" y="3864"/>
                        <a:pt x="7868" y="2661"/>
                      </a:cubicBezTo>
                      <a:cubicBezTo>
                        <a:pt x="7976" y="2262"/>
                        <a:pt x="8170" y="1900"/>
                        <a:pt x="8310" y="1511"/>
                      </a:cubicBezTo>
                      <a:cubicBezTo>
                        <a:pt x="8424" y="1220"/>
                        <a:pt x="8521" y="918"/>
                        <a:pt x="8596" y="610"/>
                      </a:cubicBezTo>
                      <a:cubicBezTo>
                        <a:pt x="8618" y="470"/>
                        <a:pt x="8629" y="324"/>
                        <a:pt x="8623" y="179"/>
                      </a:cubicBezTo>
                      <a:cubicBezTo>
                        <a:pt x="4959" y="1"/>
                        <a:pt x="1554" y="2051"/>
                        <a:pt x="0" y="5375"/>
                      </a:cubicBezTo>
                      <a:cubicBezTo>
                        <a:pt x="103" y="5445"/>
                        <a:pt x="216" y="5499"/>
                        <a:pt x="335" y="5542"/>
                      </a:cubicBezTo>
                      <a:cubicBezTo>
                        <a:pt x="648" y="5634"/>
                        <a:pt x="966" y="5704"/>
                        <a:pt x="1295" y="5747"/>
                      </a:cubicBezTo>
                      <a:cubicBezTo>
                        <a:pt x="1749" y="5818"/>
                        <a:pt x="2207" y="5834"/>
                        <a:pt x="2661" y="5920"/>
                      </a:cubicBezTo>
                      <a:cubicBezTo>
                        <a:pt x="3227" y="6033"/>
                        <a:pt x="3670" y="6373"/>
                        <a:pt x="3988" y="6902"/>
                      </a:cubicBezTo>
                      <a:cubicBezTo>
                        <a:pt x="4317" y="7453"/>
                        <a:pt x="4414" y="8025"/>
                        <a:pt x="4231" y="8602"/>
                      </a:cubicBezTo>
                      <a:cubicBezTo>
                        <a:pt x="4101" y="9007"/>
                        <a:pt x="3907" y="9379"/>
                        <a:pt x="3761" y="9778"/>
                      </a:cubicBezTo>
                      <a:cubicBezTo>
                        <a:pt x="3643" y="10108"/>
                        <a:pt x="3508" y="10437"/>
                        <a:pt x="3459" y="10782"/>
                      </a:cubicBezTo>
                      <a:cubicBezTo>
                        <a:pt x="3335" y="11662"/>
                        <a:pt x="3756" y="12342"/>
                        <a:pt x="4576" y="12676"/>
                      </a:cubicBezTo>
                      <a:cubicBezTo>
                        <a:pt x="4976" y="12843"/>
                        <a:pt x="5380" y="12870"/>
                        <a:pt x="5790" y="12908"/>
                      </a:cubicBezTo>
                      <a:cubicBezTo>
                        <a:pt x="6141" y="12935"/>
                        <a:pt x="6487" y="12973"/>
                        <a:pt x="6832" y="13032"/>
                      </a:cubicBezTo>
                      <a:cubicBezTo>
                        <a:pt x="8003" y="13232"/>
                        <a:pt x="8882" y="14581"/>
                        <a:pt x="8462" y="15795"/>
                      </a:cubicBezTo>
                      <a:cubicBezTo>
                        <a:pt x="8321" y="16200"/>
                        <a:pt x="8122" y="16572"/>
                        <a:pt x="7981" y="16972"/>
                      </a:cubicBezTo>
                      <a:cubicBezTo>
                        <a:pt x="7868" y="17317"/>
                        <a:pt x="7771" y="17668"/>
                        <a:pt x="7695" y="18018"/>
                      </a:cubicBezTo>
                      <a:cubicBezTo>
                        <a:pt x="7679" y="18072"/>
                        <a:pt x="7679" y="18126"/>
                        <a:pt x="7684" y="18180"/>
                      </a:cubicBezTo>
                      <a:cubicBezTo>
                        <a:pt x="8176" y="18207"/>
                        <a:pt x="8667" y="18196"/>
                        <a:pt x="9158" y="18143"/>
                      </a:cubicBezTo>
                      <a:cubicBezTo>
                        <a:pt x="12314" y="17797"/>
                        <a:pt x="15061" y="15811"/>
                        <a:pt x="16383" y="129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74;p70">
                  <a:extLst>
                    <a:ext uri="{FF2B5EF4-FFF2-40B4-BE49-F238E27FC236}">
                      <a16:creationId xmlns:a16="http://schemas.microsoft.com/office/drawing/2014/main" id="{F6E53F39-9A9B-B912-8D19-55F4648BD093}"/>
                    </a:ext>
                  </a:extLst>
                </p:cNvPr>
                <p:cNvSpPr/>
                <p:nvPr/>
              </p:nvSpPr>
              <p:spPr>
                <a:xfrm>
                  <a:off x="1684513" y="2521768"/>
                  <a:ext cx="146052" cy="137143"/>
                </a:xfrm>
                <a:custGeom>
                  <a:avLst/>
                  <a:gdLst/>
                  <a:ahLst/>
                  <a:cxnLst/>
                  <a:rect l="l" t="t" r="r" b="b"/>
                  <a:pathLst>
                    <a:path w="3374" h="3168" extrusionOk="0">
                      <a:moveTo>
                        <a:pt x="1477" y="1"/>
                      </a:moveTo>
                      <a:cubicBezTo>
                        <a:pt x="1124" y="1"/>
                        <a:pt x="751" y="105"/>
                        <a:pt x="395" y="304"/>
                      </a:cubicBezTo>
                      <a:cubicBezTo>
                        <a:pt x="1" y="520"/>
                        <a:pt x="187" y="1062"/>
                        <a:pt x="536" y="1062"/>
                      </a:cubicBezTo>
                      <a:cubicBezTo>
                        <a:pt x="598" y="1062"/>
                        <a:pt x="665" y="1045"/>
                        <a:pt x="735" y="1006"/>
                      </a:cubicBezTo>
                      <a:cubicBezTo>
                        <a:pt x="974" y="871"/>
                        <a:pt x="1208" y="790"/>
                        <a:pt x="1426" y="790"/>
                      </a:cubicBezTo>
                      <a:cubicBezTo>
                        <a:pt x="1672" y="790"/>
                        <a:pt x="1898" y="893"/>
                        <a:pt x="2089" y="1135"/>
                      </a:cubicBezTo>
                      <a:cubicBezTo>
                        <a:pt x="2483" y="1637"/>
                        <a:pt x="2235" y="2171"/>
                        <a:pt x="1669" y="2425"/>
                      </a:cubicBezTo>
                      <a:cubicBezTo>
                        <a:pt x="1246" y="2613"/>
                        <a:pt x="1448" y="3167"/>
                        <a:pt x="1824" y="3167"/>
                      </a:cubicBezTo>
                      <a:cubicBezTo>
                        <a:pt x="1880" y="3167"/>
                        <a:pt x="1940" y="3155"/>
                        <a:pt x="2003" y="3127"/>
                      </a:cubicBezTo>
                      <a:cubicBezTo>
                        <a:pt x="2996" y="2689"/>
                        <a:pt x="3374" y="1664"/>
                        <a:pt x="2845" y="785"/>
                      </a:cubicBezTo>
                      <a:cubicBezTo>
                        <a:pt x="2524" y="250"/>
                        <a:pt x="2023"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5;p70">
                  <a:extLst>
                    <a:ext uri="{FF2B5EF4-FFF2-40B4-BE49-F238E27FC236}">
                      <a16:creationId xmlns:a16="http://schemas.microsoft.com/office/drawing/2014/main" id="{C8A3845C-6E53-03AD-7309-7ECF5069CF87}"/>
                    </a:ext>
                  </a:extLst>
                </p:cNvPr>
                <p:cNvSpPr/>
                <p:nvPr/>
              </p:nvSpPr>
              <p:spPr>
                <a:xfrm>
                  <a:off x="1869615" y="2821933"/>
                  <a:ext cx="147610" cy="136623"/>
                </a:xfrm>
                <a:custGeom>
                  <a:avLst/>
                  <a:gdLst/>
                  <a:ahLst/>
                  <a:cxnLst/>
                  <a:rect l="l" t="t" r="r" b="b"/>
                  <a:pathLst>
                    <a:path w="3410" h="3156" extrusionOk="0">
                      <a:moveTo>
                        <a:pt x="1505" y="0"/>
                      </a:moveTo>
                      <a:cubicBezTo>
                        <a:pt x="1138" y="0"/>
                        <a:pt x="750" y="114"/>
                        <a:pt x="382" y="331"/>
                      </a:cubicBezTo>
                      <a:cubicBezTo>
                        <a:pt x="1" y="558"/>
                        <a:pt x="192" y="1084"/>
                        <a:pt x="536" y="1084"/>
                      </a:cubicBezTo>
                      <a:cubicBezTo>
                        <a:pt x="601" y="1084"/>
                        <a:pt x="671" y="1065"/>
                        <a:pt x="744" y="1022"/>
                      </a:cubicBezTo>
                      <a:cubicBezTo>
                        <a:pt x="989" y="877"/>
                        <a:pt x="1231" y="789"/>
                        <a:pt x="1458" y="789"/>
                      </a:cubicBezTo>
                      <a:cubicBezTo>
                        <a:pt x="1695" y="789"/>
                        <a:pt x="1916" y="885"/>
                        <a:pt x="2109" y="1114"/>
                      </a:cubicBezTo>
                      <a:cubicBezTo>
                        <a:pt x="2519" y="1605"/>
                        <a:pt x="2287" y="2145"/>
                        <a:pt x="1720" y="2414"/>
                      </a:cubicBezTo>
                      <a:cubicBezTo>
                        <a:pt x="1306" y="2614"/>
                        <a:pt x="1522" y="3156"/>
                        <a:pt x="1894" y="3156"/>
                      </a:cubicBezTo>
                      <a:cubicBezTo>
                        <a:pt x="1953" y="3156"/>
                        <a:pt x="2016" y="3142"/>
                        <a:pt x="2082" y="3110"/>
                      </a:cubicBezTo>
                      <a:cubicBezTo>
                        <a:pt x="3059" y="2641"/>
                        <a:pt x="3409" y="1610"/>
                        <a:pt x="2848" y="742"/>
                      </a:cubicBezTo>
                      <a:cubicBezTo>
                        <a:pt x="2520" y="236"/>
                        <a:pt x="2033" y="0"/>
                        <a:pt x="1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76;p70">
                  <a:extLst>
                    <a:ext uri="{FF2B5EF4-FFF2-40B4-BE49-F238E27FC236}">
                      <a16:creationId xmlns:a16="http://schemas.microsoft.com/office/drawing/2014/main" id="{1CFC50AC-CADC-6C27-C229-79215BEBBC4D}"/>
                    </a:ext>
                  </a:extLst>
                </p:cNvPr>
                <p:cNvSpPr/>
                <p:nvPr/>
              </p:nvSpPr>
              <p:spPr>
                <a:xfrm>
                  <a:off x="1727758" y="2706049"/>
                  <a:ext cx="126659" cy="116970"/>
                </a:xfrm>
                <a:custGeom>
                  <a:avLst/>
                  <a:gdLst/>
                  <a:ahLst/>
                  <a:cxnLst/>
                  <a:rect l="l" t="t" r="r" b="b"/>
                  <a:pathLst>
                    <a:path w="2926" h="2702" extrusionOk="0">
                      <a:moveTo>
                        <a:pt x="1337" y="0"/>
                      </a:moveTo>
                      <a:cubicBezTo>
                        <a:pt x="1258" y="0"/>
                        <a:pt x="1174" y="28"/>
                        <a:pt x="1090" y="95"/>
                      </a:cubicBezTo>
                      <a:cubicBezTo>
                        <a:pt x="405" y="645"/>
                        <a:pt x="0" y="1503"/>
                        <a:pt x="529" y="2248"/>
                      </a:cubicBezTo>
                      <a:cubicBezTo>
                        <a:pt x="761" y="2577"/>
                        <a:pt x="1101" y="2702"/>
                        <a:pt x="1466" y="2702"/>
                      </a:cubicBezTo>
                      <a:cubicBezTo>
                        <a:pt x="1848" y="2702"/>
                        <a:pt x="2256" y="2565"/>
                        <a:pt x="2596" y="2383"/>
                      </a:cubicBezTo>
                      <a:cubicBezTo>
                        <a:pt x="2790" y="2275"/>
                        <a:pt x="2925" y="2086"/>
                        <a:pt x="2850" y="1864"/>
                      </a:cubicBezTo>
                      <a:cubicBezTo>
                        <a:pt x="2800" y="1728"/>
                        <a:pt x="2639" y="1607"/>
                        <a:pt x="2479" y="1607"/>
                      </a:cubicBezTo>
                      <a:cubicBezTo>
                        <a:pt x="2431" y="1607"/>
                        <a:pt x="2382" y="1618"/>
                        <a:pt x="2337" y="1643"/>
                      </a:cubicBezTo>
                      <a:cubicBezTo>
                        <a:pt x="2129" y="1753"/>
                        <a:pt x="1808" y="1922"/>
                        <a:pt x="1536" y="1922"/>
                      </a:cubicBezTo>
                      <a:cubicBezTo>
                        <a:pt x="1433" y="1922"/>
                        <a:pt x="1338" y="1898"/>
                        <a:pt x="1258" y="1837"/>
                      </a:cubicBezTo>
                      <a:cubicBezTo>
                        <a:pt x="842" y="1519"/>
                        <a:pt x="1236" y="974"/>
                        <a:pt x="1544" y="731"/>
                      </a:cubicBezTo>
                      <a:cubicBezTo>
                        <a:pt x="1877" y="463"/>
                        <a:pt x="1655" y="0"/>
                        <a:pt x="1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77;p70">
                  <a:extLst>
                    <a:ext uri="{FF2B5EF4-FFF2-40B4-BE49-F238E27FC236}">
                      <a16:creationId xmlns:a16="http://schemas.microsoft.com/office/drawing/2014/main" id="{E29FFC84-A6E8-D845-20E2-41675501FBFC}"/>
                    </a:ext>
                  </a:extLst>
                </p:cNvPr>
                <p:cNvSpPr/>
                <p:nvPr/>
              </p:nvSpPr>
              <p:spPr>
                <a:xfrm>
                  <a:off x="2033766" y="2518825"/>
                  <a:ext cx="75017" cy="75714"/>
                </a:xfrm>
                <a:custGeom>
                  <a:avLst/>
                  <a:gdLst/>
                  <a:ahLst/>
                  <a:cxnLst/>
                  <a:rect l="l" t="t" r="r" b="b"/>
                  <a:pathLst>
                    <a:path w="1733" h="1749" extrusionOk="0">
                      <a:moveTo>
                        <a:pt x="854" y="0"/>
                      </a:moveTo>
                      <a:cubicBezTo>
                        <a:pt x="854" y="0"/>
                        <a:pt x="853" y="0"/>
                        <a:pt x="853" y="0"/>
                      </a:cubicBezTo>
                      <a:cubicBezTo>
                        <a:pt x="767" y="5"/>
                        <a:pt x="697" y="626"/>
                        <a:pt x="653" y="669"/>
                      </a:cubicBezTo>
                      <a:cubicBezTo>
                        <a:pt x="578" y="750"/>
                        <a:pt x="0" y="809"/>
                        <a:pt x="6" y="885"/>
                      </a:cubicBezTo>
                      <a:cubicBezTo>
                        <a:pt x="6" y="966"/>
                        <a:pt x="578" y="1004"/>
                        <a:pt x="653" y="1079"/>
                      </a:cubicBezTo>
                      <a:cubicBezTo>
                        <a:pt x="702" y="1122"/>
                        <a:pt x="788" y="1748"/>
                        <a:pt x="879" y="1748"/>
                      </a:cubicBezTo>
                      <a:cubicBezTo>
                        <a:pt x="879" y="1748"/>
                        <a:pt x="880" y="1748"/>
                        <a:pt x="880" y="1748"/>
                      </a:cubicBezTo>
                      <a:cubicBezTo>
                        <a:pt x="966" y="1743"/>
                        <a:pt x="1036" y="1122"/>
                        <a:pt x="1074" y="1079"/>
                      </a:cubicBezTo>
                      <a:cubicBezTo>
                        <a:pt x="1150" y="1004"/>
                        <a:pt x="1733" y="939"/>
                        <a:pt x="1727" y="863"/>
                      </a:cubicBezTo>
                      <a:cubicBezTo>
                        <a:pt x="1722" y="782"/>
                        <a:pt x="1150" y="739"/>
                        <a:pt x="1074" y="669"/>
                      </a:cubicBezTo>
                      <a:cubicBezTo>
                        <a:pt x="1031" y="621"/>
                        <a:pt x="935"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78;p70">
                  <a:extLst>
                    <a:ext uri="{FF2B5EF4-FFF2-40B4-BE49-F238E27FC236}">
                      <a16:creationId xmlns:a16="http://schemas.microsoft.com/office/drawing/2014/main" id="{9B6E849A-5029-0749-B654-8116A8A14367}"/>
                    </a:ext>
                  </a:extLst>
                </p:cNvPr>
                <p:cNvSpPr/>
                <p:nvPr/>
              </p:nvSpPr>
              <p:spPr>
                <a:xfrm>
                  <a:off x="1485991" y="2387530"/>
                  <a:ext cx="677190" cy="720692"/>
                </a:xfrm>
                <a:custGeom>
                  <a:avLst/>
                  <a:gdLst/>
                  <a:ahLst/>
                  <a:cxnLst/>
                  <a:rect l="l" t="t" r="r" b="b"/>
                  <a:pathLst>
                    <a:path w="15644" h="16648" extrusionOk="0">
                      <a:moveTo>
                        <a:pt x="13960" y="13210"/>
                      </a:moveTo>
                      <a:cubicBezTo>
                        <a:pt x="13529" y="12822"/>
                        <a:pt x="14025" y="12120"/>
                        <a:pt x="14462" y="12493"/>
                      </a:cubicBezTo>
                      <a:cubicBezTo>
                        <a:pt x="14915" y="12870"/>
                        <a:pt x="14408" y="13599"/>
                        <a:pt x="13960" y="13210"/>
                      </a:cubicBezTo>
                      <a:close/>
                      <a:moveTo>
                        <a:pt x="7145" y="15169"/>
                      </a:moveTo>
                      <a:cubicBezTo>
                        <a:pt x="6794" y="14689"/>
                        <a:pt x="6125" y="15223"/>
                        <a:pt x="6470" y="15714"/>
                      </a:cubicBezTo>
                      <a:cubicBezTo>
                        <a:pt x="6827" y="16205"/>
                        <a:pt x="7512" y="15649"/>
                        <a:pt x="7145" y="15169"/>
                      </a:cubicBezTo>
                      <a:close/>
                      <a:moveTo>
                        <a:pt x="13156" y="13685"/>
                      </a:moveTo>
                      <a:cubicBezTo>
                        <a:pt x="11926" y="14980"/>
                        <a:pt x="10026" y="15898"/>
                        <a:pt x="8192" y="15423"/>
                      </a:cubicBezTo>
                      <a:cubicBezTo>
                        <a:pt x="7771" y="15309"/>
                        <a:pt x="7652" y="16000"/>
                        <a:pt x="8078" y="16113"/>
                      </a:cubicBezTo>
                      <a:cubicBezTo>
                        <a:pt x="10124" y="16648"/>
                        <a:pt x="12261" y="15655"/>
                        <a:pt x="13626" y="14203"/>
                      </a:cubicBezTo>
                      <a:cubicBezTo>
                        <a:pt x="13928" y="13890"/>
                        <a:pt x="13448" y="13378"/>
                        <a:pt x="13156" y="13685"/>
                      </a:cubicBezTo>
                      <a:close/>
                      <a:moveTo>
                        <a:pt x="2860" y="11057"/>
                      </a:moveTo>
                      <a:cubicBezTo>
                        <a:pt x="2866" y="11138"/>
                        <a:pt x="2283" y="11197"/>
                        <a:pt x="2207" y="11278"/>
                      </a:cubicBezTo>
                      <a:cubicBezTo>
                        <a:pt x="2164" y="11322"/>
                        <a:pt x="2094" y="11937"/>
                        <a:pt x="2008" y="11942"/>
                      </a:cubicBezTo>
                      <a:cubicBezTo>
                        <a:pt x="1927" y="11948"/>
                        <a:pt x="1830" y="11322"/>
                        <a:pt x="1787" y="11278"/>
                      </a:cubicBezTo>
                      <a:cubicBezTo>
                        <a:pt x="1706" y="11197"/>
                        <a:pt x="1139" y="11165"/>
                        <a:pt x="1134" y="11084"/>
                      </a:cubicBezTo>
                      <a:cubicBezTo>
                        <a:pt x="1128" y="11003"/>
                        <a:pt x="1706" y="10949"/>
                        <a:pt x="1787" y="10863"/>
                      </a:cubicBezTo>
                      <a:cubicBezTo>
                        <a:pt x="1824" y="10825"/>
                        <a:pt x="1900" y="10199"/>
                        <a:pt x="1981" y="10199"/>
                      </a:cubicBezTo>
                      <a:cubicBezTo>
                        <a:pt x="2067" y="10194"/>
                        <a:pt x="2159" y="10820"/>
                        <a:pt x="2207" y="10863"/>
                      </a:cubicBezTo>
                      <a:cubicBezTo>
                        <a:pt x="2283" y="10938"/>
                        <a:pt x="2855" y="10976"/>
                        <a:pt x="2860" y="11057"/>
                      </a:cubicBezTo>
                      <a:close/>
                      <a:moveTo>
                        <a:pt x="3805" y="13005"/>
                      </a:moveTo>
                      <a:cubicBezTo>
                        <a:pt x="3519" y="13000"/>
                        <a:pt x="3378" y="13345"/>
                        <a:pt x="3578" y="13545"/>
                      </a:cubicBezTo>
                      <a:cubicBezTo>
                        <a:pt x="3778" y="13744"/>
                        <a:pt x="4118" y="13599"/>
                        <a:pt x="4118" y="13318"/>
                      </a:cubicBezTo>
                      <a:cubicBezTo>
                        <a:pt x="4118" y="13145"/>
                        <a:pt x="3977" y="13005"/>
                        <a:pt x="3805" y="13005"/>
                      </a:cubicBezTo>
                      <a:close/>
                      <a:moveTo>
                        <a:pt x="4889" y="9411"/>
                      </a:moveTo>
                      <a:cubicBezTo>
                        <a:pt x="4609" y="9411"/>
                        <a:pt x="4468" y="9751"/>
                        <a:pt x="4668" y="9951"/>
                      </a:cubicBezTo>
                      <a:cubicBezTo>
                        <a:pt x="4868" y="10151"/>
                        <a:pt x="5208" y="10010"/>
                        <a:pt x="5208" y="9730"/>
                      </a:cubicBezTo>
                      <a:cubicBezTo>
                        <a:pt x="5208" y="9552"/>
                        <a:pt x="5062" y="9411"/>
                        <a:pt x="4889" y="9411"/>
                      </a:cubicBezTo>
                      <a:close/>
                      <a:moveTo>
                        <a:pt x="2315" y="2936"/>
                      </a:moveTo>
                      <a:cubicBezTo>
                        <a:pt x="2029" y="2936"/>
                        <a:pt x="1889" y="3276"/>
                        <a:pt x="2089" y="3476"/>
                      </a:cubicBezTo>
                      <a:cubicBezTo>
                        <a:pt x="2288" y="3675"/>
                        <a:pt x="2628" y="3535"/>
                        <a:pt x="2628" y="3254"/>
                      </a:cubicBezTo>
                      <a:cubicBezTo>
                        <a:pt x="2628" y="3076"/>
                        <a:pt x="2488" y="2936"/>
                        <a:pt x="2315" y="2936"/>
                      </a:cubicBezTo>
                      <a:close/>
                      <a:moveTo>
                        <a:pt x="427" y="8348"/>
                      </a:moveTo>
                      <a:cubicBezTo>
                        <a:pt x="141" y="8348"/>
                        <a:pt x="0" y="8688"/>
                        <a:pt x="200" y="8888"/>
                      </a:cubicBezTo>
                      <a:cubicBezTo>
                        <a:pt x="400" y="9088"/>
                        <a:pt x="740" y="8947"/>
                        <a:pt x="740" y="8667"/>
                      </a:cubicBezTo>
                      <a:cubicBezTo>
                        <a:pt x="740" y="8494"/>
                        <a:pt x="599" y="8354"/>
                        <a:pt x="427" y="8354"/>
                      </a:cubicBezTo>
                      <a:close/>
                      <a:moveTo>
                        <a:pt x="15326" y="5952"/>
                      </a:moveTo>
                      <a:cubicBezTo>
                        <a:pt x="15045" y="5952"/>
                        <a:pt x="14899" y="6292"/>
                        <a:pt x="15099" y="6492"/>
                      </a:cubicBezTo>
                      <a:cubicBezTo>
                        <a:pt x="15299" y="6692"/>
                        <a:pt x="15644" y="6551"/>
                        <a:pt x="15644" y="6271"/>
                      </a:cubicBezTo>
                      <a:cubicBezTo>
                        <a:pt x="15644" y="6093"/>
                        <a:pt x="15498" y="5952"/>
                        <a:pt x="15326" y="5952"/>
                      </a:cubicBezTo>
                      <a:close/>
                      <a:moveTo>
                        <a:pt x="12341" y="1409"/>
                      </a:moveTo>
                      <a:cubicBezTo>
                        <a:pt x="12061" y="1409"/>
                        <a:pt x="11921" y="1749"/>
                        <a:pt x="12120" y="1948"/>
                      </a:cubicBezTo>
                      <a:cubicBezTo>
                        <a:pt x="12320" y="2148"/>
                        <a:pt x="12660" y="2002"/>
                        <a:pt x="12660" y="1722"/>
                      </a:cubicBezTo>
                      <a:cubicBezTo>
                        <a:pt x="12660" y="1549"/>
                        <a:pt x="12514" y="1403"/>
                        <a:pt x="12341" y="1409"/>
                      </a:cubicBezTo>
                      <a:close/>
                      <a:moveTo>
                        <a:pt x="7167" y="0"/>
                      </a:moveTo>
                      <a:cubicBezTo>
                        <a:pt x="6881" y="0"/>
                        <a:pt x="6740" y="346"/>
                        <a:pt x="6940" y="540"/>
                      </a:cubicBezTo>
                      <a:cubicBezTo>
                        <a:pt x="7140" y="740"/>
                        <a:pt x="7480" y="599"/>
                        <a:pt x="7480" y="319"/>
                      </a:cubicBezTo>
                      <a:cubicBezTo>
                        <a:pt x="7485" y="141"/>
                        <a:pt x="7339" y="0"/>
                        <a:pt x="7167" y="0"/>
                      </a:cubicBezTo>
                      <a:close/>
                      <a:moveTo>
                        <a:pt x="10118" y="13788"/>
                      </a:moveTo>
                      <a:cubicBezTo>
                        <a:pt x="9832" y="13788"/>
                        <a:pt x="9692" y="14128"/>
                        <a:pt x="9892" y="14327"/>
                      </a:cubicBezTo>
                      <a:cubicBezTo>
                        <a:pt x="10091" y="14527"/>
                        <a:pt x="10431" y="14381"/>
                        <a:pt x="10431" y="14101"/>
                      </a:cubicBezTo>
                      <a:cubicBezTo>
                        <a:pt x="10437" y="13923"/>
                        <a:pt x="10291" y="13782"/>
                        <a:pt x="10118" y="13782"/>
                      </a:cubicBezTo>
                      <a:close/>
                      <a:moveTo>
                        <a:pt x="11019" y="5764"/>
                      </a:moveTo>
                      <a:cubicBezTo>
                        <a:pt x="10566" y="5764"/>
                        <a:pt x="10339" y="6314"/>
                        <a:pt x="10658" y="6632"/>
                      </a:cubicBezTo>
                      <a:cubicBezTo>
                        <a:pt x="10982" y="6956"/>
                        <a:pt x="11527" y="6724"/>
                        <a:pt x="11527" y="6271"/>
                      </a:cubicBezTo>
                      <a:cubicBezTo>
                        <a:pt x="11532" y="5990"/>
                        <a:pt x="11300" y="5758"/>
                        <a:pt x="11019" y="5758"/>
                      </a:cubicBezTo>
                      <a:close/>
                      <a:moveTo>
                        <a:pt x="5397" y="1215"/>
                      </a:moveTo>
                      <a:cubicBezTo>
                        <a:pt x="4943" y="1215"/>
                        <a:pt x="4717" y="1760"/>
                        <a:pt x="5040" y="2083"/>
                      </a:cubicBezTo>
                      <a:cubicBezTo>
                        <a:pt x="5359" y="2402"/>
                        <a:pt x="5909" y="2175"/>
                        <a:pt x="5909" y="1722"/>
                      </a:cubicBezTo>
                      <a:cubicBezTo>
                        <a:pt x="5909" y="1441"/>
                        <a:pt x="5683" y="1209"/>
                        <a:pt x="5402" y="120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79;p70">
                  <a:extLst>
                    <a:ext uri="{FF2B5EF4-FFF2-40B4-BE49-F238E27FC236}">
                      <a16:creationId xmlns:a16="http://schemas.microsoft.com/office/drawing/2014/main" id="{4863097C-9C53-B8C6-39CA-8EEB2283F225}"/>
                    </a:ext>
                  </a:extLst>
                </p:cNvPr>
                <p:cNvSpPr/>
                <p:nvPr/>
              </p:nvSpPr>
              <p:spPr>
                <a:xfrm>
                  <a:off x="922804" y="2953531"/>
                  <a:ext cx="474907" cy="285368"/>
                </a:xfrm>
                <a:custGeom>
                  <a:avLst/>
                  <a:gdLst/>
                  <a:ahLst/>
                  <a:cxnLst/>
                  <a:rect l="l" t="t" r="r" b="b"/>
                  <a:pathLst>
                    <a:path w="10971" h="6592" extrusionOk="0">
                      <a:moveTo>
                        <a:pt x="10458" y="0"/>
                      </a:moveTo>
                      <a:cubicBezTo>
                        <a:pt x="10005" y="0"/>
                        <a:pt x="9778" y="551"/>
                        <a:pt x="10097" y="869"/>
                      </a:cubicBezTo>
                      <a:cubicBezTo>
                        <a:pt x="10202" y="974"/>
                        <a:pt x="10331" y="1022"/>
                        <a:pt x="10458" y="1022"/>
                      </a:cubicBezTo>
                      <a:cubicBezTo>
                        <a:pt x="10720" y="1022"/>
                        <a:pt x="10971" y="819"/>
                        <a:pt x="10971" y="513"/>
                      </a:cubicBezTo>
                      <a:cubicBezTo>
                        <a:pt x="10971" y="227"/>
                        <a:pt x="10739" y="0"/>
                        <a:pt x="10458" y="0"/>
                      </a:cubicBezTo>
                      <a:close/>
                      <a:moveTo>
                        <a:pt x="9050" y="2137"/>
                      </a:moveTo>
                      <a:cubicBezTo>
                        <a:pt x="8769" y="2137"/>
                        <a:pt x="8623" y="2477"/>
                        <a:pt x="8823" y="2677"/>
                      </a:cubicBezTo>
                      <a:cubicBezTo>
                        <a:pt x="8888" y="2742"/>
                        <a:pt x="8967" y="2771"/>
                        <a:pt x="9045" y="2771"/>
                      </a:cubicBezTo>
                      <a:cubicBezTo>
                        <a:pt x="9208" y="2771"/>
                        <a:pt x="9363" y="2645"/>
                        <a:pt x="9363" y="2456"/>
                      </a:cubicBezTo>
                      <a:cubicBezTo>
                        <a:pt x="9363" y="2283"/>
                        <a:pt x="9222" y="2137"/>
                        <a:pt x="9050" y="2137"/>
                      </a:cubicBezTo>
                      <a:close/>
                      <a:moveTo>
                        <a:pt x="427" y="5958"/>
                      </a:moveTo>
                      <a:cubicBezTo>
                        <a:pt x="141" y="5958"/>
                        <a:pt x="0" y="6298"/>
                        <a:pt x="200" y="6497"/>
                      </a:cubicBezTo>
                      <a:cubicBezTo>
                        <a:pt x="265" y="6562"/>
                        <a:pt x="344" y="6591"/>
                        <a:pt x="422" y="6591"/>
                      </a:cubicBezTo>
                      <a:cubicBezTo>
                        <a:pt x="584" y="6591"/>
                        <a:pt x="740" y="6466"/>
                        <a:pt x="740" y="6276"/>
                      </a:cubicBezTo>
                      <a:cubicBezTo>
                        <a:pt x="740" y="6098"/>
                        <a:pt x="599" y="5958"/>
                        <a:pt x="427" y="595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9" name="Google Shape;1980;p70">
            <a:extLst>
              <a:ext uri="{FF2B5EF4-FFF2-40B4-BE49-F238E27FC236}">
                <a16:creationId xmlns:a16="http://schemas.microsoft.com/office/drawing/2014/main" id="{DECB7BE0-6A9C-81B0-07D4-1FF29765F89F}"/>
              </a:ext>
            </a:extLst>
          </p:cNvPr>
          <p:cNvGrpSpPr/>
          <p:nvPr/>
        </p:nvGrpSpPr>
        <p:grpSpPr>
          <a:xfrm rot="-668349">
            <a:off x="6888588" y="1250761"/>
            <a:ext cx="1876215" cy="961057"/>
            <a:chOff x="6854800" y="2248393"/>
            <a:chExt cx="1876141" cy="961019"/>
          </a:xfrm>
        </p:grpSpPr>
        <p:sp>
          <p:nvSpPr>
            <p:cNvPr id="60" name="Google Shape;1981;p70">
              <a:extLst>
                <a:ext uri="{FF2B5EF4-FFF2-40B4-BE49-F238E27FC236}">
                  <a16:creationId xmlns:a16="http://schemas.microsoft.com/office/drawing/2014/main" id="{7D7DAE4A-CB2C-FC17-0A02-9B91433C5179}"/>
                </a:ext>
              </a:extLst>
            </p:cNvPr>
            <p:cNvSpPr/>
            <p:nvPr/>
          </p:nvSpPr>
          <p:spPr>
            <a:xfrm>
              <a:off x="6854800" y="2378563"/>
              <a:ext cx="471581" cy="432763"/>
            </a:xfrm>
            <a:custGeom>
              <a:avLst/>
              <a:gdLst/>
              <a:ahLst/>
              <a:cxnLst/>
              <a:rect l="l" t="t" r="r" b="b"/>
              <a:pathLst>
                <a:path w="8662" h="7949" extrusionOk="0">
                  <a:moveTo>
                    <a:pt x="8662" y="2623"/>
                  </a:moveTo>
                  <a:cubicBezTo>
                    <a:pt x="7912" y="3583"/>
                    <a:pt x="7210" y="4511"/>
                    <a:pt x="6465" y="5402"/>
                  </a:cubicBezTo>
                  <a:cubicBezTo>
                    <a:pt x="6277" y="5601"/>
                    <a:pt x="6023" y="5725"/>
                    <a:pt x="5753" y="5752"/>
                  </a:cubicBezTo>
                  <a:cubicBezTo>
                    <a:pt x="5181" y="5796"/>
                    <a:pt x="4609" y="5736"/>
                    <a:pt x="4043" y="5736"/>
                  </a:cubicBezTo>
                  <a:cubicBezTo>
                    <a:pt x="2721" y="5742"/>
                    <a:pt x="1771" y="6389"/>
                    <a:pt x="1064" y="7468"/>
                  </a:cubicBezTo>
                  <a:cubicBezTo>
                    <a:pt x="940" y="7663"/>
                    <a:pt x="697" y="7949"/>
                    <a:pt x="438" y="7873"/>
                  </a:cubicBezTo>
                  <a:cubicBezTo>
                    <a:pt x="249" y="7819"/>
                    <a:pt x="1" y="7404"/>
                    <a:pt x="1" y="7209"/>
                  </a:cubicBezTo>
                  <a:cubicBezTo>
                    <a:pt x="12" y="5046"/>
                    <a:pt x="66" y="2887"/>
                    <a:pt x="152" y="723"/>
                  </a:cubicBezTo>
                  <a:cubicBezTo>
                    <a:pt x="163" y="443"/>
                    <a:pt x="460" y="0"/>
                    <a:pt x="773" y="81"/>
                  </a:cubicBezTo>
                  <a:cubicBezTo>
                    <a:pt x="1134" y="173"/>
                    <a:pt x="1269" y="637"/>
                    <a:pt x="1431" y="912"/>
                  </a:cubicBezTo>
                  <a:cubicBezTo>
                    <a:pt x="1614" y="1236"/>
                    <a:pt x="1852" y="1522"/>
                    <a:pt x="2132" y="1765"/>
                  </a:cubicBezTo>
                  <a:cubicBezTo>
                    <a:pt x="2715" y="2250"/>
                    <a:pt x="3433" y="2466"/>
                    <a:pt x="4183" y="2493"/>
                  </a:cubicBezTo>
                  <a:cubicBezTo>
                    <a:pt x="5699" y="2547"/>
                    <a:pt x="7221" y="2580"/>
                    <a:pt x="8662" y="262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2;p70">
              <a:extLst>
                <a:ext uri="{FF2B5EF4-FFF2-40B4-BE49-F238E27FC236}">
                  <a16:creationId xmlns:a16="http://schemas.microsoft.com/office/drawing/2014/main" id="{9FE63633-571A-5A34-B319-0F99E4051EF5}"/>
                </a:ext>
              </a:extLst>
            </p:cNvPr>
            <p:cNvSpPr/>
            <p:nvPr/>
          </p:nvSpPr>
          <p:spPr>
            <a:xfrm>
              <a:off x="6976151" y="2517226"/>
              <a:ext cx="350229" cy="202145"/>
            </a:xfrm>
            <a:custGeom>
              <a:avLst/>
              <a:gdLst/>
              <a:ahLst/>
              <a:cxnLst/>
              <a:rect l="l" t="t" r="r" b="b"/>
              <a:pathLst>
                <a:path w="6433" h="3713" extrusionOk="0">
                  <a:moveTo>
                    <a:pt x="1814" y="3195"/>
                  </a:moveTo>
                  <a:cubicBezTo>
                    <a:pt x="2380" y="3195"/>
                    <a:pt x="2958" y="3254"/>
                    <a:pt x="3524" y="3211"/>
                  </a:cubicBezTo>
                  <a:cubicBezTo>
                    <a:pt x="3794" y="3184"/>
                    <a:pt x="4048" y="3060"/>
                    <a:pt x="4236" y="2860"/>
                  </a:cubicBezTo>
                  <a:cubicBezTo>
                    <a:pt x="4976" y="1970"/>
                    <a:pt x="5683" y="1042"/>
                    <a:pt x="6433" y="81"/>
                  </a:cubicBezTo>
                  <a:cubicBezTo>
                    <a:pt x="5521" y="54"/>
                    <a:pt x="4571" y="27"/>
                    <a:pt x="3616" y="0"/>
                  </a:cubicBezTo>
                  <a:cubicBezTo>
                    <a:pt x="1921" y="621"/>
                    <a:pt x="626" y="1970"/>
                    <a:pt x="0" y="3713"/>
                  </a:cubicBezTo>
                  <a:cubicBezTo>
                    <a:pt x="540" y="3367"/>
                    <a:pt x="1171" y="3184"/>
                    <a:pt x="1814" y="31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3;p70">
              <a:extLst>
                <a:ext uri="{FF2B5EF4-FFF2-40B4-BE49-F238E27FC236}">
                  <a16:creationId xmlns:a16="http://schemas.microsoft.com/office/drawing/2014/main" id="{D170BCE8-37AB-A5DE-80CF-56E9E2B1D431}"/>
                </a:ext>
              </a:extLst>
            </p:cNvPr>
            <p:cNvSpPr/>
            <p:nvPr/>
          </p:nvSpPr>
          <p:spPr>
            <a:xfrm>
              <a:off x="7046653" y="2248393"/>
              <a:ext cx="1684288" cy="961019"/>
            </a:xfrm>
            <a:custGeom>
              <a:avLst/>
              <a:gdLst/>
              <a:ahLst/>
              <a:cxnLst/>
              <a:rect l="l" t="t" r="r" b="b"/>
              <a:pathLst>
                <a:path w="30937" h="17652" extrusionOk="0">
                  <a:moveTo>
                    <a:pt x="6875" y="9509"/>
                  </a:moveTo>
                  <a:lnTo>
                    <a:pt x="8489" y="9541"/>
                  </a:lnTo>
                  <a:cubicBezTo>
                    <a:pt x="8467" y="11079"/>
                    <a:pt x="8446" y="12568"/>
                    <a:pt x="8419" y="14149"/>
                  </a:cubicBezTo>
                  <a:lnTo>
                    <a:pt x="9455" y="14187"/>
                  </a:lnTo>
                  <a:cubicBezTo>
                    <a:pt x="9503" y="12633"/>
                    <a:pt x="9546" y="11144"/>
                    <a:pt x="9595" y="9584"/>
                  </a:cubicBezTo>
                  <a:lnTo>
                    <a:pt x="11219" y="9611"/>
                  </a:lnTo>
                  <a:cubicBezTo>
                    <a:pt x="11192" y="11165"/>
                    <a:pt x="11171" y="12665"/>
                    <a:pt x="11144" y="14230"/>
                  </a:cubicBezTo>
                  <a:lnTo>
                    <a:pt x="12185" y="14247"/>
                  </a:lnTo>
                  <a:cubicBezTo>
                    <a:pt x="12228" y="12698"/>
                    <a:pt x="12266" y="11203"/>
                    <a:pt x="12309" y="9633"/>
                  </a:cubicBezTo>
                  <a:lnTo>
                    <a:pt x="13939" y="9687"/>
                  </a:lnTo>
                  <a:cubicBezTo>
                    <a:pt x="13917" y="11230"/>
                    <a:pt x="13890" y="12725"/>
                    <a:pt x="13869" y="14209"/>
                  </a:cubicBezTo>
                  <a:cubicBezTo>
                    <a:pt x="16081" y="14554"/>
                    <a:pt x="17279" y="13005"/>
                    <a:pt x="17096" y="10048"/>
                  </a:cubicBezTo>
                  <a:cubicBezTo>
                    <a:pt x="18029" y="10172"/>
                    <a:pt x="18957" y="10259"/>
                    <a:pt x="19864" y="10458"/>
                  </a:cubicBezTo>
                  <a:cubicBezTo>
                    <a:pt x="20090" y="10507"/>
                    <a:pt x="20403" y="10906"/>
                    <a:pt x="20403" y="11149"/>
                  </a:cubicBezTo>
                  <a:cubicBezTo>
                    <a:pt x="20463" y="14970"/>
                    <a:pt x="17749" y="17652"/>
                    <a:pt x="13917" y="17581"/>
                  </a:cubicBezTo>
                  <a:cubicBezTo>
                    <a:pt x="11295" y="17527"/>
                    <a:pt x="8678" y="17452"/>
                    <a:pt x="6055" y="17393"/>
                  </a:cubicBezTo>
                  <a:cubicBezTo>
                    <a:pt x="2720" y="17322"/>
                    <a:pt x="222" y="14921"/>
                    <a:pt x="119" y="11673"/>
                  </a:cubicBezTo>
                  <a:cubicBezTo>
                    <a:pt x="1" y="8079"/>
                    <a:pt x="2364" y="5235"/>
                    <a:pt x="5704" y="4944"/>
                  </a:cubicBezTo>
                  <a:cubicBezTo>
                    <a:pt x="6093" y="4911"/>
                    <a:pt x="6481" y="4906"/>
                    <a:pt x="6891" y="4890"/>
                  </a:cubicBezTo>
                  <a:cubicBezTo>
                    <a:pt x="6989" y="4264"/>
                    <a:pt x="6864" y="3519"/>
                    <a:pt x="7863" y="3578"/>
                  </a:cubicBezTo>
                  <a:cubicBezTo>
                    <a:pt x="8850" y="3632"/>
                    <a:pt x="8532" y="4388"/>
                    <a:pt x="8661" y="4976"/>
                  </a:cubicBezTo>
                  <a:lnTo>
                    <a:pt x="9627" y="4981"/>
                  </a:lnTo>
                  <a:cubicBezTo>
                    <a:pt x="9724" y="4366"/>
                    <a:pt x="9573" y="3621"/>
                    <a:pt x="10496" y="3638"/>
                  </a:cubicBezTo>
                  <a:cubicBezTo>
                    <a:pt x="11381" y="3654"/>
                    <a:pt x="11376" y="4285"/>
                    <a:pt x="11349" y="5014"/>
                  </a:cubicBezTo>
                  <a:lnTo>
                    <a:pt x="12298" y="5084"/>
                  </a:lnTo>
                  <a:cubicBezTo>
                    <a:pt x="12498" y="4469"/>
                    <a:pt x="12298" y="3632"/>
                    <a:pt x="13302" y="3708"/>
                  </a:cubicBezTo>
                  <a:cubicBezTo>
                    <a:pt x="14165" y="3778"/>
                    <a:pt x="14058" y="4409"/>
                    <a:pt x="14068" y="5073"/>
                  </a:cubicBezTo>
                  <a:cubicBezTo>
                    <a:pt x="14565" y="5100"/>
                    <a:pt x="15034" y="5154"/>
                    <a:pt x="15498" y="5154"/>
                  </a:cubicBezTo>
                  <a:cubicBezTo>
                    <a:pt x="18984" y="5143"/>
                    <a:pt x="22443" y="4922"/>
                    <a:pt x="25751" y="3708"/>
                  </a:cubicBezTo>
                  <a:cubicBezTo>
                    <a:pt x="26728" y="3346"/>
                    <a:pt x="27731" y="2909"/>
                    <a:pt x="28487" y="2170"/>
                  </a:cubicBezTo>
                  <a:cubicBezTo>
                    <a:pt x="28881" y="1781"/>
                    <a:pt x="29053" y="1285"/>
                    <a:pt x="29232" y="772"/>
                  </a:cubicBezTo>
                  <a:cubicBezTo>
                    <a:pt x="29393" y="319"/>
                    <a:pt x="29566" y="1"/>
                    <a:pt x="30111" y="49"/>
                  </a:cubicBezTo>
                  <a:cubicBezTo>
                    <a:pt x="30694" y="103"/>
                    <a:pt x="30937" y="454"/>
                    <a:pt x="30926" y="1037"/>
                  </a:cubicBezTo>
                  <a:cubicBezTo>
                    <a:pt x="30888" y="3325"/>
                    <a:pt x="30872" y="5613"/>
                    <a:pt x="30834" y="7895"/>
                  </a:cubicBezTo>
                  <a:cubicBezTo>
                    <a:pt x="30807" y="9795"/>
                    <a:pt x="30753" y="11694"/>
                    <a:pt x="30737" y="13594"/>
                  </a:cubicBezTo>
                  <a:cubicBezTo>
                    <a:pt x="30732" y="14209"/>
                    <a:pt x="30586" y="14684"/>
                    <a:pt x="29879" y="14738"/>
                  </a:cubicBezTo>
                  <a:cubicBezTo>
                    <a:pt x="29194" y="14786"/>
                    <a:pt x="29097" y="14290"/>
                    <a:pt x="28935" y="13761"/>
                  </a:cubicBezTo>
                  <a:cubicBezTo>
                    <a:pt x="28498" y="12320"/>
                    <a:pt x="27337" y="11505"/>
                    <a:pt x="26075" y="10928"/>
                  </a:cubicBezTo>
                  <a:cubicBezTo>
                    <a:pt x="22659" y="9358"/>
                    <a:pt x="19000" y="8726"/>
                    <a:pt x="15282" y="8483"/>
                  </a:cubicBezTo>
                  <a:cubicBezTo>
                    <a:pt x="12282" y="8289"/>
                    <a:pt x="9260" y="8246"/>
                    <a:pt x="6244" y="8230"/>
                  </a:cubicBezTo>
                  <a:cubicBezTo>
                    <a:pt x="4393" y="8214"/>
                    <a:pt x="3265" y="9708"/>
                    <a:pt x="3427" y="11764"/>
                  </a:cubicBezTo>
                  <a:cubicBezTo>
                    <a:pt x="3551" y="13383"/>
                    <a:pt x="4819" y="14279"/>
                    <a:pt x="6735" y="14036"/>
                  </a:cubicBezTo>
                  <a:cubicBezTo>
                    <a:pt x="6784" y="12558"/>
                    <a:pt x="6827" y="11063"/>
                    <a:pt x="6875" y="95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4;p70">
              <a:extLst>
                <a:ext uri="{FF2B5EF4-FFF2-40B4-BE49-F238E27FC236}">
                  <a16:creationId xmlns:a16="http://schemas.microsoft.com/office/drawing/2014/main" id="{9F40FA57-63C2-7504-0FE4-E70F0C9A9385}"/>
                </a:ext>
              </a:extLst>
            </p:cNvPr>
            <p:cNvSpPr/>
            <p:nvPr/>
          </p:nvSpPr>
          <p:spPr>
            <a:xfrm>
              <a:off x="7416531" y="2696122"/>
              <a:ext cx="92879" cy="71755"/>
            </a:xfrm>
            <a:custGeom>
              <a:avLst/>
              <a:gdLst/>
              <a:ahLst/>
              <a:cxnLst/>
              <a:rect l="l" t="t" r="r" b="b"/>
              <a:pathLst>
                <a:path w="1706" h="1318" extrusionOk="0">
                  <a:moveTo>
                    <a:pt x="11" y="0"/>
                  </a:moveTo>
                  <a:lnTo>
                    <a:pt x="0" y="1295"/>
                  </a:lnTo>
                  <a:lnTo>
                    <a:pt x="1695" y="1317"/>
                  </a:lnTo>
                  <a:lnTo>
                    <a:pt x="1705" y="17"/>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985;p70">
              <a:extLst>
                <a:ext uri="{FF2B5EF4-FFF2-40B4-BE49-F238E27FC236}">
                  <a16:creationId xmlns:a16="http://schemas.microsoft.com/office/drawing/2014/main" id="{2FC783FD-5CBD-79C6-B2B5-E45EED9F68A9}"/>
                </a:ext>
              </a:extLst>
            </p:cNvPr>
            <p:cNvSpPr/>
            <p:nvPr/>
          </p:nvSpPr>
          <p:spPr>
            <a:xfrm>
              <a:off x="7566954" y="2697864"/>
              <a:ext cx="92008" cy="71755"/>
            </a:xfrm>
            <a:custGeom>
              <a:avLst/>
              <a:gdLst/>
              <a:ahLst/>
              <a:cxnLst/>
              <a:rect l="l" t="t" r="r" b="b"/>
              <a:pathLst>
                <a:path w="1690" h="1318" extrusionOk="0">
                  <a:moveTo>
                    <a:pt x="11" y="1"/>
                  </a:moveTo>
                  <a:lnTo>
                    <a:pt x="0" y="1301"/>
                  </a:lnTo>
                  <a:lnTo>
                    <a:pt x="1673" y="1317"/>
                  </a:lnTo>
                  <a:lnTo>
                    <a:pt x="1689" y="22"/>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986;p70">
              <a:extLst>
                <a:ext uri="{FF2B5EF4-FFF2-40B4-BE49-F238E27FC236}">
                  <a16:creationId xmlns:a16="http://schemas.microsoft.com/office/drawing/2014/main" id="{2B4FA902-EC65-96F3-2D9B-0B5457E68147}"/>
                </a:ext>
              </a:extLst>
            </p:cNvPr>
            <p:cNvSpPr/>
            <p:nvPr/>
          </p:nvSpPr>
          <p:spPr>
            <a:xfrm>
              <a:off x="7713838" y="2699334"/>
              <a:ext cx="94349" cy="71483"/>
            </a:xfrm>
            <a:custGeom>
              <a:avLst/>
              <a:gdLst/>
              <a:ahLst/>
              <a:cxnLst/>
              <a:rect l="l" t="t" r="r" b="b"/>
              <a:pathLst>
                <a:path w="1733" h="1313" extrusionOk="0">
                  <a:moveTo>
                    <a:pt x="11" y="1"/>
                  </a:moveTo>
                  <a:lnTo>
                    <a:pt x="0" y="1296"/>
                  </a:lnTo>
                  <a:lnTo>
                    <a:pt x="1716" y="1312"/>
                  </a:lnTo>
                  <a:lnTo>
                    <a:pt x="1732" y="17"/>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987;p70">
              <a:extLst>
                <a:ext uri="{FF2B5EF4-FFF2-40B4-BE49-F238E27FC236}">
                  <a16:creationId xmlns:a16="http://schemas.microsoft.com/office/drawing/2014/main" id="{FD0649DA-9C4E-3530-AB35-3EC30B48464F}"/>
                </a:ext>
              </a:extLst>
            </p:cNvPr>
            <p:cNvSpPr/>
            <p:nvPr/>
          </p:nvSpPr>
          <p:spPr>
            <a:xfrm>
              <a:off x="7967047" y="2717246"/>
              <a:ext cx="190440" cy="138175"/>
            </a:xfrm>
            <a:custGeom>
              <a:avLst/>
              <a:gdLst/>
              <a:ahLst/>
              <a:cxnLst/>
              <a:rect l="l" t="t" r="r" b="b"/>
              <a:pathLst>
                <a:path w="3498" h="2538" extrusionOk="0">
                  <a:moveTo>
                    <a:pt x="190" y="1431"/>
                  </a:moveTo>
                  <a:lnTo>
                    <a:pt x="1" y="1"/>
                  </a:lnTo>
                  <a:lnTo>
                    <a:pt x="3400" y="406"/>
                  </a:lnTo>
                  <a:lnTo>
                    <a:pt x="3497" y="253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988;p70">
              <a:extLst>
                <a:ext uri="{FF2B5EF4-FFF2-40B4-BE49-F238E27FC236}">
                  <a16:creationId xmlns:a16="http://schemas.microsoft.com/office/drawing/2014/main" id="{2F6C9509-45B3-6944-E0F9-A6E2D2DB9AF9}"/>
                </a:ext>
              </a:extLst>
            </p:cNvPr>
            <p:cNvSpPr/>
            <p:nvPr/>
          </p:nvSpPr>
          <p:spPr>
            <a:xfrm>
              <a:off x="7412992" y="2758132"/>
              <a:ext cx="94349" cy="304116"/>
            </a:xfrm>
            <a:custGeom>
              <a:avLst/>
              <a:gdLst/>
              <a:ahLst/>
              <a:cxnLst/>
              <a:rect l="l" t="t" r="r" b="b"/>
              <a:pathLst>
                <a:path w="1733" h="5586" extrusionOk="0">
                  <a:moveTo>
                    <a:pt x="60" y="0"/>
                  </a:moveTo>
                  <a:lnTo>
                    <a:pt x="1" y="5569"/>
                  </a:lnTo>
                  <a:lnTo>
                    <a:pt x="1679" y="5585"/>
                  </a:lnTo>
                  <a:lnTo>
                    <a:pt x="1733" y="16"/>
                  </a:lnTo>
                  <a:lnTo>
                    <a:pt x="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989;p70">
              <a:extLst>
                <a:ext uri="{FF2B5EF4-FFF2-40B4-BE49-F238E27FC236}">
                  <a16:creationId xmlns:a16="http://schemas.microsoft.com/office/drawing/2014/main" id="{6B448BCB-CFCC-55F0-CAE7-752B2335366E}"/>
                </a:ext>
              </a:extLst>
            </p:cNvPr>
            <p:cNvSpPr/>
            <p:nvPr/>
          </p:nvSpPr>
          <p:spPr>
            <a:xfrm>
              <a:off x="7563088" y="2768367"/>
              <a:ext cx="94676" cy="304116"/>
            </a:xfrm>
            <a:custGeom>
              <a:avLst/>
              <a:gdLst/>
              <a:ahLst/>
              <a:cxnLst/>
              <a:rect l="l" t="t" r="r" b="b"/>
              <a:pathLst>
                <a:path w="1739" h="5586" extrusionOk="0">
                  <a:moveTo>
                    <a:pt x="60" y="1"/>
                  </a:moveTo>
                  <a:lnTo>
                    <a:pt x="1" y="5564"/>
                  </a:lnTo>
                  <a:lnTo>
                    <a:pt x="1679" y="5586"/>
                  </a:lnTo>
                  <a:lnTo>
                    <a:pt x="1739" y="17"/>
                  </a:lnTo>
                  <a:lnTo>
                    <a:pt x="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990;p70">
              <a:extLst>
                <a:ext uri="{FF2B5EF4-FFF2-40B4-BE49-F238E27FC236}">
                  <a16:creationId xmlns:a16="http://schemas.microsoft.com/office/drawing/2014/main" id="{DC20E015-02A5-CB1F-A174-73289B27F669}"/>
                </a:ext>
              </a:extLst>
            </p:cNvPr>
            <p:cNvSpPr/>
            <p:nvPr/>
          </p:nvSpPr>
          <p:spPr>
            <a:xfrm>
              <a:off x="7710898" y="2769292"/>
              <a:ext cx="95819" cy="302646"/>
            </a:xfrm>
            <a:custGeom>
              <a:avLst/>
              <a:gdLst/>
              <a:ahLst/>
              <a:cxnLst/>
              <a:rect l="l" t="t" r="r" b="b"/>
              <a:pathLst>
                <a:path w="1760" h="5559" extrusionOk="0">
                  <a:moveTo>
                    <a:pt x="60" y="0"/>
                  </a:moveTo>
                  <a:lnTo>
                    <a:pt x="0" y="5542"/>
                  </a:lnTo>
                  <a:lnTo>
                    <a:pt x="1700" y="5558"/>
                  </a:lnTo>
                  <a:lnTo>
                    <a:pt x="1759" y="16"/>
                  </a:ln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991;p70">
              <a:extLst>
                <a:ext uri="{FF2B5EF4-FFF2-40B4-BE49-F238E27FC236}">
                  <a16:creationId xmlns:a16="http://schemas.microsoft.com/office/drawing/2014/main" id="{ABC1447E-15F6-51E2-EBEC-BA8BA3AD58FB}"/>
                </a:ext>
              </a:extLst>
            </p:cNvPr>
            <p:cNvSpPr/>
            <p:nvPr/>
          </p:nvSpPr>
          <p:spPr>
            <a:xfrm>
              <a:off x="7425024" y="2440246"/>
              <a:ext cx="93478" cy="153092"/>
            </a:xfrm>
            <a:custGeom>
              <a:avLst/>
              <a:gdLst/>
              <a:ahLst/>
              <a:cxnLst/>
              <a:rect l="l" t="t" r="r" b="b"/>
              <a:pathLst>
                <a:path w="1717" h="2812" extrusionOk="0">
                  <a:moveTo>
                    <a:pt x="1717" y="2191"/>
                  </a:moveTo>
                  <a:cubicBezTo>
                    <a:pt x="1717" y="2537"/>
                    <a:pt x="1334" y="2812"/>
                    <a:pt x="859" y="2812"/>
                  </a:cubicBezTo>
                  <a:lnTo>
                    <a:pt x="859" y="2812"/>
                  </a:lnTo>
                  <a:cubicBezTo>
                    <a:pt x="389" y="2812"/>
                    <a:pt x="1" y="2537"/>
                    <a:pt x="1" y="2191"/>
                  </a:cubicBezTo>
                  <a:lnTo>
                    <a:pt x="1" y="621"/>
                  </a:lnTo>
                  <a:cubicBezTo>
                    <a:pt x="1" y="276"/>
                    <a:pt x="389" y="0"/>
                    <a:pt x="859" y="0"/>
                  </a:cubicBezTo>
                  <a:lnTo>
                    <a:pt x="859" y="0"/>
                  </a:lnTo>
                  <a:cubicBezTo>
                    <a:pt x="1334" y="0"/>
                    <a:pt x="1717" y="276"/>
                    <a:pt x="1717" y="6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992;p70">
              <a:extLst>
                <a:ext uri="{FF2B5EF4-FFF2-40B4-BE49-F238E27FC236}">
                  <a16:creationId xmlns:a16="http://schemas.microsoft.com/office/drawing/2014/main" id="{E65289A8-C624-7D21-AA4A-7A9B4B0F0945}"/>
                </a:ext>
              </a:extLst>
            </p:cNvPr>
            <p:cNvSpPr/>
            <p:nvPr/>
          </p:nvSpPr>
          <p:spPr>
            <a:xfrm>
              <a:off x="7573378" y="2437905"/>
              <a:ext cx="93478" cy="153365"/>
            </a:xfrm>
            <a:custGeom>
              <a:avLst/>
              <a:gdLst/>
              <a:ahLst/>
              <a:cxnLst/>
              <a:rect l="l" t="t" r="r" b="b"/>
              <a:pathLst>
                <a:path w="1717" h="2817" extrusionOk="0">
                  <a:moveTo>
                    <a:pt x="1717" y="2196"/>
                  </a:moveTo>
                  <a:cubicBezTo>
                    <a:pt x="1717" y="2536"/>
                    <a:pt x="1334" y="2817"/>
                    <a:pt x="859" y="2817"/>
                  </a:cubicBezTo>
                  <a:lnTo>
                    <a:pt x="859" y="2817"/>
                  </a:lnTo>
                  <a:cubicBezTo>
                    <a:pt x="384" y="2817"/>
                    <a:pt x="1" y="2536"/>
                    <a:pt x="1" y="2196"/>
                  </a:cubicBezTo>
                  <a:lnTo>
                    <a:pt x="1" y="621"/>
                  </a:lnTo>
                  <a:cubicBezTo>
                    <a:pt x="1" y="281"/>
                    <a:pt x="384" y="0"/>
                    <a:pt x="859" y="0"/>
                  </a:cubicBezTo>
                  <a:lnTo>
                    <a:pt x="859" y="0"/>
                  </a:lnTo>
                  <a:cubicBezTo>
                    <a:pt x="1328" y="0"/>
                    <a:pt x="1717" y="281"/>
                    <a:pt x="1717" y="62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993;p70">
              <a:extLst>
                <a:ext uri="{FF2B5EF4-FFF2-40B4-BE49-F238E27FC236}">
                  <a16:creationId xmlns:a16="http://schemas.microsoft.com/office/drawing/2014/main" id="{BEDC0A6C-A93E-2B73-12D5-E218FC5EEFAD}"/>
                </a:ext>
              </a:extLst>
            </p:cNvPr>
            <p:cNvSpPr/>
            <p:nvPr/>
          </p:nvSpPr>
          <p:spPr>
            <a:xfrm>
              <a:off x="7719391" y="2439919"/>
              <a:ext cx="93478" cy="153419"/>
            </a:xfrm>
            <a:custGeom>
              <a:avLst/>
              <a:gdLst/>
              <a:ahLst/>
              <a:cxnLst/>
              <a:rect l="l" t="t" r="r" b="b"/>
              <a:pathLst>
                <a:path w="1717" h="2818" extrusionOk="0">
                  <a:moveTo>
                    <a:pt x="1717" y="2197"/>
                  </a:moveTo>
                  <a:cubicBezTo>
                    <a:pt x="1717" y="2537"/>
                    <a:pt x="1334" y="2818"/>
                    <a:pt x="859" y="2818"/>
                  </a:cubicBezTo>
                  <a:lnTo>
                    <a:pt x="859" y="2818"/>
                  </a:lnTo>
                  <a:cubicBezTo>
                    <a:pt x="384" y="2818"/>
                    <a:pt x="1" y="2537"/>
                    <a:pt x="1" y="2197"/>
                  </a:cubicBezTo>
                  <a:lnTo>
                    <a:pt x="1" y="621"/>
                  </a:lnTo>
                  <a:cubicBezTo>
                    <a:pt x="1" y="282"/>
                    <a:pt x="384" y="1"/>
                    <a:pt x="859" y="1"/>
                  </a:cubicBezTo>
                  <a:lnTo>
                    <a:pt x="859" y="1"/>
                  </a:lnTo>
                  <a:cubicBezTo>
                    <a:pt x="1328" y="1"/>
                    <a:pt x="1717" y="282"/>
                    <a:pt x="1717" y="6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994;p70">
              <a:extLst>
                <a:ext uri="{FF2B5EF4-FFF2-40B4-BE49-F238E27FC236}">
                  <a16:creationId xmlns:a16="http://schemas.microsoft.com/office/drawing/2014/main" id="{4BD3982B-2698-5713-43AA-A37C2E9AFD48}"/>
                </a:ext>
              </a:extLst>
            </p:cNvPr>
            <p:cNvSpPr/>
            <p:nvPr/>
          </p:nvSpPr>
          <p:spPr>
            <a:xfrm>
              <a:off x="8105384" y="2557459"/>
              <a:ext cx="131696" cy="89122"/>
            </a:xfrm>
            <a:custGeom>
              <a:avLst/>
              <a:gdLst/>
              <a:ahLst/>
              <a:cxnLst/>
              <a:rect l="l" t="t" r="r" b="b"/>
              <a:pathLst>
                <a:path w="2419" h="1637" extrusionOk="0">
                  <a:moveTo>
                    <a:pt x="1204" y="0"/>
                  </a:moveTo>
                  <a:cubicBezTo>
                    <a:pt x="1200" y="0"/>
                    <a:pt x="1197" y="0"/>
                    <a:pt x="1194" y="0"/>
                  </a:cubicBezTo>
                  <a:cubicBezTo>
                    <a:pt x="465" y="0"/>
                    <a:pt x="28" y="589"/>
                    <a:pt x="7" y="1328"/>
                  </a:cubicBezTo>
                  <a:cubicBezTo>
                    <a:pt x="1" y="1529"/>
                    <a:pt x="156" y="1637"/>
                    <a:pt x="303" y="1637"/>
                  </a:cubicBezTo>
                  <a:cubicBezTo>
                    <a:pt x="433" y="1637"/>
                    <a:pt x="557" y="1553"/>
                    <a:pt x="563" y="1376"/>
                  </a:cubicBezTo>
                  <a:cubicBezTo>
                    <a:pt x="573" y="961"/>
                    <a:pt x="724" y="643"/>
                    <a:pt x="1134" y="589"/>
                  </a:cubicBezTo>
                  <a:cubicBezTo>
                    <a:pt x="1169" y="584"/>
                    <a:pt x="1202" y="582"/>
                    <a:pt x="1233" y="582"/>
                  </a:cubicBezTo>
                  <a:cubicBezTo>
                    <a:pt x="1622" y="582"/>
                    <a:pt x="1822" y="908"/>
                    <a:pt x="1777" y="1317"/>
                  </a:cubicBezTo>
                  <a:cubicBezTo>
                    <a:pt x="1754" y="1518"/>
                    <a:pt x="1900" y="1626"/>
                    <a:pt x="2049" y="1626"/>
                  </a:cubicBezTo>
                  <a:cubicBezTo>
                    <a:pt x="2180" y="1626"/>
                    <a:pt x="2312" y="1542"/>
                    <a:pt x="2332" y="1366"/>
                  </a:cubicBezTo>
                  <a:cubicBezTo>
                    <a:pt x="2418" y="603"/>
                    <a:pt x="1932" y="0"/>
                    <a:pt x="1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995;p70">
              <a:extLst>
                <a:ext uri="{FF2B5EF4-FFF2-40B4-BE49-F238E27FC236}">
                  <a16:creationId xmlns:a16="http://schemas.microsoft.com/office/drawing/2014/main" id="{6F30945A-3F8D-DE70-D758-6431A1469E6B}"/>
                </a:ext>
              </a:extLst>
            </p:cNvPr>
            <p:cNvSpPr/>
            <p:nvPr/>
          </p:nvSpPr>
          <p:spPr>
            <a:xfrm>
              <a:off x="8423270" y="2550926"/>
              <a:ext cx="130172" cy="90756"/>
            </a:xfrm>
            <a:custGeom>
              <a:avLst/>
              <a:gdLst/>
              <a:ahLst/>
              <a:cxnLst/>
              <a:rect l="l" t="t" r="r" b="b"/>
              <a:pathLst>
                <a:path w="2391" h="1667" extrusionOk="0">
                  <a:moveTo>
                    <a:pt x="1199" y="1"/>
                  </a:moveTo>
                  <a:cubicBezTo>
                    <a:pt x="1183" y="1"/>
                    <a:pt x="1167" y="1"/>
                    <a:pt x="1150" y="2"/>
                  </a:cubicBezTo>
                  <a:cubicBezTo>
                    <a:pt x="422" y="29"/>
                    <a:pt x="1" y="628"/>
                    <a:pt x="1" y="1367"/>
                  </a:cubicBezTo>
                  <a:cubicBezTo>
                    <a:pt x="1" y="1564"/>
                    <a:pt x="152" y="1667"/>
                    <a:pt x="297" y="1667"/>
                  </a:cubicBezTo>
                  <a:cubicBezTo>
                    <a:pt x="429" y="1667"/>
                    <a:pt x="557" y="1580"/>
                    <a:pt x="557" y="1399"/>
                  </a:cubicBezTo>
                  <a:cubicBezTo>
                    <a:pt x="557" y="984"/>
                    <a:pt x="697" y="660"/>
                    <a:pt x="1113" y="595"/>
                  </a:cubicBezTo>
                  <a:cubicBezTo>
                    <a:pt x="1155" y="588"/>
                    <a:pt x="1195" y="585"/>
                    <a:pt x="1234" y="585"/>
                  </a:cubicBezTo>
                  <a:cubicBezTo>
                    <a:pt x="1605" y="585"/>
                    <a:pt x="1805" y="902"/>
                    <a:pt x="1771" y="1308"/>
                  </a:cubicBezTo>
                  <a:cubicBezTo>
                    <a:pt x="1754" y="1503"/>
                    <a:pt x="1895" y="1605"/>
                    <a:pt x="2039" y="1605"/>
                  </a:cubicBezTo>
                  <a:cubicBezTo>
                    <a:pt x="2174" y="1605"/>
                    <a:pt x="2311" y="1517"/>
                    <a:pt x="2327" y="1335"/>
                  </a:cubicBezTo>
                  <a:cubicBezTo>
                    <a:pt x="2390" y="585"/>
                    <a:pt x="1911" y="1"/>
                    <a:pt x="1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996;p70">
              <a:extLst>
                <a:ext uri="{FF2B5EF4-FFF2-40B4-BE49-F238E27FC236}">
                  <a16:creationId xmlns:a16="http://schemas.microsoft.com/office/drawing/2014/main" id="{B338167F-B223-479F-9E3E-C8068C641FAA}"/>
                </a:ext>
              </a:extLst>
            </p:cNvPr>
            <p:cNvSpPr/>
            <p:nvPr/>
          </p:nvSpPr>
          <p:spPr>
            <a:xfrm>
              <a:off x="8273391" y="2629758"/>
              <a:ext cx="108232" cy="85420"/>
            </a:xfrm>
            <a:custGeom>
              <a:avLst/>
              <a:gdLst/>
              <a:ahLst/>
              <a:cxnLst/>
              <a:rect l="l" t="t" r="r" b="b"/>
              <a:pathLst>
                <a:path w="1988" h="1569" extrusionOk="0">
                  <a:moveTo>
                    <a:pt x="1709" y="1"/>
                  </a:moveTo>
                  <a:cubicBezTo>
                    <a:pt x="1582" y="1"/>
                    <a:pt x="1437" y="93"/>
                    <a:pt x="1432" y="237"/>
                  </a:cubicBezTo>
                  <a:cubicBezTo>
                    <a:pt x="1421" y="469"/>
                    <a:pt x="1400" y="869"/>
                    <a:pt x="1157" y="966"/>
                  </a:cubicBezTo>
                  <a:cubicBezTo>
                    <a:pt x="1111" y="984"/>
                    <a:pt x="1069" y="993"/>
                    <a:pt x="1029" y="993"/>
                  </a:cubicBezTo>
                  <a:cubicBezTo>
                    <a:pt x="764" y="993"/>
                    <a:pt x="617" y="627"/>
                    <a:pt x="579" y="383"/>
                  </a:cubicBezTo>
                  <a:cubicBezTo>
                    <a:pt x="556" y="208"/>
                    <a:pt x="422" y="125"/>
                    <a:pt x="291" y="125"/>
                  </a:cubicBezTo>
                  <a:cubicBezTo>
                    <a:pt x="143" y="125"/>
                    <a:pt x="0" y="231"/>
                    <a:pt x="29" y="432"/>
                  </a:cubicBezTo>
                  <a:cubicBezTo>
                    <a:pt x="111" y="1030"/>
                    <a:pt x="460" y="1568"/>
                    <a:pt x="1060" y="1568"/>
                  </a:cubicBezTo>
                  <a:cubicBezTo>
                    <a:pt x="1088" y="1568"/>
                    <a:pt x="1117" y="1567"/>
                    <a:pt x="1146" y="1565"/>
                  </a:cubicBezTo>
                  <a:cubicBezTo>
                    <a:pt x="1729" y="1522"/>
                    <a:pt x="1955" y="885"/>
                    <a:pt x="1977" y="345"/>
                  </a:cubicBezTo>
                  <a:cubicBezTo>
                    <a:pt x="1988" y="189"/>
                    <a:pt x="1918" y="38"/>
                    <a:pt x="1756" y="5"/>
                  </a:cubicBezTo>
                  <a:cubicBezTo>
                    <a:pt x="1741" y="2"/>
                    <a:pt x="1725" y="1"/>
                    <a:pt x="1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997;p70">
              <a:extLst>
                <a:ext uri="{FF2B5EF4-FFF2-40B4-BE49-F238E27FC236}">
                  <a16:creationId xmlns:a16="http://schemas.microsoft.com/office/drawing/2014/main" id="{97D0DBE0-3A51-3ED8-4ECB-7B5C0AE8EFB9}"/>
                </a:ext>
              </a:extLst>
            </p:cNvPr>
            <p:cNvSpPr/>
            <p:nvPr/>
          </p:nvSpPr>
          <p:spPr>
            <a:xfrm>
              <a:off x="7188529" y="2588273"/>
              <a:ext cx="105237" cy="105836"/>
            </a:xfrm>
            <a:custGeom>
              <a:avLst/>
              <a:gdLst/>
              <a:ahLst/>
              <a:cxnLst/>
              <a:rect l="l" t="t" r="r" b="b"/>
              <a:pathLst>
                <a:path w="1933" h="1944" extrusionOk="0">
                  <a:moveTo>
                    <a:pt x="952" y="1"/>
                  </a:moveTo>
                  <a:cubicBezTo>
                    <a:pt x="951" y="1"/>
                    <a:pt x="951" y="1"/>
                    <a:pt x="951" y="1"/>
                  </a:cubicBezTo>
                  <a:cubicBezTo>
                    <a:pt x="859" y="6"/>
                    <a:pt x="773" y="697"/>
                    <a:pt x="729" y="746"/>
                  </a:cubicBezTo>
                  <a:cubicBezTo>
                    <a:pt x="643" y="832"/>
                    <a:pt x="1" y="897"/>
                    <a:pt x="6" y="989"/>
                  </a:cubicBezTo>
                  <a:cubicBezTo>
                    <a:pt x="12" y="1075"/>
                    <a:pt x="643" y="1118"/>
                    <a:pt x="729" y="1204"/>
                  </a:cubicBezTo>
                  <a:cubicBezTo>
                    <a:pt x="783" y="1253"/>
                    <a:pt x="885" y="1944"/>
                    <a:pt x="977" y="1944"/>
                  </a:cubicBezTo>
                  <a:cubicBezTo>
                    <a:pt x="977" y="1944"/>
                    <a:pt x="977" y="1944"/>
                    <a:pt x="978" y="1944"/>
                  </a:cubicBezTo>
                  <a:cubicBezTo>
                    <a:pt x="1075" y="1938"/>
                    <a:pt x="1156" y="1253"/>
                    <a:pt x="1199" y="1204"/>
                  </a:cubicBezTo>
                  <a:cubicBezTo>
                    <a:pt x="1285" y="1118"/>
                    <a:pt x="1933" y="1048"/>
                    <a:pt x="1927" y="956"/>
                  </a:cubicBezTo>
                  <a:cubicBezTo>
                    <a:pt x="1922" y="870"/>
                    <a:pt x="1285" y="827"/>
                    <a:pt x="1199" y="746"/>
                  </a:cubicBezTo>
                  <a:cubicBezTo>
                    <a:pt x="1145" y="692"/>
                    <a:pt x="1043" y="1"/>
                    <a:pt x="9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998;p70">
              <a:extLst>
                <a:ext uri="{FF2B5EF4-FFF2-40B4-BE49-F238E27FC236}">
                  <a16:creationId xmlns:a16="http://schemas.microsoft.com/office/drawing/2014/main" id="{37788D7A-F4F4-5144-16A5-E824D3C40AE4}"/>
                </a:ext>
              </a:extLst>
            </p:cNvPr>
            <p:cNvSpPr/>
            <p:nvPr/>
          </p:nvSpPr>
          <p:spPr>
            <a:xfrm>
              <a:off x="8551698" y="2700532"/>
              <a:ext cx="105183" cy="105782"/>
            </a:xfrm>
            <a:custGeom>
              <a:avLst/>
              <a:gdLst/>
              <a:ahLst/>
              <a:cxnLst/>
              <a:rect l="l" t="t" r="r" b="b"/>
              <a:pathLst>
                <a:path w="1932" h="1943" extrusionOk="0">
                  <a:moveTo>
                    <a:pt x="951" y="0"/>
                  </a:moveTo>
                  <a:cubicBezTo>
                    <a:pt x="951" y="0"/>
                    <a:pt x="950" y="0"/>
                    <a:pt x="950" y="0"/>
                  </a:cubicBezTo>
                  <a:cubicBezTo>
                    <a:pt x="858" y="0"/>
                    <a:pt x="777" y="696"/>
                    <a:pt x="734" y="740"/>
                  </a:cubicBezTo>
                  <a:cubicBezTo>
                    <a:pt x="642" y="831"/>
                    <a:pt x="0" y="896"/>
                    <a:pt x="5" y="988"/>
                  </a:cubicBezTo>
                  <a:cubicBezTo>
                    <a:pt x="11" y="1074"/>
                    <a:pt x="642" y="1117"/>
                    <a:pt x="734" y="1204"/>
                  </a:cubicBezTo>
                  <a:cubicBezTo>
                    <a:pt x="782" y="1252"/>
                    <a:pt x="884" y="1943"/>
                    <a:pt x="981" y="1943"/>
                  </a:cubicBezTo>
                  <a:cubicBezTo>
                    <a:pt x="981" y="1943"/>
                    <a:pt x="982" y="1943"/>
                    <a:pt x="982" y="1943"/>
                  </a:cubicBezTo>
                  <a:cubicBezTo>
                    <a:pt x="1074" y="1938"/>
                    <a:pt x="1155" y="1247"/>
                    <a:pt x="1198" y="1204"/>
                  </a:cubicBezTo>
                  <a:cubicBezTo>
                    <a:pt x="1284" y="1112"/>
                    <a:pt x="1932" y="1047"/>
                    <a:pt x="1926" y="955"/>
                  </a:cubicBezTo>
                  <a:cubicBezTo>
                    <a:pt x="1921" y="869"/>
                    <a:pt x="1284" y="826"/>
                    <a:pt x="1198" y="740"/>
                  </a:cubicBezTo>
                  <a:cubicBezTo>
                    <a:pt x="1150" y="691"/>
                    <a:pt x="1048" y="0"/>
                    <a:pt x="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999;p70">
              <a:extLst>
                <a:ext uri="{FF2B5EF4-FFF2-40B4-BE49-F238E27FC236}">
                  <a16:creationId xmlns:a16="http://schemas.microsoft.com/office/drawing/2014/main" id="{D2E7C741-024D-CA0C-C1FC-DC2E84AA9ABA}"/>
                </a:ext>
              </a:extLst>
            </p:cNvPr>
            <p:cNvSpPr/>
            <p:nvPr/>
          </p:nvSpPr>
          <p:spPr>
            <a:xfrm>
              <a:off x="6898299" y="2487828"/>
              <a:ext cx="45024" cy="189623"/>
            </a:xfrm>
            <a:custGeom>
              <a:avLst/>
              <a:gdLst/>
              <a:ahLst/>
              <a:cxnLst/>
              <a:rect l="l" t="t" r="r" b="b"/>
              <a:pathLst>
                <a:path w="827" h="3483" extrusionOk="0">
                  <a:moveTo>
                    <a:pt x="470" y="1"/>
                  </a:moveTo>
                  <a:cubicBezTo>
                    <a:pt x="157" y="1"/>
                    <a:pt x="0" y="378"/>
                    <a:pt x="222" y="599"/>
                  </a:cubicBezTo>
                  <a:cubicBezTo>
                    <a:pt x="293" y="671"/>
                    <a:pt x="382" y="703"/>
                    <a:pt x="469" y="703"/>
                  </a:cubicBezTo>
                  <a:cubicBezTo>
                    <a:pt x="651" y="703"/>
                    <a:pt x="826" y="563"/>
                    <a:pt x="826" y="351"/>
                  </a:cubicBezTo>
                  <a:cubicBezTo>
                    <a:pt x="821" y="157"/>
                    <a:pt x="664" y="1"/>
                    <a:pt x="470" y="1"/>
                  </a:cubicBezTo>
                  <a:close/>
                  <a:moveTo>
                    <a:pt x="470" y="2774"/>
                  </a:moveTo>
                  <a:lnTo>
                    <a:pt x="470" y="2780"/>
                  </a:lnTo>
                  <a:cubicBezTo>
                    <a:pt x="157" y="2780"/>
                    <a:pt x="0" y="3157"/>
                    <a:pt x="222" y="3379"/>
                  </a:cubicBezTo>
                  <a:cubicBezTo>
                    <a:pt x="293" y="3450"/>
                    <a:pt x="382" y="3482"/>
                    <a:pt x="469" y="3482"/>
                  </a:cubicBezTo>
                  <a:cubicBezTo>
                    <a:pt x="651" y="3482"/>
                    <a:pt x="826" y="3342"/>
                    <a:pt x="826" y="3130"/>
                  </a:cubicBezTo>
                  <a:cubicBezTo>
                    <a:pt x="826" y="2936"/>
                    <a:pt x="664" y="2774"/>
                    <a:pt x="470" y="27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000;p70">
              <a:extLst>
                <a:ext uri="{FF2B5EF4-FFF2-40B4-BE49-F238E27FC236}">
                  <a16:creationId xmlns:a16="http://schemas.microsoft.com/office/drawing/2014/main" id="{793920A0-4E75-16DD-A9F2-354D86179BA4}"/>
                </a:ext>
              </a:extLst>
            </p:cNvPr>
            <p:cNvSpPr/>
            <p:nvPr/>
          </p:nvSpPr>
          <p:spPr>
            <a:xfrm>
              <a:off x="7101313" y="2401755"/>
              <a:ext cx="1574423" cy="748040"/>
            </a:xfrm>
            <a:custGeom>
              <a:avLst/>
              <a:gdLst/>
              <a:ahLst/>
              <a:cxnLst/>
              <a:rect l="l" t="t" r="r" b="b"/>
              <a:pathLst>
                <a:path w="28919" h="13740" extrusionOk="0">
                  <a:moveTo>
                    <a:pt x="13868" y="12897"/>
                  </a:moveTo>
                  <a:cubicBezTo>
                    <a:pt x="14397" y="12935"/>
                    <a:pt x="14327" y="13734"/>
                    <a:pt x="13804" y="13696"/>
                  </a:cubicBezTo>
                  <a:cubicBezTo>
                    <a:pt x="13275" y="13653"/>
                    <a:pt x="13340" y="12854"/>
                    <a:pt x="13868" y="12897"/>
                  </a:cubicBezTo>
                  <a:close/>
                  <a:moveTo>
                    <a:pt x="7495" y="13685"/>
                  </a:moveTo>
                  <a:cubicBezTo>
                    <a:pt x="9082" y="13701"/>
                    <a:pt x="10674" y="13680"/>
                    <a:pt x="12266" y="13696"/>
                  </a:cubicBezTo>
                  <a:cubicBezTo>
                    <a:pt x="12784" y="13696"/>
                    <a:pt x="12795" y="12913"/>
                    <a:pt x="12276" y="12913"/>
                  </a:cubicBezTo>
                  <a:cubicBezTo>
                    <a:pt x="10685" y="12897"/>
                    <a:pt x="9098" y="12919"/>
                    <a:pt x="7506" y="12903"/>
                  </a:cubicBezTo>
                  <a:cubicBezTo>
                    <a:pt x="6988" y="12903"/>
                    <a:pt x="6977" y="13680"/>
                    <a:pt x="7495" y="13685"/>
                  </a:cubicBezTo>
                  <a:close/>
                  <a:moveTo>
                    <a:pt x="5893" y="13696"/>
                  </a:moveTo>
                  <a:cubicBezTo>
                    <a:pt x="6411" y="13739"/>
                    <a:pt x="6481" y="12957"/>
                    <a:pt x="5963" y="12919"/>
                  </a:cubicBezTo>
                  <a:cubicBezTo>
                    <a:pt x="5445" y="12881"/>
                    <a:pt x="5380" y="13658"/>
                    <a:pt x="5898" y="13696"/>
                  </a:cubicBezTo>
                  <a:close/>
                  <a:moveTo>
                    <a:pt x="2920" y="12131"/>
                  </a:moveTo>
                  <a:cubicBezTo>
                    <a:pt x="2607" y="12131"/>
                    <a:pt x="2450" y="12509"/>
                    <a:pt x="2671" y="12730"/>
                  </a:cubicBezTo>
                  <a:cubicBezTo>
                    <a:pt x="2893" y="12951"/>
                    <a:pt x="3270" y="12795"/>
                    <a:pt x="3270" y="12482"/>
                  </a:cubicBezTo>
                  <a:cubicBezTo>
                    <a:pt x="3270" y="12288"/>
                    <a:pt x="3114" y="12126"/>
                    <a:pt x="2920" y="12131"/>
                  </a:cubicBezTo>
                  <a:close/>
                  <a:moveTo>
                    <a:pt x="470" y="9061"/>
                  </a:moveTo>
                  <a:cubicBezTo>
                    <a:pt x="157" y="9061"/>
                    <a:pt x="0" y="9444"/>
                    <a:pt x="221" y="9665"/>
                  </a:cubicBezTo>
                  <a:cubicBezTo>
                    <a:pt x="443" y="9886"/>
                    <a:pt x="820" y="9730"/>
                    <a:pt x="820" y="9417"/>
                  </a:cubicBezTo>
                  <a:cubicBezTo>
                    <a:pt x="820" y="9223"/>
                    <a:pt x="664" y="9061"/>
                    <a:pt x="470" y="9066"/>
                  </a:cubicBezTo>
                  <a:close/>
                  <a:moveTo>
                    <a:pt x="4673" y="3227"/>
                  </a:moveTo>
                  <a:cubicBezTo>
                    <a:pt x="4360" y="3222"/>
                    <a:pt x="4198" y="3605"/>
                    <a:pt x="4420" y="3826"/>
                  </a:cubicBezTo>
                  <a:cubicBezTo>
                    <a:pt x="4646" y="4048"/>
                    <a:pt x="5024" y="3891"/>
                    <a:pt x="5024" y="3578"/>
                  </a:cubicBezTo>
                  <a:cubicBezTo>
                    <a:pt x="5024" y="3384"/>
                    <a:pt x="4868" y="3227"/>
                    <a:pt x="4673" y="3227"/>
                  </a:cubicBezTo>
                  <a:close/>
                  <a:moveTo>
                    <a:pt x="15185" y="3832"/>
                  </a:moveTo>
                  <a:cubicBezTo>
                    <a:pt x="14872" y="3832"/>
                    <a:pt x="14710" y="4209"/>
                    <a:pt x="14937" y="4431"/>
                  </a:cubicBezTo>
                  <a:cubicBezTo>
                    <a:pt x="15158" y="4657"/>
                    <a:pt x="15536" y="4495"/>
                    <a:pt x="15536" y="4182"/>
                  </a:cubicBezTo>
                  <a:cubicBezTo>
                    <a:pt x="15536" y="3988"/>
                    <a:pt x="15379" y="3832"/>
                    <a:pt x="15185" y="3832"/>
                  </a:cubicBezTo>
                  <a:close/>
                  <a:moveTo>
                    <a:pt x="22880" y="2386"/>
                  </a:moveTo>
                  <a:cubicBezTo>
                    <a:pt x="22567" y="2391"/>
                    <a:pt x="22410" y="2769"/>
                    <a:pt x="22632" y="2990"/>
                  </a:cubicBezTo>
                  <a:cubicBezTo>
                    <a:pt x="22853" y="3211"/>
                    <a:pt x="23236" y="3055"/>
                    <a:pt x="23236" y="2742"/>
                  </a:cubicBezTo>
                  <a:cubicBezTo>
                    <a:pt x="23231" y="2547"/>
                    <a:pt x="23074" y="2391"/>
                    <a:pt x="22880" y="2391"/>
                  </a:cubicBezTo>
                  <a:close/>
                  <a:moveTo>
                    <a:pt x="28217" y="0"/>
                  </a:moveTo>
                  <a:cubicBezTo>
                    <a:pt x="27904" y="0"/>
                    <a:pt x="27742" y="378"/>
                    <a:pt x="27969" y="599"/>
                  </a:cubicBezTo>
                  <a:cubicBezTo>
                    <a:pt x="28190" y="821"/>
                    <a:pt x="28567" y="664"/>
                    <a:pt x="28567" y="351"/>
                  </a:cubicBezTo>
                  <a:cubicBezTo>
                    <a:pt x="28567" y="157"/>
                    <a:pt x="28411" y="0"/>
                    <a:pt x="28217" y="0"/>
                  </a:cubicBezTo>
                  <a:close/>
                  <a:moveTo>
                    <a:pt x="28567" y="3222"/>
                  </a:moveTo>
                  <a:cubicBezTo>
                    <a:pt x="28255" y="3222"/>
                    <a:pt x="28098" y="3600"/>
                    <a:pt x="28319" y="3821"/>
                  </a:cubicBezTo>
                  <a:cubicBezTo>
                    <a:pt x="28541" y="4042"/>
                    <a:pt x="28918" y="3886"/>
                    <a:pt x="28918" y="3573"/>
                  </a:cubicBezTo>
                  <a:cubicBezTo>
                    <a:pt x="28918" y="3378"/>
                    <a:pt x="28762" y="3222"/>
                    <a:pt x="28567" y="3227"/>
                  </a:cubicBezTo>
                  <a:close/>
                  <a:moveTo>
                    <a:pt x="28567" y="8829"/>
                  </a:moveTo>
                  <a:cubicBezTo>
                    <a:pt x="28255" y="8829"/>
                    <a:pt x="28098" y="9206"/>
                    <a:pt x="28319" y="9428"/>
                  </a:cubicBezTo>
                  <a:cubicBezTo>
                    <a:pt x="28541" y="9649"/>
                    <a:pt x="28918" y="9492"/>
                    <a:pt x="28918" y="9179"/>
                  </a:cubicBezTo>
                  <a:cubicBezTo>
                    <a:pt x="28918" y="8985"/>
                    <a:pt x="28762" y="8829"/>
                    <a:pt x="28567" y="8829"/>
                  </a:cubicBezTo>
                  <a:close/>
                  <a:moveTo>
                    <a:pt x="24995" y="6104"/>
                  </a:moveTo>
                  <a:cubicBezTo>
                    <a:pt x="24677" y="6104"/>
                    <a:pt x="24520" y="6487"/>
                    <a:pt x="24742" y="6708"/>
                  </a:cubicBezTo>
                  <a:cubicBezTo>
                    <a:pt x="24963" y="6929"/>
                    <a:pt x="25346" y="6773"/>
                    <a:pt x="25346" y="6460"/>
                  </a:cubicBezTo>
                  <a:cubicBezTo>
                    <a:pt x="25341" y="6265"/>
                    <a:pt x="25189" y="6109"/>
                    <a:pt x="25001" y="6109"/>
                  </a:cubicBezTo>
                  <a:close/>
                  <a:moveTo>
                    <a:pt x="17926" y="8710"/>
                  </a:moveTo>
                  <a:cubicBezTo>
                    <a:pt x="17608" y="8710"/>
                    <a:pt x="17451" y="9088"/>
                    <a:pt x="17673" y="9309"/>
                  </a:cubicBezTo>
                  <a:cubicBezTo>
                    <a:pt x="17899" y="9530"/>
                    <a:pt x="18277" y="9374"/>
                    <a:pt x="18277" y="9061"/>
                  </a:cubicBezTo>
                  <a:cubicBezTo>
                    <a:pt x="18272" y="8866"/>
                    <a:pt x="18121" y="8715"/>
                    <a:pt x="17926" y="8710"/>
                  </a:cubicBezTo>
                  <a:close/>
                  <a:moveTo>
                    <a:pt x="16723" y="10663"/>
                  </a:moveTo>
                  <a:cubicBezTo>
                    <a:pt x="16216" y="10663"/>
                    <a:pt x="15962" y="11278"/>
                    <a:pt x="16324" y="11635"/>
                  </a:cubicBezTo>
                  <a:cubicBezTo>
                    <a:pt x="16680" y="11991"/>
                    <a:pt x="17290" y="11737"/>
                    <a:pt x="17290" y="11235"/>
                  </a:cubicBezTo>
                  <a:cubicBezTo>
                    <a:pt x="17290" y="10922"/>
                    <a:pt x="17036" y="10669"/>
                    <a:pt x="16728" y="1066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2052;p71">
            <a:extLst>
              <a:ext uri="{FF2B5EF4-FFF2-40B4-BE49-F238E27FC236}">
                <a16:creationId xmlns:a16="http://schemas.microsoft.com/office/drawing/2014/main" id="{6C1B7E41-1E80-209A-648F-AC32C086D15F}"/>
              </a:ext>
            </a:extLst>
          </p:cNvPr>
          <p:cNvGrpSpPr/>
          <p:nvPr/>
        </p:nvGrpSpPr>
        <p:grpSpPr>
          <a:xfrm>
            <a:off x="961178" y="3517317"/>
            <a:ext cx="1824966" cy="949312"/>
            <a:chOff x="1806711" y="4093863"/>
            <a:chExt cx="1248267" cy="649324"/>
          </a:xfrm>
        </p:grpSpPr>
        <p:sp>
          <p:nvSpPr>
            <p:cNvPr id="1361" name="Google Shape;2053;p71">
              <a:extLst>
                <a:ext uri="{FF2B5EF4-FFF2-40B4-BE49-F238E27FC236}">
                  <a16:creationId xmlns:a16="http://schemas.microsoft.com/office/drawing/2014/main" id="{92509D4E-CCB6-03B3-42D0-2AB5936805CA}"/>
                </a:ext>
              </a:extLst>
            </p:cNvPr>
            <p:cNvSpPr/>
            <p:nvPr/>
          </p:nvSpPr>
          <p:spPr>
            <a:xfrm>
              <a:off x="1807367" y="4093868"/>
              <a:ext cx="1246959" cy="649312"/>
            </a:xfrm>
            <a:custGeom>
              <a:avLst/>
              <a:gdLst/>
              <a:ahLst/>
              <a:cxnLst/>
              <a:rect l="l" t="t" r="r" b="b"/>
              <a:pathLst>
                <a:path w="30894" h="16087" extrusionOk="0">
                  <a:moveTo>
                    <a:pt x="30856" y="7156"/>
                  </a:moveTo>
                  <a:lnTo>
                    <a:pt x="30856" y="7156"/>
                  </a:lnTo>
                  <a:lnTo>
                    <a:pt x="30856" y="7156"/>
                  </a:lnTo>
                  <a:cubicBezTo>
                    <a:pt x="30856" y="7000"/>
                    <a:pt x="30850" y="6838"/>
                    <a:pt x="30850" y="6681"/>
                  </a:cubicBezTo>
                  <a:lnTo>
                    <a:pt x="30850" y="6590"/>
                  </a:lnTo>
                  <a:lnTo>
                    <a:pt x="30850" y="6546"/>
                  </a:lnTo>
                  <a:lnTo>
                    <a:pt x="30850" y="6460"/>
                  </a:lnTo>
                  <a:cubicBezTo>
                    <a:pt x="30845" y="6282"/>
                    <a:pt x="30840" y="6104"/>
                    <a:pt x="30834" y="5920"/>
                  </a:cubicBezTo>
                  <a:lnTo>
                    <a:pt x="30834" y="5856"/>
                  </a:lnTo>
                  <a:cubicBezTo>
                    <a:pt x="30834" y="5780"/>
                    <a:pt x="30829" y="5710"/>
                    <a:pt x="30829" y="5634"/>
                  </a:cubicBezTo>
                  <a:cubicBezTo>
                    <a:pt x="30829" y="5559"/>
                    <a:pt x="30823" y="5467"/>
                    <a:pt x="30823" y="5381"/>
                  </a:cubicBezTo>
                  <a:lnTo>
                    <a:pt x="30823" y="5284"/>
                  </a:lnTo>
                  <a:lnTo>
                    <a:pt x="30823" y="5251"/>
                  </a:lnTo>
                  <a:cubicBezTo>
                    <a:pt x="30818" y="5052"/>
                    <a:pt x="30807" y="4847"/>
                    <a:pt x="30802" y="4642"/>
                  </a:cubicBezTo>
                  <a:lnTo>
                    <a:pt x="30802" y="4642"/>
                  </a:lnTo>
                  <a:lnTo>
                    <a:pt x="30802" y="4642"/>
                  </a:lnTo>
                  <a:cubicBezTo>
                    <a:pt x="30802" y="4555"/>
                    <a:pt x="30796" y="4469"/>
                    <a:pt x="30791" y="4382"/>
                  </a:cubicBezTo>
                  <a:cubicBezTo>
                    <a:pt x="30748" y="3541"/>
                    <a:pt x="29269" y="2704"/>
                    <a:pt x="27132" y="2267"/>
                  </a:cubicBezTo>
                  <a:lnTo>
                    <a:pt x="30894" y="616"/>
                  </a:lnTo>
                  <a:lnTo>
                    <a:pt x="30624" y="1"/>
                  </a:lnTo>
                  <a:lnTo>
                    <a:pt x="25897" y="2057"/>
                  </a:lnTo>
                  <a:cubicBezTo>
                    <a:pt x="25244" y="1976"/>
                    <a:pt x="24591" y="1938"/>
                    <a:pt x="23938" y="1938"/>
                  </a:cubicBezTo>
                  <a:cubicBezTo>
                    <a:pt x="20231" y="1943"/>
                    <a:pt x="17155" y="3152"/>
                    <a:pt x="17096" y="4366"/>
                  </a:cubicBezTo>
                  <a:lnTo>
                    <a:pt x="17090" y="4469"/>
                  </a:lnTo>
                  <a:lnTo>
                    <a:pt x="17090" y="4469"/>
                  </a:lnTo>
                  <a:cubicBezTo>
                    <a:pt x="17079" y="4766"/>
                    <a:pt x="17069" y="5062"/>
                    <a:pt x="17058" y="5359"/>
                  </a:cubicBezTo>
                  <a:cubicBezTo>
                    <a:pt x="17058" y="5473"/>
                    <a:pt x="17052" y="5580"/>
                    <a:pt x="17052" y="5688"/>
                  </a:cubicBezTo>
                  <a:cubicBezTo>
                    <a:pt x="17042" y="5920"/>
                    <a:pt x="17036" y="6158"/>
                    <a:pt x="17031" y="6390"/>
                  </a:cubicBezTo>
                  <a:cubicBezTo>
                    <a:pt x="17031" y="6492"/>
                    <a:pt x="17025" y="6595"/>
                    <a:pt x="17025" y="6697"/>
                  </a:cubicBezTo>
                  <a:lnTo>
                    <a:pt x="17025" y="6751"/>
                  </a:lnTo>
                  <a:cubicBezTo>
                    <a:pt x="15979" y="6568"/>
                    <a:pt x="14905" y="6557"/>
                    <a:pt x="13858" y="6730"/>
                  </a:cubicBezTo>
                  <a:cubicBezTo>
                    <a:pt x="13852" y="6509"/>
                    <a:pt x="13847" y="6287"/>
                    <a:pt x="13842" y="6066"/>
                  </a:cubicBezTo>
                  <a:cubicBezTo>
                    <a:pt x="13842" y="5953"/>
                    <a:pt x="13836" y="5834"/>
                    <a:pt x="13831" y="5715"/>
                  </a:cubicBezTo>
                  <a:cubicBezTo>
                    <a:pt x="13825" y="5456"/>
                    <a:pt x="13815" y="5192"/>
                    <a:pt x="13804" y="4933"/>
                  </a:cubicBezTo>
                  <a:cubicBezTo>
                    <a:pt x="13798" y="4836"/>
                    <a:pt x="13798" y="4744"/>
                    <a:pt x="13793" y="4647"/>
                  </a:cubicBezTo>
                  <a:lnTo>
                    <a:pt x="13793" y="4647"/>
                  </a:lnTo>
                  <a:cubicBezTo>
                    <a:pt x="13793" y="4577"/>
                    <a:pt x="13793" y="4517"/>
                    <a:pt x="13788" y="4453"/>
                  </a:cubicBezTo>
                  <a:cubicBezTo>
                    <a:pt x="13728" y="3238"/>
                    <a:pt x="10647" y="2030"/>
                    <a:pt x="6945" y="2024"/>
                  </a:cubicBezTo>
                  <a:cubicBezTo>
                    <a:pt x="3238" y="2030"/>
                    <a:pt x="162" y="3238"/>
                    <a:pt x="103" y="4453"/>
                  </a:cubicBezTo>
                  <a:lnTo>
                    <a:pt x="103" y="4474"/>
                  </a:lnTo>
                  <a:lnTo>
                    <a:pt x="103" y="4474"/>
                  </a:lnTo>
                  <a:cubicBezTo>
                    <a:pt x="87" y="4803"/>
                    <a:pt x="76" y="5127"/>
                    <a:pt x="65" y="5456"/>
                  </a:cubicBezTo>
                  <a:cubicBezTo>
                    <a:pt x="65" y="5570"/>
                    <a:pt x="60" y="5683"/>
                    <a:pt x="60" y="5796"/>
                  </a:cubicBezTo>
                  <a:cubicBezTo>
                    <a:pt x="49" y="6023"/>
                    <a:pt x="44" y="6255"/>
                    <a:pt x="38" y="6487"/>
                  </a:cubicBezTo>
                  <a:cubicBezTo>
                    <a:pt x="38" y="6606"/>
                    <a:pt x="33" y="6724"/>
                    <a:pt x="33" y="6838"/>
                  </a:cubicBezTo>
                  <a:cubicBezTo>
                    <a:pt x="27" y="7118"/>
                    <a:pt x="22" y="7394"/>
                    <a:pt x="17" y="7674"/>
                  </a:cubicBezTo>
                  <a:lnTo>
                    <a:pt x="17" y="7847"/>
                  </a:lnTo>
                  <a:cubicBezTo>
                    <a:pt x="22" y="7852"/>
                    <a:pt x="22" y="7858"/>
                    <a:pt x="17" y="7863"/>
                  </a:cubicBezTo>
                  <a:lnTo>
                    <a:pt x="17" y="7863"/>
                  </a:lnTo>
                  <a:cubicBezTo>
                    <a:pt x="0" y="9617"/>
                    <a:pt x="22" y="11371"/>
                    <a:pt x="87" y="13130"/>
                  </a:cubicBezTo>
                  <a:lnTo>
                    <a:pt x="76" y="13119"/>
                  </a:lnTo>
                  <a:cubicBezTo>
                    <a:pt x="44" y="13216"/>
                    <a:pt x="27" y="13319"/>
                    <a:pt x="33" y="13426"/>
                  </a:cubicBezTo>
                  <a:cubicBezTo>
                    <a:pt x="103" y="14765"/>
                    <a:pt x="3206" y="16081"/>
                    <a:pt x="6929" y="16087"/>
                  </a:cubicBezTo>
                  <a:lnTo>
                    <a:pt x="6945" y="16087"/>
                  </a:lnTo>
                  <a:cubicBezTo>
                    <a:pt x="7814" y="16087"/>
                    <a:pt x="8683" y="16011"/>
                    <a:pt x="9546" y="15860"/>
                  </a:cubicBezTo>
                  <a:cubicBezTo>
                    <a:pt x="12007" y="15428"/>
                    <a:pt x="13777" y="14430"/>
                    <a:pt x="13825" y="13426"/>
                  </a:cubicBezTo>
                  <a:cubicBezTo>
                    <a:pt x="13825" y="13356"/>
                    <a:pt x="13820" y="13286"/>
                    <a:pt x="13809" y="13221"/>
                  </a:cubicBezTo>
                  <a:lnTo>
                    <a:pt x="13804" y="13227"/>
                  </a:lnTo>
                  <a:cubicBezTo>
                    <a:pt x="13847" y="11916"/>
                    <a:pt x="13874" y="10610"/>
                    <a:pt x="13874" y="9298"/>
                  </a:cubicBezTo>
                  <a:cubicBezTo>
                    <a:pt x="14905" y="9034"/>
                    <a:pt x="15984" y="9045"/>
                    <a:pt x="17009" y="9331"/>
                  </a:cubicBezTo>
                  <a:cubicBezTo>
                    <a:pt x="17009" y="10572"/>
                    <a:pt x="17031" y="11808"/>
                    <a:pt x="17074" y="13049"/>
                  </a:cubicBezTo>
                  <a:lnTo>
                    <a:pt x="17063" y="13038"/>
                  </a:lnTo>
                  <a:cubicBezTo>
                    <a:pt x="17031" y="13135"/>
                    <a:pt x="17015" y="13238"/>
                    <a:pt x="17020" y="13340"/>
                  </a:cubicBezTo>
                  <a:cubicBezTo>
                    <a:pt x="17085" y="14678"/>
                    <a:pt x="20193" y="16000"/>
                    <a:pt x="23916" y="16006"/>
                  </a:cubicBezTo>
                  <a:lnTo>
                    <a:pt x="23943" y="16006"/>
                  </a:lnTo>
                  <a:cubicBezTo>
                    <a:pt x="24812" y="16006"/>
                    <a:pt x="25681" y="15930"/>
                    <a:pt x="26539" y="15779"/>
                  </a:cubicBezTo>
                  <a:cubicBezTo>
                    <a:pt x="28999" y="15348"/>
                    <a:pt x="30775" y="14349"/>
                    <a:pt x="30823" y="13340"/>
                  </a:cubicBezTo>
                  <a:cubicBezTo>
                    <a:pt x="30823" y="13275"/>
                    <a:pt x="30818" y="13205"/>
                    <a:pt x="30807" y="13140"/>
                  </a:cubicBezTo>
                  <a:lnTo>
                    <a:pt x="30802" y="13146"/>
                  </a:lnTo>
                  <a:cubicBezTo>
                    <a:pt x="30872" y="11144"/>
                    <a:pt x="30888" y="9153"/>
                    <a:pt x="30856" y="7156"/>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2054;p71">
              <a:extLst>
                <a:ext uri="{FF2B5EF4-FFF2-40B4-BE49-F238E27FC236}">
                  <a16:creationId xmlns:a16="http://schemas.microsoft.com/office/drawing/2014/main" id="{15A7C3BB-13B3-AF10-D8BF-5A81B50FB2F3}"/>
                </a:ext>
              </a:extLst>
            </p:cNvPr>
            <p:cNvGrpSpPr/>
            <p:nvPr/>
          </p:nvGrpSpPr>
          <p:grpSpPr>
            <a:xfrm>
              <a:off x="1806711" y="4093863"/>
              <a:ext cx="1248267" cy="649324"/>
              <a:chOff x="3442248" y="3828801"/>
              <a:chExt cx="1248267" cy="649324"/>
            </a:xfrm>
          </p:grpSpPr>
          <p:sp>
            <p:nvSpPr>
              <p:cNvPr id="1363" name="Google Shape;2055;p71">
                <a:extLst>
                  <a:ext uri="{FF2B5EF4-FFF2-40B4-BE49-F238E27FC236}">
                    <a16:creationId xmlns:a16="http://schemas.microsoft.com/office/drawing/2014/main" id="{05FAF8F8-A964-08B4-26CA-B7FAB0F8D49B}"/>
                  </a:ext>
                </a:extLst>
              </p:cNvPr>
              <p:cNvSpPr/>
              <p:nvPr/>
            </p:nvSpPr>
            <p:spPr>
              <a:xfrm>
                <a:off x="3869132" y="4077117"/>
                <a:ext cx="389700" cy="154225"/>
              </a:xfrm>
              <a:custGeom>
                <a:avLst/>
                <a:gdLst/>
                <a:ahLst/>
                <a:cxnLst/>
                <a:rect l="l" t="t" r="r" b="b"/>
                <a:pathLst>
                  <a:path w="9655" h="3821" extrusionOk="0">
                    <a:moveTo>
                      <a:pt x="7890" y="3821"/>
                    </a:moveTo>
                    <a:cubicBezTo>
                      <a:pt x="6077" y="2666"/>
                      <a:pt x="3578" y="2666"/>
                      <a:pt x="1765" y="3821"/>
                    </a:cubicBezTo>
                    <a:cubicBezTo>
                      <a:pt x="1177" y="3152"/>
                      <a:pt x="589" y="2488"/>
                      <a:pt x="1" y="1824"/>
                    </a:cubicBezTo>
                    <a:cubicBezTo>
                      <a:pt x="2861" y="0"/>
                      <a:pt x="6794" y="0"/>
                      <a:pt x="9654" y="18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056;p71">
                <a:extLst>
                  <a:ext uri="{FF2B5EF4-FFF2-40B4-BE49-F238E27FC236}">
                    <a16:creationId xmlns:a16="http://schemas.microsoft.com/office/drawing/2014/main" id="{E846E6E4-041B-E74A-BD3A-3F2B027E2BCA}"/>
                  </a:ext>
                </a:extLst>
              </p:cNvPr>
              <p:cNvSpPr/>
              <p:nvPr/>
            </p:nvSpPr>
            <p:spPr>
              <a:xfrm>
                <a:off x="3442248" y="4001113"/>
                <a:ext cx="562371" cy="477004"/>
              </a:xfrm>
              <a:custGeom>
                <a:avLst/>
                <a:gdLst/>
                <a:ahLst/>
                <a:cxnLst/>
                <a:rect l="l" t="t" r="r" b="b"/>
                <a:pathLst>
                  <a:path w="13933" h="11818" extrusionOk="0">
                    <a:moveTo>
                      <a:pt x="124" y="183"/>
                    </a:moveTo>
                    <a:cubicBezTo>
                      <a:pt x="5" y="3173"/>
                      <a:pt x="0" y="6168"/>
                      <a:pt x="113" y="9157"/>
                    </a:cubicBezTo>
                    <a:cubicBezTo>
                      <a:pt x="178" y="10496"/>
                      <a:pt x="3265" y="11812"/>
                      <a:pt x="6967" y="11818"/>
                    </a:cubicBezTo>
                    <a:cubicBezTo>
                      <a:pt x="10668" y="11812"/>
                      <a:pt x="13755" y="10496"/>
                      <a:pt x="13820" y="9157"/>
                    </a:cubicBezTo>
                    <a:cubicBezTo>
                      <a:pt x="13933" y="6168"/>
                      <a:pt x="13928" y="3173"/>
                      <a:pt x="13809" y="183"/>
                    </a:cubicBezTo>
                    <a:cubicBezTo>
                      <a:pt x="9249" y="0"/>
                      <a:pt x="4684" y="0"/>
                      <a:pt x="124" y="18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057;p71">
                <a:extLst>
                  <a:ext uri="{FF2B5EF4-FFF2-40B4-BE49-F238E27FC236}">
                    <a16:creationId xmlns:a16="http://schemas.microsoft.com/office/drawing/2014/main" id="{CA35BFE1-6A4E-8F12-6139-FA6BC83AB574}"/>
                  </a:ext>
                </a:extLst>
              </p:cNvPr>
              <p:cNvSpPr/>
              <p:nvPr/>
            </p:nvSpPr>
            <p:spPr>
              <a:xfrm>
                <a:off x="3444186" y="4358289"/>
                <a:ext cx="556962" cy="119836"/>
              </a:xfrm>
              <a:custGeom>
                <a:avLst/>
                <a:gdLst/>
                <a:ahLst/>
                <a:cxnLst/>
                <a:rect l="l" t="t" r="r" b="b"/>
                <a:pathLst>
                  <a:path w="13799" h="2969" extrusionOk="0">
                    <a:moveTo>
                      <a:pt x="6967" y="1927"/>
                    </a:moveTo>
                    <a:cubicBezTo>
                      <a:pt x="3740" y="1927"/>
                      <a:pt x="977" y="1042"/>
                      <a:pt x="44" y="1"/>
                    </a:cubicBezTo>
                    <a:cubicBezTo>
                      <a:pt x="11" y="98"/>
                      <a:pt x="1" y="200"/>
                      <a:pt x="6" y="308"/>
                    </a:cubicBezTo>
                    <a:cubicBezTo>
                      <a:pt x="71" y="1647"/>
                      <a:pt x="3174" y="2963"/>
                      <a:pt x="6902" y="2969"/>
                    </a:cubicBezTo>
                    <a:cubicBezTo>
                      <a:pt x="10631" y="2963"/>
                      <a:pt x="13734" y="1647"/>
                      <a:pt x="13799" y="308"/>
                    </a:cubicBezTo>
                    <a:cubicBezTo>
                      <a:pt x="13799" y="238"/>
                      <a:pt x="13793" y="168"/>
                      <a:pt x="13782" y="103"/>
                    </a:cubicBezTo>
                    <a:cubicBezTo>
                      <a:pt x="12757" y="1096"/>
                      <a:pt x="10081" y="1922"/>
                      <a:pt x="6967" y="19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058;p71">
                <a:extLst>
                  <a:ext uri="{FF2B5EF4-FFF2-40B4-BE49-F238E27FC236}">
                    <a16:creationId xmlns:a16="http://schemas.microsoft.com/office/drawing/2014/main" id="{8A9A0F64-E8A9-C770-B681-16BB38D88CBC}"/>
                  </a:ext>
                </a:extLst>
              </p:cNvPr>
              <p:cNvSpPr/>
              <p:nvPr/>
            </p:nvSpPr>
            <p:spPr>
              <a:xfrm>
                <a:off x="3443984" y="4003050"/>
                <a:ext cx="559344" cy="187887"/>
              </a:xfrm>
              <a:custGeom>
                <a:avLst/>
                <a:gdLst/>
                <a:ahLst/>
                <a:cxnLst/>
                <a:rect l="l" t="t" r="r" b="b"/>
                <a:pathLst>
                  <a:path w="13858" h="4655" extrusionOk="0">
                    <a:moveTo>
                      <a:pt x="5882" y="1"/>
                    </a:moveTo>
                    <a:lnTo>
                      <a:pt x="4997" y="11"/>
                    </a:lnTo>
                    <a:lnTo>
                      <a:pt x="4986" y="11"/>
                    </a:lnTo>
                    <a:cubicBezTo>
                      <a:pt x="4689" y="11"/>
                      <a:pt x="4398" y="17"/>
                      <a:pt x="4101" y="22"/>
                    </a:cubicBezTo>
                    <a:lnTo>
                      <a:pt x="4091" y="22"/>
                    </a:lnTo>
                    <a:cubicBezTo>
                      <a:pt x="3799" y="28"/>
                      <a:pt x="3502" y="33"/>
                      <a:pt x="3206" y="38"/>
                    </a:cubicBezTo>
                    <a:cubicBezTo>
                      <a:pt x="2909" y="44"/>
                      <a:pt x="2617" y="55"/>
                      <a:pt x="2321" y="60"/>
                    </a:cubicBezTo>
                    <a:lnTo>
                      <a:pt x="2315" y="60"/>
                    </a:lnTo>
                    <a:cubicBezTo>
                      <a:pt x="1754" y="227"/>
                      <a:pt x="1193" y="394"/>
                      <a:pt x="626" y="411"/>
                    </a:cubicBezTo>
                    <a:lnTo>
                      <a:pt x="87" y="157"/>
                    </a:lnTo>
                    <a:cubicBezTo>
                      <a:pt x="43" y="1285"/>
                      <a:pt x="16" y="2418"/>
                      <a:pt x="0" y="3546"/>
                    </a:cubicBezTo>
                    <a:cubicBezTo>
                      <a:pt x="135" y="3654"/>
                      <a:pt x="286" y="3746"/>
                      <a:pt x="448" y="3810"/>
                    </a:cubicBezTo>
                    <a:cubicBezTo>
                      <a:pt x="570" y="3859"/>
                      <a:pt x="706" y="3877"/>
                      <a:pt x="852" y="3877"/>
                    </a:cubicBezTo>
                    <a:cubicBezTo>
                      <a:pt x="1286" y="3877"/>
                      <a:pt x="1810" y="3715"/>
                      <a:pt x="2325" y="3715"/>
                    </a:cubicBezTo>
                    <a:cubicBezTo>
                      <a:pt x="2445" y="3715"/>
                      <a:pt x="2564" y="3724"/>
                      <a:pt x="2682" y="3746"/>
                    </a:cubicBezTo>
                    <a:cubicBezTo>
                      <a:pt x="3330" y="3864"/>
                      <a:pt x="3956" y="4593"/>
                      <a:pt x="4711" y="4647"/>
                    </a:cubicBezTo>
                    <a:cubicBezTo>
                      <a:pt x="4739" y="4649"/>
                      <a:pt x="4768" y="4650"/>
                      <a:pt x="4796" y="4650"/>
                    </a:cubicBezTo>
                    <a:cubicBezTo>
                      <a:pt x="5450" y="4650"/>
                      <a:pt x="6154" y="4085"/>
                      <a:pt x="6855" y="4085"/>
                    </a:cubicBezTo>
                    <a:cubicBezTo>
                      <a:pt x="6858" y="4085"/>
                      <a:pt x="6861" y="4085"/>
                      <a:pt x="6864" y="4085"/>
                    </a:cubicBezTo>
                    <a:cubicBezTo>
                      <a:pt x="7575" y="4085"/>
                      <a:pt x="8272" y="4655"/>
                      <a:pt x="8924" y="4655"/>
                    </a:cubicBezTo>
                    <a:cubicBezTo>
                      <a:pt x="8950" y="4655"/>
                      <a:pt x="8975" y="4654"/>
                      <a:pt x="9001" y="4652"/>
                    </a:cubicBezTo>
                    <a:cubicBezTo>
                      <a:pt x="9740" y="4598"/>
                      <a:pt x="10366" y="3870"/>
                      <a:pt x="11014" y="3756"/>
                    </a:cubicBezTo>
                    <a:cubicBezTo>
                      <a:pt x="11120" y="3738"/>
                      <a:pt x="11228" y="3730"/>
                      <a:pt x="11337" y="3730"/>
                    </a:cubicBezTo>
                    <a:cubicBezTo>
                      <a:pt x="11861" y="3730"/>
                      <a:pt x="12400" y="3908"/>
                      <a:pt x="12844" y="3908"/>
                    </a:cubicBezTo>
                    <a:cubicBezTo>
                      <a:pt x="12979" y="3908"/>
                      <a:pt x="13106" y="3892"/>
                      <a:pt x="13221" y="3848"/>
                    </a:cubicBezTo>
                    <a:cubicBezTo>
                      <a:pt x="13469" y="3756"/>
                      <a:pt x="13685" y="3605"/>
                      <a:pt x="13858" y="3411"/>
                    </a:cubicBezTo>
                    <a:cubicBezTo>
                      <a:pt x="13847" y="3168"/>
                      <a:pt x="13847" y="2925"/>
                      <a:pt x="13841" y="2688"/>
                    </a:cubicBezTo>
                    <a:lnTo>
                      <a:pt x="13841" y="2602"/>
                    </a:lnTo>
                    <a:cubicBezTo>
                      <a:pt x="13825" y="1846"/>
                      <a:pt x="13804" y="1091"/>
                      <a:pt x="13771" y="330"/>
                    </a:cubicBezTo>
                    <a:cubicBezTo>
                      <a:pt x="13501" y="270"/>
                      <a:pt x="13242" y="189"/>
                      <a:pt x="12978" y="108"/>
                    </a:cubicBezTo>
                    <a:cubicBezTo>
                      <a:pt x="11780" y="65"/>
                      <a:pt x="10582" y="33"/>
                      <a:pt x="9390" y="17"/>
                    </a:cubicBezTo>
                    <a:cubicBezTo>
                      <a:pt x="8801" y="173"/>
                      <a:pt x="8219" y="324"/>
                      <a:pt x="7636" y="324"/>
                    </a:cubicBezTo>
                    <a:cubicBezTo>
                      <a:pt x="7058" y="324"/>
                      <a:pt x="6470" y="162"/>
                      <a:pt x="5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059;p71">
                <a:extLst>
                  <a:ext uri="{FF2B5EF4-FFF2-40B4-BE49-F238E27FC236}">
                    <a16:creationId xmlns:a16="http://schemas.microsoft.com/office/drawing/2014/main" id="{5F06EFA5-CA9B-AC00-BAA0-22E72C49DF91}"/>
                  </a:ext>
                </a:extLst>
              </p:cNvPr>
              <p:cNvSpPr/>
              <p:nvPr/>
            </p:nvSpPr>
            <p:spPr>
              <a:xfrm>
                <a:off x="3445074" y="3910497"/>
                <a:ext cx="556962" cy="185143"/>
              </a:xfrm>
              <a:custGeom>
                <a:avLst/>
                <a:gdLst/>
                <a:ahLst/>
                <a:cxnLst/>
                <a:rect l="l" t="t" r="r" b="b"/>
                <a:pathLst>
                  <a:path w="13799" h="4587" extrusionOk="0">
                    <a:moveTo>
                      <a:pt x="13739" y="2428"/>
                    </a:moveTo>
                    <a:cubicBezTo>
                      <a:pt x="13798" y="3643"/>
                      <a:pt x="10717" y="4576"/>
                      <a:pt x="6897" y="4587"/>
                    </a:cubicBezTo>
                    <a:cubicBezTo>
                      <a:pt x="3076" y="4576"/>
                      <a:pt x="0" y="3648"/>
                      <a:pt x="54" y="2428"/>
                    </a:cubicBezTo>
                    <a:cubicBezTo>
                      <a:pt x="108" y="1209"/>
                      <a:pt x="3189" y="6"/>
                      <a:pt x="6897" y="0"/>
                    </a:cubicBezTo>
                    <a:cubicBezTo>
                      <a:pt x="10598" y="6"/>
                      <a:pt x="13679" y="1214"/>
                      <a:pt x="13739" y="24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060;p71">
                <a:extLst>
                  <a:ext uri="{FF2B5EF4-FFF2-40B4-BE49-F238E27FC236}">
                    <a16:creationId xmlns:a16="http://schemas.microsoft.com/office/drawing/2014/main" id="{C25AA4D2-77FE-DA71-3E9A-A61AAE8A1F08}"/>
                  </a:ext>
                </a:extLst>
              </p:cNvPr>
              <p:cNvSpPr/>
              <p:nvPr/>
            </p:nvSpPr>
            <p:spPr>
              <a:xfrm>
                <a:off x="3520876" y="3944886"/>
                <a:ext cx="405118" cy="115921"/>
              </a:xfrm>
              <a:custGeom>
                <a:avLst/>
                <a:gdLst/>
                <a:ahLst/>
                <a:cxnLst/>
                <a:rect l="l" t="t" r="r" b="b"/>
                <a:pathLst>
                  <a:path w="10037" h="2872" extrusionOk="0">
                    <a:moveTo>
                      <a:pt x="10005" y="1523"/>
                    </a:moveTo>
                    <a:cubicBezTo>
                      <a:pt x="10037" y="2294"/>
                      <a:pt x="7798" y="2872"/>
                      <a:pt x="5019" y="2872"/>
                    </a:cubicBezTo>
                    <a:cubicBezTo>
                      <a:pt x="2239" y="2872"/>
                      <a:pt x="0" y="2289"/>
                      <a:pt x="32" y="1523"/>
                    </a:cubicBezTo>
                    <a:cubicBezTo>
                      <a:pt x="59" y="756"/>
                      <a:pt x="2299" y="6"/>
                      <a:pt x="5019" y="6"/>
                    </a:cubicBezTo>
                    <a:cubicBezTo>
                      <a:pt x="7738" y="1"/>
                      <a:pt x="9972" y="756"/>
                      <a:pt x="10005" y="152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061;p71">
                <a:extLst>
                  <a:ext uri="{FF2B5EF4-FFF2-40B4-BE49-F238E27FC236}">
                    <a16:creationId xmlns:a16="http://schemas.microsoft.com/office/drawing/2014/main" id="{882526EF-54B2-1C6D-74BE-0D7E448AEEDA}"/>
                  </a:ext>
                </a:extLst>
              </p:cNvPr>
              <p:cNvSpPr/>
              <p:nvPr/>
            </p:nvSpPr>
            <p:spPr>
              <a:xfrm>
                <a:off x="4128306" y="3997843"/>
                <a:ext cx="562209" cy="477004"/>
              </a:xfrm>
              <a:custGeom>
                <a:avLst/>
                <a:gdLst/>
                <a:ahLst/>
                <a:cxnLst/>
                <a:rect l="l" t="t" r="r" b="b"/>
                <a:pathLst>
                  <a:path w="13929" h="11818" extrusionOk="0">
                    <a:moveTo>
                      <a:pt x="125" y="178"/>
                    </a:moveTo>
                    <a:cubicBezTo>
                      <a:pt x="6" y="3173"/>
                      <a:pt x="1" y="6163"/>
                      <a:pt x="114" y="9157"/>
                    </a:cubicBezTo>
                    <a:cubicBezTo>
                      <a:pt x="179" y="10496"/>
                      <a:pt x="3260" y="11812"/>
                      <a:pt x="6967" y="11818"/>
                    </a:cubicBezTo>
                    <a:cubicBezTo>
                      <a:pt x="10669" y="11807"/>
                      <a:pt x="13756" y="10490"/>
                      <a:pt x="13815" y="9152"/>
                    </a:cubicBezTo>
                    <a:cubicBezTo>
                      <a:pt x="13928" y="6163"/>
                      <a:pt x="13928" y="3173"/>
                      <a:pt x="13810" y="184"/>
                    </a:cubicBezTo>
                    <a:cubicBezTo>
                      <a:pt x="9245" y="0"/>
                      <a:pt x="4685" y="0"/>
                      <a:pt x="125" y="1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062;p71">
                <a:extLst>
                  <a:ext uri="{FF2B5EF4-FFF2-40B4-BE49-F238E27FC236}">
                    <a16:creationId xmlns:a16="http://schemas.microsoft.com/office/drawing/2014/main" id="{0137BFF6-5BA1-D87C-7D6F-F3CE98223FCD}"/>
                  </a:ext>
                </a:extLst>
              </p:cNvPr>
              <p:cNvSpPr/>
              <p:nvPr/>
            </p:nvSpPr>
            <p:spPr>
              <a:xfrm>
                <a:off x="4130082" y="4354818"/>
                <a:ext cx="557164" cy="120038"/>
              </a:xfrm>
              <a:custGeom>
                <a:avLst/>
                <a:gdLst/>
                <a:ahLst/>
                <a:cxnLst/>
                <a:rect l="l" t="t" r="r" b="b"/>
                <a:pathLst>
                  <a:path w="13804" h="2974" extrusionOk="0">
                    <a:moveTo>
                      <a:pt x="6967" y="1927"/>
                    </a:moveTo>
                    <a:cubicBezTo>
                      <a:pt x="3745" y="1927"/>
                      <a:pt x="982" y="1042"/>
                      <a:pt x="49" y="0"/>
                    </a:cubicBezTo>
                    <a:cubicBezTo>
                      <a:pt x="16" y="103"/>
                      <a:pt x="0" y="205"/>
                      <a:pt x="6" y="308"/>
                    </a:cubicBezTo>
                    <a:cubicBezTo>
                      <a:pt x="76" y="1646"/>
                      <a:pt x="3178" y="2968"/>
                      <a:pt x="6907" y="2974"/>
                    </a:cubicBezTo>
                    <a:cubicBezTo>
                      <a:pt x="10631" y="2963"/>
                      <a:pt x="13739" y="1646"/>
                      <a:pt x="13804" y="308"/>
                    </a:cubicBezTo>
                    <a:cubicBezTo>
                      <a:pt x="13804" y="238"/>
                      <a:pt x="13798" y="173"/>
                      <a:pt x="13787" y="108"/>
                    </a:cubicBezTo>
                    <a:cubicBezTo>
                      <a:pt x="12762" y="1096"/>
                      <a:pt x="10080" y="1927"/>
                      <a:pt x="6967" y="19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063;p71">
                <a:extLst>
                  <a:ext uri="{FF2B5EF4-FFF2-40B4-BE49-F238E27FC236}">
                    <a16:creationId xmlns:a16="http://schemas.microsoft.com/office/drawing/2014/main" id="{0BD5295A-D536-2DAD-2971-C57A325CBAD2}"/>
                  </a:ext>
                </a:extLst>
              </p:cNvPr>
              <p:cNvSpPr/>
              <p:nvPr/>
            </p:nvSpPr>
            <p:spPr>
              <a:xfrm>
                <a:off x="4130082" y="4000225"/>
                <a:ext cx="558698" cy="187686"/>
              </a:xfrm>
              <a:custGeom>
                <a:avLst/>
                <a:gdLst/>
                <a:ahLst/>
                <a:cxnLst/>
                <a:rect l="l" t="t" r="r" b="b"/>
                <a:pathLst>
                  <a:path w="13842" h="4650" extrusionOk="0">
                    <a:moveTo>
                      <a:pt x="5898" y="0"/>
                    </a:moveTo>
                    <a:cubicBezTo>
                      <a:pt x="4760" y="6"/>
                      <a:pt x="3621" y="22"/>
                      <a:pt x="2488" y="54"/>
                    </a:cubicBezTo>
                    <a:cubicBezTo>
                      <a:pt x="1948" y="222"/>
                      <a:pt x="1398" y="389"/>
                      <a:pt x="853" y="405"/>
                    </a:cubicBezTo>
                    <a:cubicBezTo>
                      <a:pt x="850" y="406"/>
                      <a:pt x="848" y="407"/>
                      <a:pt x="845" y="407"/>
                    </a:cubicBezTo>
                    <a:cubicBezTo>
                      <a:pt x="798" y="407"/>
                      <a:pt x="702" y="246"/>
                      <a:pt x="615" y="114"/>
                    </a:cubicBezTo>
                    <a:lnTo>
                      <a:pt x="81" y="232"/>
                    </a:lnTo>
                    <a:cubicBezTo>
                      <a:pt x="38" y="1247"/>
                      <a:pt x="11" y="2261"/>
                      <a:pt x="0" y="3276"/>
                    </a:cubicBezTo>
                    <a:cubicBezTo>
                      <a:pt x="157" y="3508"/>
                      <a:pt x="383" y="3686"/>
                      <a:pt x="642" y="3794"/>
                    </a:cubicBezTo>
                    <a:cubicBezTo>
                      <a:pt x="760" y="3843"/>
                      <a:pt x="892" y="3861"/>
                      <a:pt x="1035" y="3861"/>
                    </a:cubicBezTo>
                    <a:cubicBezTo>
                      <a:pt x="1449" y="3861"/>
                      <a:pt x="1951" y="3707"/>
                      <a:pt x="2441" y="3707"/>
                    </a:cubicBezTo>
                    <a:cubicBezTo>
                      <a:pt x="2562" y="3707"/>
                      <a:pt x="2683" y="3717"/>
                      <a:pt x="2801" y="3740"/>
                    </a:cubicBezTo>
                    <a:cubicBezTo>
                      <a:pt x="3427" y="3859"/>
                      <a:pt x="4026" y="4587"/>
                      <a:pt x="4754" y="4647"/>
                    </a:cubicBezTo>
                    <a:cubicBezTo>
                      <a:pt x="4779" y="4648"/>
                      <a:pt x="4804" y="4649"/>
                      <a:pt x="4829" y="4649"/>
                    </a:cubicBezTo>
                    <a:cubicBezTo>
                      <a:pt x="5461" y="4649"/>
                      <a:pt x="6146" y="4080"/>
                      <a:pt x="6832" y="4080"/>
                    </a:cubicBezTo>
                    <a:cubicBezTo>
                      <a:pt x="7514" y="4080"/>
                      <a:pt x="8182" y="4650"/>
                      <a:pt x="8811" y="4650"/>
                    </a:cubicBezTo>
                    <a:cubicBezTo>
                      <a:pt x="8839" y="4650"/>
                      <a:pt x="8866" y="4649"/>
                      <a:pt x="8893" y="4647"/>
                    </a:cubicBezTo>
                    <a:cubicBezTo>
                      <a:pt x="9611" y="4593"/>
                      <a:pt x="10204" y="3864"/>
                      <a:pt x="10825" y="3751"/>
                    </a:cubicBezTo>
                    <a:cubicBezTo>
                      <a:pt x="10929" y="3732"/>
                      <a:pt x="11034" y="3724"/>
                      <a:pt x="11141" y="3724"/>
                    </a:cubicBezTo>
                    <a:cubicBezTo>
                      <a:pt x="11642" y="3724"/>
                      <a:pt x="12160" y="3895"/>
                      <a:pt x="12585" y="3895"/>
                    </a:cubicBezTo>
                    <a:cubicBezTo>
                      <a:pt x="12721" y="3895"/>
                      <a:pt x="12848" y="3878"/>
                      <a:pt x="12962" y="3832"/>
                    </a:cubicBezTo>
                    <a:cubicBezTo>
                      <a:pt x="13447" y="3632"/>
                      <a:pt x="13685" y="3271"/>
                      <a:pt x="13841" y="2909"/>
                    </a:cubicBezTo>
                    <a:cubicBezTo>
                      <a:pt x="13841" y="2704"/>
                      <a:pt x="13836" y="2499"/>
                      <a:pt x="13830" y="2299"/>
                    </a:cubicBezTo>
                    <a:lnTo>
                      <a:pt x="13830" y="2213"/>
                    </a:lnTo>
                    <a:cubicBezTo>
                      <a:pt x="13825" y="2029"/>
                      <a:pt x="13825" y="1851"/>
                      <a:pt x="13820" y="1673"/>
                    </a:cubicBezTo>
                    <a:lnTo>
                      <a:pt x="13820" y="1603"/>
                    </a:lnTo>
                    <a:cubicBezTo>
                      <a:pt x="13814" y="1414"/>
                      <a:pt x="13809" y="1225"/>
                      <a:pt x="13804" y="1036"/>
                    </a:cubicBezTo>
                    <a:lnTo>
                      <a:pt x="13804" y="999"/>
                    </a:lnTo>
                    <a:cubicBezTo>
                      <a:pt x="13793" y="799"/>
                      <a:pt x="13787" y="594"/>
                      <a:pt x="13782" y="394"/>
                    </a:cubicBezTo>
                    <a:cubicBezTo>
                      <a:pt x="13404" y="319"/>
                      <a:pt x="13037" y="216"/>
                      <a:pt x="12676" y="92"/>
                    </a:cubicBezTo>
                    <a:lnTo>
                      <a:pt x="12670" y="92"/>
                    </a:lnTo>
                    <a:cubicBezTo>
                      <a:pt x="12390" y="81"/>
                      <a:pt x="12109" y="76"/>
                      <a:pt x="11829" y="65"/>
                    </a:cubicBezTo>
                    <a:lnTo>
                      <a:pt x="11818" y="65"/>
                    </a:lnTo>
                    <a:lnTo>
                      <a:pt x="10976" y="44"/>
                    </a:lnTo>
                    <a:lnTo>
                      <a:pt x="10971" y="44"/>
                    </a:lnTo>
                    <a:lnTo>
                      <a:pt x="10123" y="27"/>
                    </a:lnTo>
                    <a:lnTo>
                      <a:pt x="10118" y="27"/>
                    </a:lnTo>
                    <a:cubicBezTo>
                      <a:pt x="9837" y="22"/>
                      <a:pt x="9557" y="17"/>
                      <a:pt x="9276" y="11"/>
                    </a:cubicBezTo>
                    <a:lnTo>
                      <a:pt x="9271" y="11"/>
                    </a:lnTo>
                    <a:cubicBezTo>
                      <a:pt x="8719" y="165"/>
                      <a:pt x="8162" y="319"/>
                      <a:pt x="7610" y="319"/>
                    </a:cubicBezTo>
                    <a:cubicBezTo>
                      <a:pt x="7601" y="319"/>
                      <a:pt x="7591" y="319"/>
                      <a:pt x="7582" y="319"/>
                    </a:cubicBezTo>
                    <a:cubicBezTo>
                      <a:pt x="7021" y="319"/>
                      <a:pt x="6459" y="157"/>
                      <a:pt x="5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064;p71">
                <a:extLst>
                  <a:ext uri="{FF2B5EF4-FFF2-40B4-BE49-F238E27FC236}">
                    <a16:creationId xmlns:a16="http://schemas.microsoft.com/office/drawing/2014/main" id="{4C72321E-B628-3FC3-6F2D-9B57A8129515}"/>
                  </a:ext>
                </a:extLst>
              </p:cNvPr>
              <p:cNvSpPr/>
              <p:nvPr/>
            </p:nvSpPr>
            <p:spPr>
              <a:xfrm>
                <a:off x="4130930" y="3906985"/>
                <a:ext cx="556962" cy="185183"/>
              </a:xfrm>
              <a:custGeom>
                <a:avLst/>
                <a:gdLst/>
                <a:ahLst/>
                <a:cxnLst/>
                <a:rect l="l" t="t" r="r" b="b"/>
                <a:pathLst>
                  <a:path w="13799" h="4588" extrusionOk="0">
                    <a:moveTo>
                      <a:pt x="13745" y="2429"/>
                    </a:moveTo>
                    <a:cubicBezTo>
                      <a:pt x="13799" y="3643"/>
                      <a:pt x="10723" y="4577"/>
                      <a:pt x="6902" y="4588"/>
                    </a:cubicBezTo>
                    <a:cubicBezTo>
                      <a:pt x="3082" y="4577"/>
                      <a:pt x="1" y="3649"/>
                      <a:pt x="60" y="2429"/>
                    </a:cubicBezTo>
                    <a:cubicBezTo>
                      <a:pt x="114" y="1210"/>
                      <a:pt x="3195" y="6"/>
                      <a:pt x="6902" y="1"/>
                    </a:cubicBezTo>
                    <a:cubicBezTo>
                      <a:pt x="10604" y="6"/>
                      <a:pt x="13685" y="1220"/>
                      <a:pt x="13745" y="24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065;p71">
                <a:extLst>
                  <a:ext uri="{FF2B5EF4-FFF2-40B4-BE49-F238E27FC236}">
                    <a16:creationId xmlns:a16="http://schemas.microsoft.com/office/drawing/2014/main" id="{4E950C99-AFC5-AB25-EB61-789068244737}"/>
                  </a:ext>
                </a:extLst>
              </p:cNvPr>
              <p:cNvSpPr/>
              <p:nvPr/>
            </p:nvSpPr>
            <p:spPr>
              <a:xfrm>
                <a:off x="4201283" y="3939881"/>
                <a:ext cx="416258" cy="119190"/>
              </a:xfrm>
              <a:custGeom>
                <a:avLst/>
                <a:gdLst/>
                <a:ahLst/>
                <a:cxnLst/>
                <a:rect l="l" t="t" r="r" b="b"/>
                <a:pathLst>
                  <a:path w="10313" h="2953" extrusionOk="0">
                    <a:moveTo>
                      <a:pt x="10280" y="1566"/>
                    </a:moveTo>
                    <a:cubicBezTo>
                      <a:pt x="10313" y="2359"/>
                      <a:pt x="8014" y="2947"/>
                      <a:pt x="5154" y="2952"/>
                    </a:cubicBezTo>
                    <a:cubicBezTo>
                      <a:pt x="2299" y="2947"/>
                      <a:pt x="1" y="2353"/>
                      <a:pt x="28" y="1566"/>
                    </a:cubicBezTo>
                    <a:cubicBezTo>
                      <a:pt x="60" y="772"/>
                      <a:pt x="2359" y="6"/>
                      <a:pt x="5154" y="6"/>
                    </a:cubicBezTo>
                    <a:cubicBezTo>
                      <a:pt x="7949" y="1"/>
                      <a:pt x="10248" y="778"/>
                      <a:pt x="10280" y="156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066;p71">
                <a:extLst>
                  <a:ext uri="{FF2B5EF4-FFF2-40B4-BE49-F238E27FC236}">
                    <a16:creationId xmlns:a16="http://schemas.microsoft.com/office/drawing/2014/main" id="{98230214-B2AA-100B-96B2-72C6D3E91860}"/>
                  </a:ext>
                </a:extLst>
              </p:cNvPr>
              <p:cNvSpPr/>
              <p:nvPr/>
            </p:nvSpPr>
            <p:spPr>
              <a:xfrm>
                <a:off x="3568344" y="4243697"/>
                <a:ext cx="310791" cy="113863"/>
              </a:xfrm>
              <a:custGeom>
                <a:avLst/>
                <a:gdLst/>
                <a:ahLst/>
                <a:cxnLst/>
                <a:rect l="l" t="t" r="r" b="b"/>
                <a:pathLst>
                  <a:path w="7700" h="2821" extrusionOk="0">
                    <a:moveTo>
                      <a:pt x="6579" y="1"/>
                    </a:moveTo>
                    <a:cubicBezTo>
                      <a:pt x="6567" y="1"/>
                      <a:pt x="6554" y="1"/>
                      <a:pt x="6541" y="1"/>
                    </a:cubicBezTo>
                    <a:cubicBezTo>
                      <a:pt x="5861" y="28"/>
                      <a:pt x="5461" y="584"/>
                      <a:pt x="5461" y="1280"/>
                    </a:cubicBezTo>
                    <a:cubicBezTo>
                      <a:pt x="5461" y="1463"/>
                      <a:pt x="5602" y="1559"/>
                      <a:pt x="5737" y="1559"/>
                    </a:cubicBezTo>
                    <a:cubicBezTo>
                      <a:pt x="5861" y="1559"/>
                      <a:pt x="5979" y="1478"/>
                      <a:pt x="5979" y="1307"/>
                    </a:cubicBezTo>
                    <a:cubicBezTo>
                      <a:pt x="5979" y="919"/>
                      <a:pt x="6114" y="617"/>
                      <a:pt x="6497" y="557"/>
                    </a:cubicBezTo>
                    <a:cubicBezTo>
                      <a:pt x="6537" y="551"/>
                      <a:pt x="6575" y="547"/>
                      <a:pt x="6611" y="547"/>
                    </a:cubicBezTo>
                    <a:cubicBezTo>
                      <a:pt x="6959" y="547"/>
                      <a:pt x="7147" y="844"/>
                      <a:pt x="7113" y="1221"/>
                    </a:cubicBezTo>
                    <a:cubicBezTo>
                      <a:pt x="7096" y="1403"/>
                      <a:pt x="7229" y="1498"/>
                      <a:pt x="7365" y="1498"/>
                    </a:cubicBezTo>
                    <a:cubicBezTo>
                      <a:pt x="7491" y="1498"/>
                      <a:pt x="7620" y="1417"/>
                      <a:pt x="7636" y="1248"/>
                    </a:cubicBezTo>
                    <a:cubicBezTo>
                      <a:pt x="7700" y="544"/>
                      <a:pt x="7244" y="1"/>
                      <a:pt x="6579" y="1"/>
                    </a:cubicBezTo>
                    <a:close/>
                    <a:moveTo>
                      <a:pt x="1127" y="109"/>
                    </a:moveTo>
                    <a:cubicBezTo>
                      <a:pt x="1124" y="109"/>
                      <a:pt x="1121" y="109"/>
                      <a:pt x="1117" y="109"/>
                    </a:cubicBezTo>
                    <a:cubicBezTo>
                      <a:pt x="438" y="115"/>
                      <a:pt x="27" y="660"/>
                      <a:pt x="6" y="1350"/>
                    </a:cubicBezTo>
                    <a:cubicBezTo>
                      <a:pt x="0" y="1539"/>
                      <a:pt x="143" y="1640"/>
                      <a:pt x="280" y="1640"/>
                    </a:cubicBezTo>
                    <a:cubicBezTo>
                      <a:pt x="402" y="1640"/>
                      <a:pt x="519" y="1561"/>
                      <a:pt x="524" y="1394"/>
                    </a:cubicBezTo>
                    <a:cubicBezTo>
                      <a:pt x="540" y="1010"/>
                      <a:pt x="680" y="714"/>
                      <a:pt x="1063" y="660"/>
                    </a:cubicBezTo>
                    <a:cubicBezTo>
                      <a:pt x="1095" y="656"/>
                      <a:pt x="1125" y="654"/>
                      <a:pt x="1154" y="654"/>
                    </a:cubicBezTo>
                    <a:cubicBezTo>
                      <a:pt x="1521" y="654"/>
                      <a:pt x="1707" y="960"/>
                      <a:pt x="1662" y="1345"/>
                    </a:cubicBezTo>
                    <a:cubicBezTo>
                      <a:pt x="1642" y="1531"/>
                      <a:pt x="1779" y="1631"/>
                      <a:pt x="1917" y="1631"/>
                    </a:cubicBezTo>
                    <a:cubicBezTo>
                      <a:pt x="2039" y="1631"/>
                      <a:pt x="2163" y="1553"/>
                      <a:pt x="2180" y="1388"/>
                    </a:cubicBezTo>
                    <a:cubicBezTo>
                      <a:pt x="2266" y="674"/>
                      <a:pt x="1802" y="109"/>
                      <a:pt x="1127" y="109"/>
                    </a:cubicBezTo>
                    <a:close/>
                    <a:moveTo>
                      <a:pt x="4483" y="1351"/>
                    </a:moveTo>
                    <a:cubicBezTo>
                      <a:pt x="4366" y="1351"/>
                      <a:pt x="4230" y="1438"/>
                      <a:pt x="4226" y="1572"/>
                    </a:cubicBezTo>
                    <a:cubicBezTo>
                      <a:pt x="4215" y="1787"/>
                      <a:pt x="4199" y="2165"/>
                      <a:pt x="3972" y="2257"/>
                    </a:cubicBezTo>
                    <a:cubicBezTo>
                      <a:pt x="3930" y="2274"/>
                      <a:pt x="3890" y="2282"/>
                      <a:pt x="3852" y="2282"/>
                    </a:cubicBezTo>
                    <a:cubicBezTo>
                      <a:pt x="3604" y="2282"/>
                      <a:pt x="3465" y="1942"/>
                      <a:pt x="3432" y="1712"/>
                    </a:cubicBezTo>
                    <a:cubicBezTo>
                      <a:pt x="3410" y="1547"/>
                      <a:pt x="3282" y="1469"/>
                      <a:pt x="3158" y="1469"/>
                    </a:cubicBezTo>
                    <a:cubicBezTo>
                      <a:pt x="3018" y="1469"/>
                      <a:pt x="2883" y="1569"/>
                      <a:pt x="2909" y="1755"/>
                    </a:cubicBezTo>
                    <a:cubicBezTo>
                      <a:pt x="2992" y="2315"/>
                      <a:pt x="3324" y="2821"/>
                      <a:pt x="3887" y="2821"/>
                    </a:cubicBezTo>
                    <a:cubicBezTo>
                      <a:pt x="3909" y="2821"/>
                      <a:pt x="3932" y="2820"/>
                      <a:pt x="3956" y="2818"/>
                    </a:cubicBezTo>
                    <a:cubicBezTo>
                      <a:pt x="4506" y="2775"/>
                      <a:pt x="4717" y="2181"/>
                      <a:pt x="4738" y="1680"/>
                    </a:cubicBezTo>
                    <a:cubicBezTo>
                      <a:pt x="4744" y="1528"/>
                      <a:pt x="4684" y="1388"/>
                      <a:pt x="4528" y="1356"/>
                    </a:cubicBezTo>
                    <a:cubicBezTo>
                      <a:pt x="4513" y="1353"/>
                      <a:pt x="4498" y="1351"/>
                      <a:pt x="4483" y="13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067;p71">
                <a:extLst>
                  <a:ext uri="{FF2B5EF4-FFF2-40B4-BE49-F238E27FC236}">
                    <a16:creationId xmlns:a16="http://schemas.microsoft.com/office/drawing/2014/main" id="{58073B3D-4795-3414-2E6D-F152AB68ACCA}"/>
                  </a:ext>
                </a:extLst>
              </p:cNvPr>
              <p:cNvSpPr/>
              <p:nvPr/>
            </p:nvSpPr>
            <p:spPr>
              <a:xfrm>
                <a:off x="4386874" y="3828801"/>
                <a:ext cx="302557" cy="152934"/>
              </a:xfrm>
              <a:custGeom>
                <a:avLst/>
                <a:gdLst/>
                <a:ahLst/>
                <a:cxnLst/>
                <a:rect l="l" t="t" r="r" b="b"/>
                <a:pathLst>
                  <a:path w="7496" h="3789" extrusionOk="0">
                    <a:moveTo>
                      <a:pt x="7226" y="1"/>
                    </a:moveTo>
                    <a:lnTo>
                      <a:pt x="0" y="3174"/>
                    </a:lnTo>
                    <a:lnTo>
                      <a:pt x="270" y="3789"/>
                    </a:lnTo>
                    <a:lnTo>
                      <a:pt x="7495" y="621"/>
                    </a:lnTo>
                    <a:lnTo>
                      <a:pt x="7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068;p71">
                <a:extLst>
                  <a:ext uri="{FF2B5EF4-FFF2-40B4-BE49-F238E27FC236}">
                    <a16:creationId xmlns:a16="http://schemas.microsoft.com/office/drawing/2014/main" id="{DB7023BD-894F-7725-B1B9-1C30688ED97F}"/>
                  </a:ext>
                </a:extLst>
              </p:cNvPr>
              <p:cNvSpPr/>
              <p:nvPr/>
            </p:nvSpPr>
            <p:spPr>
              <a:xfrm>
                <a:off x="4321970" y="3936168"/>
                <a:ext cx="108696" cy="108091"/>
              </a:xfrm>
              <a:custGeom>
                <a:avLst/>
                <a:gdLst/>
                <a:ahLst/>
                <a:cxnLst/>
                <a:rect l="l" t="t" r="r" b="b"/>
                <a:pathLst>
                  <a:path w="2693" h="2678" extrusionOk="0">
                    <a:moveTo>
                      <a:pt x="1279" y="44"/>
                    </a:moveTo>
                    <a:cubicBezTo>
                      <a:pt x="2283" y="120"/>
                      <a:pt x="2693" y="1366"/>
                      <a:pt x="1937" y="2025"/>
                    </a:cubicBezTo>
                    <a:cubicBezTo>
                      <a:pt x="1177" y="2677"/>
                      <a:pt x="0" y="2089"/>
                      <a:pt x="76" y="1091"/>
                    </a:cubicBezTo>
                    <a:cubicBezTo>
                      <a:pt x="119" y="465"/>
                      <a:pt x="658" y="1"/>
                      <a:pt x="1279" y="4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069;p71">
                <a:extLst>
                  <a:ext uri="{FF2B5EF4-FFF2-40B4-BE49-F238E27FC236}">
                    <a16:creationId xmlns:a16="http://schemas.microsoft.com/office/drawing/2014/main" id="{8BAD2F4C-F1E9-B802-1E65-C64892214232}"/>
                  </a:ext>
                </a:extLst>
              </p:cNvPr>
              <p:cNvSpPr/>
              <p:nvPr/>
            </p:nvSpPr>
            <p:spPr>
              <a:xfrm>
                <a:off x="4473333" y="4267269"/>
                <a:ext cx="67769" cy="68213"/>
              </a:xfrm>
              <a:custGeom>
                <a:avLst/>
                <a:gdLst/>
                <a:ahLst/>
                <a:cxnLst/>
                <a:rect l="l" t="t" r="r" b="b"/>
                <a:pathLst>
                  <a:path w="1679" h="1690" extrusionOk="0">
                    <a:moveTo>
                      <a:pt x="827" y="0"/>
                    </a:moveTo>
                    <a:cubicBezTo>
                      <a:pt x="827" y="0"/>
                      <a:pt x="826" y="0"/>
                      <a:pt x="826" y="0"/>
                    </a:cubicBezTo>
                    <a:cubicBezTo>
                      <a:pt x="745" y="6"/>
                      <a:pt x="675" y="605"/>
                      <a:pt x="637" y="642"/>
                    </a:cubicBezTo>
                    <a:cubicBezTo>
                      <a:pt x="556" y="723"/>
                      <a:pt x="0" y="777"/>
                      <a:pt x="6" y="858"/>
                    </a:cubicBezTo>
                    <a:cubicBezTo>
                      <a:pt x="11" y="934"/>
                      <a:pt x="556" y="966"/>
                      <a:pt x="637" y="1042"/>
                    </a:cubicBezTo>
                    <a:cubicBezTo>
                      <a:pt x="680" y="1085"/>
                      <a:pt x="771" y="1689"/>
                      <a:pt x="852" y="1689"/>
                    </a:cubicBezTo>
                    <a:cubicBezTo>
                      <a:pt x="852" y="1689"/>
                      <a:pt x="853" y="1689"/>
                      <a:pt x="853" y="1689"/>
                    </a:cubicBezTo>
                    <a:cubicBezTo>
                      <a:pt x="934" y="1684"/>
                      <a:pt x="999" y="1085"/>
                      <a:pt x="1042" y="1042"/>
                    </a:cubicBezTo>
                    <a:cubicBezTo>
                      <a:pt x="1112" y="966"/>
                      <a:pt x="1679" y="907"/>
                      <a:pt x="1673" y="831"/>
                    </a:cubicBezTo>
                    <a:cubicBezTo>
                      <a:pt x="1668" y="750"/>
                      <a:pt x="1112" y="712"/>
                      <a:pt x="1042" y="642"/>
                    </a:cubicBezTo>
                    <a:cubicBezTo>
                      <a:pt x="994" y="599"/>
                      <a:pt x="908" y="0"/>
                      <a:pt x="8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070;p71">
                <a:extLst>
                  <a:ext uri="{FF2B5EF4-FFF2-40B4-BE49-F238E27FC236}">
                    <a16:creationId xmlns:a16="http://schemas.microsoft.com/office/drawing/2014/main" id="{9CC4E601-D790-F7A6-AC9E-E26A578BD468}"/>
                  </a:ext>
                </a:extLst>
              </p:cNvPr>
              <p:cNvSpPr/>
              <p:nvPr/>
            </p:nvSpPr>
            <p:spPr>
              <a:xfrm>
                <a:off x="3890928" y="4293828"/>
                <a:ext cx="67769" cy="68213"/>
              </a:xfrm>
              <a:custGeom>
                <a:avLst/>
                <a:gdLst/>
                <a:ahLst/>
                <a:cxnLst/>
                <a:rect l="l" t="t" r="r" b="b"/>
                <a:pathLst>
                  <a:path w="1679" h="1690" extrusionOk="0">
                    <a:moveTo>
                      <a:pt x="827" y="0"/>
                    </a:moveTo>
                    <a:cubicBezTo>
                      <a:pt x="826" y="0"/>
                      <a:pt x="826" y="0"/>
                      <a:pt x="826" y="0"/>
                    </a:cubicBezTo>
                    <a:cubicBezTo>
                      <a:pt x="745" y="6"/>
                      <a:pt x="675" y="605"/>
                      <a:pt x="637" y="643"/>
                    </a:cubicBezTo>
                    <a:cubicBezTo>
                      <a:pt x="556" y="724"/>
                      <a:pt x="0" y="778"/>
                      <a:pt x="6" y="858"/>
                    </a:cubicBezTo>
                    <a:cubicBezTo>
                      <a:pt x="11" y="934"/>
                      <a:pt x="556" y="972"/>
                      <a:pt x="637" y="1042"/>
                    </a:cubicBezTo>
                    <a:cubicBezTo>
                      <a:pt x="680" y="1085"/>
                      <a:pt x="771" y="1690"/>
                      <a:pt x="852" y="1690"/>
                    </a:cubicBezTo>
                    <a:cubicBezTo>
                      <a:pt x="852" y="1690"/>
                      <a:pt x="852" y="1690"/>
                      <a:pt x="853" y="1689"/>
                    </a:cubicBezTo>
                    <a:cubicBezTo>
                      <a:pt x="928" y="1684"/>
                      <a:pt x="998" y="1085"/>
                      <a:pt x="1042" y="1042"/>
                    </a:cubicBezTo>
                    <a:cubicBezTo>
                      <a:pt x="1112" y="966"/>
                      <a:pt x="1678" y="907"/>
                      <a:pt x="1673" y="831"/>
                    </a:cubicBezTo>
                    <a:cubicBezTo>
                      <a:pt x="1668" y="756"/>
                      <a:pt x="1117" y="713"/>
                      <a:pt x="1042" y="643"/>
                    </a:cubicBezTo>
                    <a:cubicBezTo>
                      <a:pt x="993" y="600"/>
                      <a:pt x="907" y="0"/>
                      <a:pt x="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071;p71">
                <a:extLst>
                  <a:ext uri="{FF2B5EF4-FFF2-40B4-BE49-F238E27FC236}">
                    <a16:creationId xmlns:a16="http://schemas.microsoft.com/office/drawing/2014/main" id="{D8C7D12A-94EC-FD95-D672-8C966C1DF052}"/>
                  </a:ext>
                </a:extLst>
              </p:cNvPr>
              <p:cNvSpPr/>
              <p:nvPr/>
            </p:nvSpPr>
            <p:spPr>
              <a:xfrm>
                <a:off x="3467718" y="3967530"/>
                <a:ext cx="499890" cy="56871"/>
              </a:xfrm>
              <a:custGeom>
                <a:avLst/>
                <a:gdLst/>
                <a:ahLst/>
                <a:cxnLst/>
                <a:rect l="l" t="t" r="r" b="b"/>
                <a:pathLst>
                  <a:path w="12385" h="1409" extrusionOk="0">
                    <a:moveTo>
                      <a:pt x="8623" y="390"/>
                    </a:moveTo>
                    <a:cubicBezTo>
                      <a:pt x="8624" y="390"/>
                      <a:pt x="8625" y="390"/>
                      <a:pt x="8626" y="390"/>
                    </a:cubicBezTo>
                    <a:lnTo>
                      <a:pt x="8626" y="390"/>
                    </a:lnTo>
                    <a:cubicBezTo>
                      <a:pt x="8627" y="390"/>
                      <a:pt x="8628" y="390"/>
                      <a:pt x="8629" y="390"/>
                    </a:cubicBezTo>
                    <a:close/>
                    <a:moveTo>
                      <a:pt x="5370" y="1"/>
                    </a:moveTo>
                    <a:cubicBezTo>
                      <a:pt x="5094" y="1"/>
                      <a:pt x="4959" y="330"/>
                      <a:pt x="5148" y="519"/>
                    </a:cubicBezTo>
                    <a:cubicBezTo>
                      <a:pt x="5212" y="582"/>
                      <a:pt x="5289" y="611"/>
                      <a:pt x="5365" y="611"/>
                    </a:cubicBezTo>
                    <a:cubicBezTo>
                      <a:pt x="5522" y="611"/>
                      <a:pt x="5672" y="489"/>
                      <a:pt x="5672" y="303"/>
                    </a:cubicBezTo>
                    <a:cubicBezTo>
                      <a:pt x="5672" y="136"/>
                      <a:pt x="5537" y="1"/>
                      <a:pt x="5370" y="1"/>
                    </a:cubicBezTo>
                    <a:close/>
                    <a:moveTo>
                      <a:pt x="414" y="573"/>
                    </a:moveTo>
                    <a:cubicBezTo>
                      <a:pt x="411" y="573"/>
                      <a:pt x="408" y="573"/>
                      <a:pt x="405" y="573"/>
                    </a:cubicBezTo>
                    <a:cubicBezTo>
                      <a:pt x="135" y="573"/>
                      <a:pt x="0" y="902"/>
                      <a:pt x="189" y="1096"/>
                    </a:cubicBezTo>
                    <a:cubicBezTo>
                      <a:pt x="252" y="1159"/>
                      <a:pt x="328" y="1187"/>
                      <a:pt x="403" y="1187"/>
                    </a:cubicBezTo>
                    <a:cubicBezTo>
                      <a:pt x="561" y="1187"/>
                      <a:pt x="713" y="1063"/>
                      <a:pt x="713" y="881"/>
                    </a:cubicBezTo>
                    <a:cubicBezTo>
                      <a:pt x="713" y="711"/>
                      <a:pt x="578" y="573"/>
                      <a:pt x="414" y="573"/>
                    </a:cubicBezTo>
                    <a:close/>
                    <a:moveTo>
                      <a:pt x="12081" y="578"/>
                    </a:moveTo>
                    <a:cubicBezTo>
                      <a:pt x="12078" y="578"/>
                      <a:pt x="12075" y="578"/>
                      <a:pt x="12072" y="578"/>
                    </a:cubicBezTo>
                    <a:lnTo>
                      <a:pt x="12077" y="578"/>
                    </a:lnTo>
                    <a:cubicBezTo>
                      <a:pt x="11802" y="578"/>
                      <a:pt x="11667" y="908"/>
                      <a:pt x="11861" y="1102"/>
                    </a:cubicBezTo>
                    <a:cubicBezTo>
                      <a:pt x="11922" y="1163"/>
                      <a:pt x="11997" y="1190"/>
                      <a:pt x="12072" y="1190"/>
                    </a:cubicBezTo>
                    <a:cubicBezTo>
                      <a:pt x="12228" y="1190"/>
                      <a:pt x="12379" y="1069"/>
                      <a:pt x="12379" y="886"/>
                    </a:cubicBezTo>
                    <a:cubicBezTo>
                      <a:pt x="12384" y="717"/>
                      <a:pt x="12249" y="578"/>
                      <a:pt x="12081" y="578"/>
                    </a:cubicBezTo>
                    <a:close/>
                    <a:moveTo>
                      <a:pt x="8626" y="390"/>
                    </a:moveTo>
                    <a:lnTo>
                      <a:pt x="8626" y="390"/>
                    </a:lnTo>
                    <a:cubicBezTo>
                      <a:pt x="8185" y="392"/>
                      <a:pt x="7966" y="924"/>
                      <a:pt x="8278" y="1231"/>
                    </a:cubicBezTo>
                    <a:cubicBezTo>
                      <a:pt x="8380" y="1333"/>
                      <a:pt x="8504" y="1378"/>
                      <a:pt x="8625" y="1378"/>
                    </a:cubicBezTo>
                    <a:cubicBezTo>
                      <a:pt x="8878" y="1378"/>
                      <a:pt x="9120" y="1181"/>
                      <a:pt x="9120" y="886"/>
                    </a:cubicBezTo>
                    <a:cubicBezTo>
                      <a:pt x="9120" y="612"/>
                      <a:pt x="8900" y="391"/>
                      <a:pt x="8626" y="390"/>
                    </a:cubicBezTo>
                    <a:close/>
                    <a:moveTo>
                      <a:pt x="3123" y="794"/>
                    </a:moveTo>
                    <a:cubicBezTo>
                      <a:pt x="3120" y="794"/>
                      <a:pt x="3117" y="794"/>
                      <a:pt x="3114" y="794"/>
                    </a:cubicBezTo>
                    <a:cubicBezTo>
                      <a:pt x="2844" y="794"/>
                      <a:pt x="2704" y="1123"/>
                      <a:pt x="2898" y="1318"/>
                    </a:cubicBezTo>
                    <a:cubicBezTo>
                      <a:pt x="2961" y="1380"/>
                      <a:pt x="3037" y="1408"/>
                      <a:pt x="3112" y="1408"/>
                    </a:cubicBezTo>
                    <a:cubicBezTo>
                      <a:pt x="3270" y="1408"/>
                      <a:pt x="3422" y="1285"/>
                      <a:pt x="3422" y="1102"/>
                    </a:cubicBezTo>
                    <a:cubicBezTo>
                      <a:pt x="3422" y="932"/>
                      <a:pt x="3286" y="794"/>
                      <a:pt x="3123" y="7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072;p71">
                <a:extLst>
                  <a:ext uri="{FF2B5EF4-FFF2-40B4-BE49-F238E27FC236}">
                    <a16:creationId xmlns:a16="http://schemas.microsoft.com/office/drawing/2014/main" id="{CDD3CDFE-73A8-D7C2-AF94-A3E17B31D389}"/>
                  </a:ext>
                </a:extLst>
              </p:cNvPr>
              <p:cNvSpPr/>
              <p:nvPr/>
            </p:nvSpPr>
            <p:spPr>
              <a:xfrm>
                <a:off x="3607779" y="4133747"/>
                <a:ext cx="46619" cy="39838"/>
              </a:xfrm>
              <a:custGeom>
                <a:avLst/>
                <a:gdLst/>
                <a:ahLst/>
                <a:cxnLst/>
                <a:rect l="l" t="t" r="r" b="b"/>
                <a:pathLst>
                  <a:path w="1155" h="987" extrusionOk="0">
                    <a:moveTo>
                      <a:pt x="658" y="0"/>
                    </a:moveTo>
                    <a:cubicBezTo>
                      <a:pt x="221" y="0"/>
                      <a:pt x="0" y="529"/>
                      <a:pt x="313" y="842"/>
                    </a:cubicBezTo>
                    <a:cubicBezTo>
                      <a:pt x="413" y="942"/>
                      <a:pt x="535" y="986"/>
                      <a:pt x="656" y="986"/>
                    </a:cubicBezTo>
                    <a:cubicBezTo>
                      <a:pt x="908" y="986"/>
                      <a:pt x="1151" y="791"/>
                      <a:pt x="1155" y="491"/>
                    </a:cubicBezTo>
                    <a:cubicBezTo>
                      <a:pt x="1155" y="222"/>
                      <a:pt x="934" y="0"/>
                      <a:pt x="6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073;p71">
                <a:extLst>
                  <a:ext uri="{FF2B5EF4-FFF2-40B4-BE49-F238E27FC236}">
                    <a16:creationId xmlns:a16="http://schemas.microsoft.com/office/drawing/2014/main" id="{B88500C4-47B1-DB74-4BDB-6F3F4B12629D}"/>
                  </a:ext>
                </a:extLst>
              </p:cNvPr>
              <p:cNvSpPr/>
              <p:nvPr/>
            </p:nvSpPr>
            <p:spPr>
              <a:xfrm>
                <a:off x="3466426" y="4096935"/>
                <a:ext cx="46417" cy="39919"/>
              </a:xfrm>
              <a:custGeom>
                <a:avLst/>
                <a:gdLst/>
                <a:ahLst/>
                <a:cxnLst/>
                <a:rect l="l" t="t" r="r" b="b"/>
                <a:pathLst>
                  <a:path w="1150" h="989" extrusionOk="0">
                    <a:moveTo>
                      <a:pt x="658" y="0"/>
                    </a:moveTo>
                    <a:cubicBezTo>
                      <a:pt x="221" y="0"/>
                      <a:pt x="0" y="535"/>
                      <a:pt x="308" y="842"/>
                    </a:cubicBezTo>
                    <a:cubicBezTo>
                      <a:pt x="409" y="944"/>
                      <a:pt x="533" y="989"/>
                      <a:pt x="655" y="989"/>
                    </a:cubicBezTo>
                    <a:cubicBezTo>
                      <a:pt x="908" y="989"/>
                      <a:pt x="1149" y="792"/>
                      <a:pt x="1149" y="497"/>
                    </a:cubicBezTo>
                    <a:cubicBezTo>
                      <a:pt x="1149" y="222"/>
                      <a:pt x="928" y="0"/>
                      <a:pt x="6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074;p71">
                <a:extLst>
                  <a:ext uri="{FF2B5EF4-FFF2-40B4-BE49-F238E27FC236}">
                    <a16:creationId xmlns:a16="http://schemas.microsoft.com/office/drawing/2014/main" id="{84FB9B0A-9513-092F-3374-2F0051224342}"/>
                  </a:ext>
                </a:extLst>
              </p:cNvPr>
              <p:cNvSpPr/>
              <p:nvPr/>
            </p:nvSpPr>
            <p:spPr>
              <a:xfrm>
                <a:off x="3782028" y="4133747"/>
                <a:ext cx="46619" cy="39838"/>
              </a:xfrm>
              <a:custGeom>
                <a:avLst/>
                <a:gdLst/>
                <a:ahLst/>
                <a:cxnLst/>
                <a:rect l="l" t="t" r="r" b="b"/>
                <a:pathLst>
                  <a:path w="1155" h="987" extrusionOk="0">
                    <a:moveTo>
                      <a:pt x="664" y="0"/>
                    </a:moveTo>
                    <a:cubicBezTo>
                      <a:pt x="221" y="0"/>
                      <a:pt x="0" y="529"/>
                      <a:pt x="313" y="842"/>
                    </a:cubicBezTo>
                    <a:cubicBezTo>
                      <a:pt x="413" y="942"/>
                      <a:pt x="536" y="986"/>
                      <a:pt x="657" y="986"/>
                    </a:cubicBezTo>
                    <a:cubicBezTo>
                      <a:pt x="910" y="986"/>
                      <a:pt x="1155" y="791"/>
                      <a:pt x="1155" y="491"/>
                    </a:cubicBezTo>
                    <a:cubicBezTo>
                      <a:pt x="1155" y="222"/>
                      <a:pt x="93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075;p71">
                <a:extLst>
                  <a:ext uri="{FF2B5EF4-FFF2-40B4-BE49-F238E27FC236}">
                    <a16:creationId xmlns:a16="http://schemas.microsoft.com/office/drawing/2014/main" id="{9ECDC30A-7194-9F20-1812-EC4128D4CA57}"/>
                  </a:ext>
                </a:extLst>
              </p:cNvPr>
              <p:cNvSpPr/>
              <p:nvPr/>
            </p:nvSpPr>
            <p:spPr>
              <a:xfrm>
                <a:off x="3940777" y="4100649"/>
                <a:ext cx="46457" cy="39919"/>
              </a:xfrm>
              <a:custGeom>
                <a:avLst/>
                <a:gdLst/>
                <a:ahLst/>
                <a:cxnLst/>
                <a:rect l="l" t="t" r="r" b="b"/>
                <a:pathLst>
                  <a:path w="1151" h="989" extrusionOk="0">
                    <a:moveTo>
                      <a:pt x="659" y="0"/>
                    </a:moveTo>
                    <a:cubicBezTo>
                      <a:pt x="217" y="0"/>
                      <a:pt x="1" y="534"/>
                      <a:pt x="308" y="842"/>
                    </a:cubicBezTo>
                    <a:cubicBezTo>
                      <a:pt x="410" y="943"/>
                      <a:pt x="534" y="988"/>
                      <a:pt x="655" y="988"/>
                    </a:cubicBezTo>
                    <a:cubicBezTo>
                      <a:pt x="908" y="988"/>
                      <a:pt x="1150" y="790"/>
                      <a:pt x="1150" y="491"/>
                    </a:cubicBezTo>
                    <a:cubicBezTo>
                      <a:pt x="1150" y="221"/>
                      <a:pt x="92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076;p71">
                <a:extLst>
                  <a:ext uri="{FF2B5EF4-FFF2-40B4-BE49-F238E27FC236}">
                    <a16:creationId xmlns:a16="http://schemas.microsoft.com/office/drawing/2014/main" id="{F53867E2-DC38-65D1-6744-DE2C2FC1CE93}"/>
                  </a:ext>
                </a:extLst>
              </p:cNvPr>
              <p:cNvSpPr/>
              <p:nvPr/>
            </p:nvSpPr>
            <p:spPr>
              <a:xfrm>
                <a:off x="4143119" y="4098873"/>
                <a:ext cx="519950" cy="63692"/>
              </a:xfrm>
              <a:custGeom>
                <a:avLst/>
                <a:gdLst/>
                <a:ahLst/>
                <a:cxnLst/>
                <a:rect l="l" t="t" r="r" b="b"/>
                <a:pathLst>
                  <a:path w="12882" h="1578" extrusionOk="0">
                    <a:moveTo>
                      <a:pt x="659" y="6"/>
                    </a:moveTo>
                    <a:cubicBezTo>
                      <a:pt x="222" y="6"/>
                      <a:pt x="1" y="535"/>
                      <a:pt x="308" y="848"/>
                    </a:cubicBezTo>
                    <a:cubicBezTo>
                      <a:pt x="409" y="947"/>
                      <a:pt x="532" y="991"/>
                      <a:pt x="652" y="991"/>
                    </a:cubicBezTo>
                    <a:cubicBezTo>
                      <a:pt x="907" y="991"/>
                      <a:pt x="1150" y="794"/>
                      <a:pt x="1150" y="497"/>
                    </a:cubicBezTo>
                    <a:cubicBezTo>
                      <a:pt x="1150" y="228"/>
                      <a:pt x="929" y="6"/>
                      <a:pt x="659" y="6"/>
                    </a:cubicBezTo>
                    <a:close/>
                    <a:moveTo>
                      <a:pt x="12390" y="1"/>
                    </a:moveTo>
                    <a:lnTo>
                      <a:pt x="12390" y="6"/>
                    </a:lnTo>
                    <a:cubicBezTo>
                      <a:pt x="11948" y="6"/>
                      <a:pt x="11727" y="535"/>
                      <a:pt x="12040" y="848"/>
                    </a:cubicBezTo>
                    <a:cubicBezTo>
                      <a:pt x="12139" y="947"/>
                      <a:pt x="12261" y="991"/>
                      <a:pt x="12381" y="991"/>
                    </a:cubicBezTo>
                    <a:cubicBezTo>
                      <a:pt x="12636" y="991"/>
                      <a:pt x="12882" y="794"/>
                      <a:pt x="12882" y="497"/>
                    </a:cubicBezTo>
                    <a:cubicBezTo>
                      <a:pt x="12882" y="228"/>
                      <a:pt x="12666" y="6"/>
                      <a:pt x="12390" y="1"/>
                    </a:cubicBezTo>
                    <a:close/>
                    <a:moveTo>
                      <a:pt x="8678" y="497"/>
                    </a:moveTo>
                    <a:cubicBezTo>
                      <a:pt x="8241" y="497"/>
                      <a:pt x="8020" y="1026"/>
                      <a:pt x="8333" y="1339"/>
                    </a:cubicBezTo>
                    <a:cubicBezTo>
                      <a:pt x="8432" y="1440"/>
                      <a:pt x="8555" y="1486"/>
                      <a:pt x="8677" y="1486"/>
                    </a:cubicBezTo>
                    <a:cubicBezTo>
                      <a:pt x="8930" y="1486"/>
                      <a:pt x="9174" y="1288"/>
                      <a:pt x="9174" y="988"/>
                    </a:cubicBezTo>
                    <a:cubicBezTo>
                      <a:pt x="9174" y="719"/>
                      <a:pt x="8953" y="497"/>
                      <a:pt x="8678" y="497"/>
                    </a:cubicBezTo>
                    <a:close/>
                    <a:moveTo>
                      <a:pt x="4501" y="589"/>
                    </a:moveTo>
                    <a:cubicBezTo>
                      <a:pt x="4064" y="589"/>
                      <a:pt x="3843" y="1118"/>
                      <a:pt x="4151" y="1431"/>
                    </a:cubicBezTo>
                    <a:cubicBezTo>
                      <a:pt x="4252" y="1532"/>
                      <a:pt x="4376" y="1578"/>
                      <a:pt x="4497" y="1578"/>
                    </a:cubicBezTo>
                    <a:cubicBezTo>
                      <a:pt x="4750" y="1578"/>
                      <a:pt x="4992" y="1379"/>
                      <a:pt x="4992" y="1080"/>
                    </a:cubicBezTo>
                    <a:cubicBezTo>
                      <a:pt x="4998" y="810"/>
                      <a:pt x="4777" y="589"/>
                      <a:pt x="4501" y="5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077;p71">
                <a:extLst>
                  <a:ext uri="{FF2B5EF4-FFF2-40B4-BE49-F238E27FC236}">
                    <a16:creationId xmlns:a16="http://schemas.microsoft.com/office/drawing/2014/main" id="{7AF488B6-7FA5-75A5-6959-8FA00FEC6C87}"/>
                  </a:ext>
                </a:extLst>
              </p:cNvPr>
              <p:cNvSpPr/>
              <p:nvPr/>
            </p:nvSpPr>
            <p:spPr>
              <a:xfrm>
                <a:off x="4146389" y="3987147"/>
                <a:ext cx="519748" cy="399508"/>
              </a:xfrm>
              <a:custGeom>
                <a:avLst/>
                <a:gdLst/>
                <a:ahLst/>
                <a:cxnLst/>
                <a:rect l="l" t="t" r="r" b="b"/>
                <a:pathLst>
                  <a:path w="12877" h="9898" extrusionOk="0">
                    <a:moveTo>
                      <a:pt x="12142" y="1"/>
                    </a:moveTo>
                    <a:cubicBezTo>
                      <a:pt x="11872" y="1"/>
                      <a:pt x="11737" y="330"/>
                      <a:pt x="11926" y="524"/>
                    </a:cubicBezTo>
                    <a:cubicBezTo>
                      <a:pt x="11989" y="585"/>
                      <a:pt x="12065" y="612"/>
                      <a:pt x="12140" y="612"/>
                    </a:cubicBezTo>
                    <a:cubicBezTo>
                      <a:pt x="12298" y="612"/>
                      <a:pt x="12450" y="491"/>
                      <a:pt x="12450" y="308"/>
                    </a:cubicBezTo>
                    <a:cubicBezTo>
                      <a:pt x="12450" y="136"/>
                      <a:pt x="12315" y="1"/>
                      <a:pt x="12142" y="1"/>
                    </a:cubicBezTo>
                    <a:close/>
                    <a:moveTo>
                      <a:pt x="2618" y="92"/>
                    </a:moveTo>
                    <a:cubicBezTo>
                      <a:pt x="2348" y="92"/>
                      <a:pt x="2208" y="422"/>
                      <a:pt x="2402" y="610"/>
                    </a:cubicBezTo>
                    <a:cubicBezTo>
                      <a:pt x="2465" y="674"/>
                      <a:pt x="2543" y="702"/>
                      <a:pt x="2619" y="702"/>
                    </a:cubicBezTo>
                    <a:cubicBezTo>
                      <a:pt x="2776" y="702"/>
                      <a:pt x="2926" y="580"/>
                      <a:pt x="2926" y="395"/>
                    </a:cubicBezTo>
                    <a:cubicBezTo>
                      <a:pt x="2926" y="227"/>
                      <a:pt x="2785" y="92"/>
                      <a:pt x="2618" y="92"/>
                    </a:cubicBezTo>
                    <a:close/>
                    <a:moveTo>
                      <a:pt x="411" y="308"/>
                    </a:moveTo>
                    <a:cubicBezTo>
                      <a:pt x="141" y="308"/>
                      <a:pt x="1" y="637"/>
                      <a:pt x="195" y="826"/>
                    </a:cubicBezTo>
                    <a:cubicBezTo>
                      <a:pt x="258" y="889"/>
                      <a:pt x="336" y="918"/>
                      <a:pt x="412" y="918"/>
                    </a:cubicBezTo>
                    <a:cubicBezTo>
                      <a:pt x="569" y="918"/>
                      <a:pt x="719" y="796"/>
                      <a:pt x="719" y="610"/>
                    </a:cubicBezTo>
                    <a:cubicBezTo>
                      <a:pt x="719" y="443"/>
                      <a:pt x="578" y="308"/>
                      <a:pt x="411" y="308"/>
                    </a:cubicBezTo>
                    <a:close/>
                    <a:moveTo>
                      <a:pt x="7939" y="395"/>
                    </a:moveTo>
                    <a:cubicBezTo>
                      <a:pt x="7669" y="395"/>
                      <a:pt x="7528" y="724"/>
                      <a:pt x="7723" y="918"/>
                    </a:cubicBezTo>
                    <a:cubicBezTo>
                      <a:pt x="7785" y="979"/>
                      <a:pt x="7862" y="1006"/>
                      <a:pt x="7937" y="1006"/>
                    </a:cubicBezTo>
                    <a:cubicBezTo>
                      <a:pt x="8095" y="1006"/>
                      <a:pt x="8246" y="885"/>
                      <a:pt x="8246" y="702"/>
                    </a:cubicBezTo>
                    <a:cubicBezTo>
                      <a:pt x="8246" y="529"/>
                      <a:pt x="8106" y="395"/>
                      <a:pt x="7939" y="395"/>
                    </a:cubicBezTo>
                    <a:close/>
                    <a:moveTo>
                      <a:pt x="12469" y="2721"/>
                    </a:moveTo>
                    <a:cubicBezTo>
                      <a:pt x="12343" y="2721"/>
                      <a:pt x="12217" y="2803"/>
                      <a:pt x="12207" y="2974"/>
                    </a:cubicBezTo>
                    <a:lnTo>
                      <a:pt x="12202" y="2974"/>
                    </a:lnTo>
                    <a:cubicBezTo>
                      <a:pt x="12190" y="3164"/>
                      <a:pt x="12336" y="3265"/>
                      <a:pt x="12478" y="3265"/>
                    </a:cubicBezTo>
                    <a:cubicBezTo>
                      <a:pt x="12607" y="3265"/>
                      <a:pt x="12734" y="3183"/>
                      <a:pt x="12741" y="3012"/>
                    </a:cubicBezTo>
                    <a:cubicBezTo>
                      <a:pt x="12753" y="2822"/>
                      <a:pt x="12610" y="2721"/>
                      <a:pt x="12469" y="2721"/>
                    </a:cubicBezTo>
                    <a:close/>
                    <a:moveTo>
                      <a:pt x="2008" y="2909"/>
                    </a:moveTo>
                    <a:cubicBezTo>
                      <a:pt x="1733" y="2909"/>
                      <a:pt x="1598" y="3238"/>
                      <a:pt x="1792" y="3433"/>
                    </a:cubicBezTo>
                    <a:cubicBezTo>
                      <a:pt x="1855" y="3493"/>
                      <a:pt x="1931" y="3521"/>
                      <a:pt x="2005" y="3521"/>
                    </a:cubicBezTo>
                    <a:cubicBezTo>
                      <a:pt x="2162" y="3521"/>
                      <a:pt x="2310" y="3400"/>
                      <a:pt x="2310" y="3217"/>
                    </a:cubicBezTo>
                    <a:cubicBezTo>
                      <a:pt x="2316" y="3049"/>
                      <a:pt x="2181" y="2909"/>
                      <a:pt x="2014" y="2909"/>
                    </a:cubicBezTo>
                    <a:close/>
                    <a:moveTo>
                      <a:pt x="10529" y="2909"/>
                    </a:moveTo>
                    <a:cubicBezTo>
                      <a:pt x="10259" y="2909"/>
                      <a:pt x="10124" y="3238"/>
                      <a:pt x="10313" y="3433"/>
                    </a:cubicBezTo>
                    <a:cubicBezTo>
                      <a:pt x="10375" y="3493"/>
                      <a:pt x="10452" y="3521"/>
                      <a:pt x="10527" y="3521"/>
                    </a:cubicBezTo>
                    <a:cubicBezTo>
                      <a:pt x="10685" y="3521"/>
                      <a:pt x="10836" y="3400"/>
                      <a:pt x="10836" y="3217"/>
                    </a:cubicBezTo>
                    <a:cubicBezTo>
                      <a:pt x="10836" y="3049"/>
                      <a:pt x="10701" y="2909"/>
                      <a:pt x="10534" y="2909"/>
                    </a:cubicBezTo>
                    <a:close/>
                    <a:moveTo>
                      <a:pt x="6347" y="3217"/>
                    </a:moveTo>
                    <a:cubicBezTo>
                      <a:pt x="6077" y="3217"/>
                      <a:pt x="5942" y="3546"/>
                      <a:pt x="6131" y="3735"/>
                    </a:cubicBezTo>
                    <a:cubicBezTo>
                      <a:pt x="6194" y="3798"/>
                      <a:pt x="6272" y="3826"/>
                      <a:pt x="6347" y="3826"/>
                    </a:cubicBezTo>
                    <a:cubicBezTo>
                      <a:pt x="6505" y="3826"/>
                      <a:pt x="6654" y="3705"/>
                      <a:pt x="6654" y="3519"/>
                    </a:cubicBezTo>
                    <a:cubicBezTo>
                      <a:pt x="6654" y="3352"/>
                      <a:pt x="6519" y="3217"/>
                      <a:pt x="6347" y="3217"/>
                    </a:cubicBezTo>
                    <a:close/>
                    <a:moveTo>
                      <a:pt x="10696" y="5294"/>
                    </a:moveTo>
                    <a:cubicBezTo>
                      <a:pt x="10426" y="5294"/>
                      <a:pt x="10291" y="5623"/>
                      <a:pt x="10480" y="5812"/>
                    </a:cubicBezTo>
                    <a:cubicBezTo>
                      <a:pt x="10543" y="5876"/>
                      <a:pt x="10621" y="5904"/>
                      <a:pt x="10697" y="5904"/>
                    </a:cubicBezTo>
                    <a:cubicBezTo>
                      <a:pt x="10854" y="5904"/>
                      <a:pt x="11004" y="5782"/>
                      <a:pt x="11004" y="5596"/>
                    </a:cubicBezTo>
                    <a:cubicBezTo>
                      <a:pt x="11004" y="5429"/>
                      <a:pt x="10869" y="5294"/>
                      <a:pt x="10701" y="5294"/>
                    </a:cubicBezTo>
                    <a:close/>
                    <a:moveTo>
                      <a:pt x="1701" y="5429"/>
                    </a:moveTo>
                    <a:cubicBezTo>
                      <a:pt x="1431" y="5429"/>
                      <a:pt x="1291" y="5758"/>
                      <a:pt x="1485" y="5953"/>
                    </a:cubicBezTo>
                    <a:cubicBezTo>
                      <a:pt x="1546" y="6013"/>
                      <a:pt x="1621" y="6041"/>
                      <a:pt x="1695" y="6041"/>
                    </a:cubicBezTo>
                    <a:cubicBezTo>
                      <a:pt x="1851" y="6041"/>
                      <a:pt x="2003" y="5920"/>
                      <a:pt x="2003" y="5737"/>
                    </a:cubicBezTo>
                    <a:cubicBezTo>
                      <a:pt x="2008" y="5570"/>
                      <a:pt x="1868" y="5429"/>
                      <a:pt x="1701" y="5429"/>
                    </a:cubicBezTo>
                    <a:close/>
                    <a:moveTo>
                      <a:pt x="4555" y="6633"/>
                    </a:moveTo>
                    <a:cubicBezTo>
                      <a:pt x="4285" y="6633"/>
                      <a:pt x="4150" y="6962"/>
                      <a:pt x="4339" y="7151"/>
                    </a:cubicBezTo>
                    <a:cubicBezTo>
                      <a:pt x="4403" y="7214"/>
                      <a:pt x="4480" y="7242"/>
                      <a:pt x="4556" y="7242"/>
                    </a:cubicBezTo>
                    <a:cubicBezTo>
                      <a:pt x="4713" y="7242"/>
                      <a:pt x="4863" y="7120"/>
                      <a:pt x="4863" y="6935"/>
                    </a:cubicBezTo>
                    <a:cubicBezTo>
                      <a:pt x="4863" y="6767"/>
                      <a:pt x="4728" y="6633"/>
                      <a:pt x="4561" y="6633"/>
                    </a:cubicBezTo>
                    <a:close/>
                    <a:moveTo>
                      <a:pt x="12503" y="3812"/>
                    </a:moveTo>
                    <a:cubicBezTo>
                      <a:pt x="12367" y="3812"/>
                      <a:pt x="12231" y="3904"/>
                      <a:pt x="12234" y="4086"/>
                    </a:cubicBezTo>
                    <a:cubicBezTo>
                      <a:pt x="12245" y="5186"/>
                      <a:pt x="12277" y="6287"/>
                      <a:pt x="12288" y="7388"/>
                    </a:cubicBezTo>
                    <a:cubicBezTo>
                      <a:pt x="12291" y="7568"/>
                      <a:pt x="12426" y="7657"/>
                      <a:pt x="12560" y="7657"/>
                    </a:cubicBezTo>
                    <a:cubicBezTo>
                      <a:pt x="12696" y="7657"/>
                      <a:pt x="12830" y="7567"/>
                      <a:pt x="12828" y="7388"/>
                    </a:cubicBezTo>
                    <a:cubicBezTo>
                      <a:pt x="12817" y="6287"/>
                      <a:pt x="12784" y="5186"/>
                      <a:pt x="12774" y="4086"/>
                    </a:cubicBezTo>
                    <a:cubicBezTo>
                      <a:pt x="12774" y="3903"/>
                      <a:pt x="12638" y="3812"/>
                      <a:pt x="12503" y="3812"/>
                    </a:cubicBezTo>
                    <a:close/>
                    <a:moveTo>
                      <a:pt x="12580" y="8196"/>
                    </a:moveTo>
                    <a:cubicBezTo>
                      <a:pt x="12449" y="8196"/>
                      <a:pt x="12320" y="8278"/>
                      <a:pt x="12309" y="8451"/>
                    </a:cubicBezTo>
                    <a:cubicBezTo>
                      <a:pt x="12298" y="8646"/>
                      <a:pt x="12445" y="8748"/>
                      <a:pt x="12591" y="8748"/>
                    </a:cubicBezTo>
                    <a:cubicBezTo>
                      <a:pt x="12724" y="8748"/>
                      <a:pt x="12855" y="8664"/>
                      <a:pt x="12865" y="8489"/>
                    </a:cubicBezTo>
                    <a:cubicBezTo>
                      <a:pt x="12877" y="8298"/>
                      <a:pt x="12727" y="8196"/>
                      <a:pt x="12580" y="8196"/>
                    </a:cubicBezTo>
                    <a:close/>
                    <a:moveTo>
                      <a:pt x="1393" y="8203"/>
                    </a:moveTo>
                    <a:cubicBezTo>
                      <a:pt x="1123" y="8203"/>
                      <a:pt x="983" y="8532"/>
                      <a:pt x="1177" y="8726"/>
                    </a:cubicBezTo>
                    <a:cubicBezTo>
                      <a:pt x="1240" y="8787"/>
                      <a:pt x="1316" y="8814"/>
                      <a:pt x="1391" y="8814"/>
                    </a:cubicBezTo>
                    <a:cubicBezTo>
                      <a:pt x="1549" y="8814"/>
                      <a:pt x="1701" y="8693"/>
                      <a:pt x="1701" y="8510"/>
                    </a:cubicBezTo>
                    <a:cubicBezTo>
                      <a:pt x="1701" y="8338"/>
                      <a:pt x="1560" y="8203"/>
                      <a:pt x="1393" y="8203"/>
                    </a:cubicBezTo>
                    <a:close/>
                    <a:moveTo>
                      <a:pt x="10743" y="8759"/>
                    </a:moveTo>
                    <a:cubicBezTo>
                      <a:pt x="10478" y="8759"/>
                      <a:pt x="10347" y="9084"/>
                      <a:pt x="10534" y="9277"/>
                    </a:cubicBezTo>
                    <a:cubicBezTo>
                      <a:pt x="10597" y="9340"/>
                      <a:pt x="10675" y="9368"/>
                      <a:pt x="10751" y="9368"/>
                    </a:cubicBezTo>
                    <a:cubicBezTo>
                      <a:pt x="10908" y="9368"/>
                      <a:pt x="11058" y="9246"/>
                      <a:pt x="11058" y="9061"/>
                    </a:cubicBezTo>
                    <a:cubicBezTo>
                      <a:pt x="11058" y="8894"/>
                      <a:pt x="10923" y="8759"/>
                      <a:pt x="10755" y="8759"/>
                    </a:cubicBezTo>
                    <a:lnTo>
                      <a:pt x="10750" y="8759"/>
                    </a:lnTo>
                    <a:cubicBezTo>
                      <a:pt x="10748" y="8759"/>
                      <a:pt x="10746" y="8759"/>
                      <a:pt x="10743" y="8759"/>
                    </a:cubicBezTo>
                    <a:close/>
                    <a:moveTo>
                      <a:pt x="5710" y="9287"/>
                    </a:moveTo>
                    <a:cubicBezTo>
                      <a:pt x="5440" y="9287"/>
                      <a:pt x="5300" y="9617"/>
                      <a:pt x="5494" y="9806"/>
                    </a:cubicBezTo>
                    <a:cubicBezTo>
                      <a:pt x="5557" y="9869"/>
                      <a:pt x="5635" y="9897"/>
                      <a:pt x="5711" y="9897"/>
                    </a:cubicBezTo>
                    <a:cubicBezTo>
                      <a:pt x="5868" y="9897"/>
                      <a:pt x="6018" y="9775"/>
                      <a:pt x="6018" y="9590"/>
                    </a:cubicBezTo>
                    <a:cubicBezTo>
                      <a:pt x="6018" y="9422"/>
                      <a:pt x="5883" y="9287"/>
                      <a:pt x="5715" y="92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078;p71">
                <a:extLst>
                  <a:ext uri="{FF2B5EF4-FFF2-40B4-BE49-F238E27FC236}">
                    <a16:creationId xmlns:a16="http://schemas.microsoft.com/office/drawing/2014/main" id="{F401A32D-BF05-1FE1-784D-D46ADA48456A}"/>
                  </a:ext>
                </a:extLst>
              </p:cNvPr>
              <p:cNvSpPr/>
              <p:nvPr/>
            </p:nvSpPr>
            <p:spPr>
              <a:xfrm>
                <a:off x="3479221" y="4104564"/>
                <a:ext cx="488184" cy="299248"/>
              </a:xfrm>
              <a:custGeom>
                <a:avLst/>
                <a:gdLst/>
                <a:ahLst/>
                <a:cxnLst/>
                <a:rect l="l" t="t" r="r" b="b"/>
                <a:pathLst>
                  <a:path w="12095" h="7414" extrusionOk="0">
                    <a:moveTo>
                      <a:pt x="9963" y="0"/>
                    </a:moveTo>
                    <a:lnTo>
                      <a:pt x="9963" y="6"/>
                    </a:lnTo>
                    <a:cubicBezTo>
                      <a:pt x="9693" y="6"/>
                      <a:pt x="9558" y="329"/>
                      <a:pt x="9747" y="524"/>
                    </a:cubicBezTo>
                    <a:cubicBezTo>
                      <a:pt x="9810" y="587"/>
                      <a:pt x="9888" y="615"/>
                      <a:pt x="9963" y="615"/>
                    </a:cubicBezTo>
                    <a:cubicBezTo>
                      <a:pt x="10121" y="615"/>
                      <a:pt x="10270" y="493"/>
                      <a:pt x="10270" y="308"/>
                    </a:cubicBezTo>
                    <a:cubicBezTo>
                      <a:pt x="10270" y="140"/>
                      <a:pt x="10135" y="0"/>
                      <a:pt x="9963" y="0"/>
                    </a:cubicBezTo>
                    <a:close/>
                    <a:moveTo>
                      <a:pt x="278" y="127"/>
                    </a:moveTo>
                    <a:cubicBezTo>
                      <a:pt x="150" y="127"/>
                      <a:pt x="22" y="209"/>
                      <a:pt x="12" y="378"/>
                    </a:cubicBezTo>
                    <a:cubicBezTo>
                      <a:pt x="1" y="568"/>
                      <a:pt x="146" y="669"/>
                      <a:pt x="289" y="669"/>
                    </a:cubicBezTo>
                    <a:cubicBezTo>
                      <a:pt x="418" y="669"/>
                      <a:pt x="544" y="587"/>
                      <a:pt x="552" y="416"/>
                    </a:cubicBezTo>
                    <a:cubicBezTo>
                      <a:pt x="563" y="226"/>
                      <a:pt x="420" y="127"/>
                      <a:pt x="278" y="127"/>
                    </a:cubicBezTo>
                    <a:close/>
                    <a:moveTo>
                      <a:pt x="2521" y="140"/>
                    </a:moveTo>
                    <a:lnTo>
                      <a:pt x="2521" y="146"/>
                    </a:lnTo>
                    <a:cubicBezTo>
                      <a:pt x="2252" y="146"/>
                      <a:pt x="2111" y="475"/>
                      <a:pt x="2306" y="664"/>
                    </a:cubicBezTo>
                    <a:cubicBezTo>
                      <a:pt x="2369" y="727"/>
                      <a:pt x="2446" y="756"/>
                      <a:pt x="2522" y="756"/>
                    </a:cubicBezTo>
                    <a:cubicBezTo>
                      <a:pt x="2679" y="756"/>
                      <a:pt x="2829" y="634"/>
                      <a:pt x="2829" y="448"/>
                    </a:cubicBezTo>
                    <a:cubicBezTo>
                      <a:pt x="2829" y="281"/>
                      <a:pt x="2689" y="140"/>
                      <a:pt x="2521" y="140"/>
                    </a:cubicBezTo>
                    <a:close/>
                    <a:moveTo>
                      <a:pt x="6353" y="362"/>
                    </a:moveTo>
                    <a:lnTo>
                      <a:pt x="6353" y="367"/>
                    </a:lnTo>
                    <a:cubicBezTo>
                      <a:pt x="6077" y="367"/>
                      <a:pt x="5943" y="696"/>
                      <a:pt x="6137" y="885"/>
                    </a:cubicBezTo>
                    <a:cubicBezTo>
                      <a:pt x="6198" y="948"/>
                      <a:pt x="6273" y="976"/>
                      <a:pt x="6347" y="976"/>
                    </a:cubicBezTo>
                    <a:cubicBezTo>
                      <a:pt x="6504" y="976"/>
                      <a:pt x="6655" y="852"/>
                      <a:pt x="6655" y="669"/>
                    </a:cubicBezTo>
                    <a:cubicBezTo>
                      <a:pt x="6655" y="502"/>
                      <a:pt x="6520" y="362"/>
                      <a:pt x="6353" y="362"/>
                    </a:cubicBezTo>
                    <a:close/>
                    <a:moveTo>
                      <a:pt x="1976" y="2385"/>
                    </a:moveTo>
                    <a:cubicBezTo>
                      <a:pt x="1701" y="2385"/>
                      <a:pt x="1566" y="2714"/>
                      <a:pt x="1761" y="2909"/>
                    </a:cubicBezTo>
                    <a:cubicBezTo>
                      <a:pt x="1821" y="2970"/>
                      <a:pt x="1897" y="2997"/>
                      <a:pt x="1971" y="2997"/>
                    </a:cubicBezTo>
                    <a:cubicBezTo>
                      <a:pt x="2127" y="2997"/>
                      <a:pt x="2279" y="2876"/>
                      <a:pt x="2279" y="2693"/>
                    </a:cubicBezTo>
                    <a:cubicBezTo>
                      <a:pt x="2284" y="2520"/>
                      <a:pt x="2144" y="2385"/>
                      <a:pt x="1976" y="2385"/>
                    </a:cubicBezTo>
                    <a:close/>
                    <a:moveTo>
                      <a:pt x="11787" y="2520"/>
                    </a:moveTo>
                    <a:cubicBezTo>
                      <a:pt x="11517" y="2520"/>
                      <a:pt x="11377" y="2849"/>
                      <a:pt x="11571" y="3044"/>
                    </a:cubicBezTo>
                    <a:cubicBezTo>
                      <a:pt x="11633" y="3104"/>
                      <a:pt x="11710" y="3132"/>
                      <a:pt x="11785" y="3132"/>
                    </a:cubicBezTo>
                    <a:cubicBezTo>
                      <a:pt x="11943" y="3132"/>
                      <a:pt x="12094" y="3011"/>
                      <a:pt x="12094" y="2828"/>
                    </a:cubicBezTo>
                    <a:cubicBezTo>
                      <a:pt x="12094" y="2655"/>
                      <a:pt x="11954" y="2520"/>
                      <a:pt x="11787" y="2520"/>
                    </a:cubicBezTo>
                    <a:close/>
                    <a:moveTo>
                      <a:pt x="6655" y="2687"/>
                    </a:moveTo>
                    <a:lnTo>
                      <a:pt x="6655" y="2693"/>
                    </a:lnTo>
                    <a:cubicBezTo>
                      <a:pt x="6385" y="2693"/>
                      <a:pt x="6245" y="3022"/>
                      <a:pt x="6439" y="3211"/>
                    </a:cubicBezTo>
                    <a:cubicBezTo>
                      <a:pt x="6502" y="3274"/>
                      <a:pt x="6580" y="3303"/>
                      <a:pt x="6656" y="3303"/>
                    </a:cubicBezTo>
                    <a:cubicBezTo>
                      <a:pt x="6813" y="3303"/>
                      <a:pt x="6962" y="3181"/>
                      <a:pt x="6962" y="2995"/>
                    </a:cubicBezTo>
                    <a:cubicBezTo>
                      <a:pt x="6962" y="2828"/>
                      <a:pt x="6828" y="2687"/>
                      <a:pt x="6655" y="2687"/>
                    </a:cubicBezTo>
                    <a:close/>
                    <a:moveTo>
                      <a:pt x="309" y="1216"/>
                    </a:moveTo>
                    <a:cubicBezTo>
                      <a:pt x="174" y="1216"/>
                      <a:pt x="39" y="1306"/>
                      <a:pt x="39" y="1484"/>
                    </a:cubicBezTo>
                    <a:lnTo>
                      <a:pt x="39" y="1490"/>
                    </a:lnTo>
                    <a:cubicBezTo>
                      <a:pt x="55" y="2590"/>
                      <a:pt x="88" y="3691"/>
                      <a:pt x="99" y="4792"/>
                    </a:cubicBezTo>
                    <a:cubicBezTo>
                      <a:pt x="101" y="4973"/>
                      <a:pt x="237" y="5063"/>
                      <a:pt x="372" y="5063"/>
                    </a:cubicBezTo>
                    <a:cubicBezTo>
                      <a:pt x="507" y="5063"/>
                      <a:pt x="641" y="4973"/>
                      <a:pt x="638" y="4792"/>
                    </a:cubicBezTo>
                    <a:cubicBezTo>
                      <a:pt x="627" y="3691"/>
                      <a:pt x="595" y="2590"/>
                      <a:pt x="579" y="1490"/>
                    </a:cubicBezTo>
                    <a:cubicBezTo>
                      <a:pt x="579" y="1306"/>
                      <a:pt x="444" y="1216"/>
                      <a:pt x="309" y="1216"/>
                    </a:cubicBezTo>
                    <a:close/>
                    <a:moveTo>
                      <a:pt x="393" y="5598"/>
                    </a:moveTo>
                    <a:cubicBezTo>
                      <a:pt x="261" y="5598"/>
                      <a:pt x="130" y="5681"/>
                      <a:pt x="120" y="5855"/>
                    </a:cubicBezTo>
                    <a:cubicBezTo>
                      <a:pt x="109" y="6050"/>
                      <a:pt x="256" y="6152"/>
                      <a:pt x="402" y="6152"/>
                    </a:cubicBezTo>
                    <a:cubicBezTo>
                      <a:pt x="534" y="6152"/>
                      <a:pt x="666" y="6068"/>
                      <a:pt x="676" y="5893"/>
                    </a:cubicBezTo>
                    <a:cubicBezTo>
                      <a:pt x="687" y="5700"/>
                      <a:pt x="539" y="5598"/>
                      <a:pt x="393" y="5598"/>
                    </a:cubicBezTo>
                    <a:close/>
                    <a:moveTo>
                      <a:pt x="1976" y="6071"/>
                    </a:moveTo>
                    <a:lnTo>
                      <a:pt x="1976" y="6076"/>
                    </a:lnTo>
                    <a:cubicBezTo>
                      <a:pt x="1701" y="6076"/>
                      <a:pt x="1566" y="6405"/>
                      <a:pt x="1761" y="6594"/>
                    </a:cubicBezTo>
                    <a:cubicBezTo>
                      <a:pt x="1822" y="6658"/>
                      <a:pt x="1898" y="6686"/>
                      <a:pt x="1973" y="6686"/>
                    </a:cubicBezTo>
                    <a:cubicBezTo>
                      <a:pt x="2129" y="6686"/>
                      <a:pt x="2279" y="6564"/>
                      <a:pt x="2279" y="6378"/>
                    </a:cubicBezTo>
                    <a:cubicBezTo>
                      <a:pt x="2284" y="6211"/>
                      <a:pt x="2144" y="6071"/>
                      <a:pt x="1976" y="6071"/>
                    </a:cubicBezTo>
                    <a:close/>
                    <a:moveTo>
                      <a:pt x="8759" y="6071"/>
                    </a:moveTo>
                    <a:lnTo>
                      <a:pt x="8759" y="6076"/>
                    </a:lnTo>
                    <a:cubicBezTo>
                      <a:pt x="8490" y="6076"/>
                      <a:pt x="8349" y="6405"/>
                      <a:pt x="8544" y="6594"/>
                    </a:cubicBezTo>
                    <a:cubicBezTo>
                      <a:pt x="8607" y="6658"/>
                      <a:pt x="8684" y="6686"/>
                      <a:pt x="8760" y="6686"/>
                    </a:cubicBezTo>
                    <a:cubicBezTo>
                      <a:pt x="8917" y="6686"/>
                      <a:pt x="9067" y="6564"/>
                      <a:pt x="9067" y="6378"/>
                    </a:cubicBezTo>
                    <a:cubicBezTo>
                      <a:pt x="9067" y="6211"/>
                      <a:pt x="8932" y="6071"/>
                      <a:pt x="8759" y="6071"/>
                    </a:cubicBezTo>
                    <a:close/>
                    <a:moveTo>
                      <a:pt x="5667" y="6799"/>
                    </a:moveTo>
                    <a:cubicBezTo>
                      <a:pt x="5392" y="6799"/>
                      <a:pt x="5257" y="7129"/>
                      <a:pt x="5452" y="7323"/>
                    </a:cubicBezTo>
                    <a:cubicBezTo>
                      <a:pt x="5512" y="7385"/>
                      <a:pt x="5588" y="7413"/>
                      <a:pt x="5662" y="7413"/>
                    </a:cubicBezTo>
                    <a:cubicBezTo>
                      <a:pt x="5818" y="7413"/>
                      <a:pt x="5970" y="7290"/>
                      <a:pt x="5970" y="7107"/>
                    </a:cubicBezTo>
                    <a:cubicBezTo>
                      <a:pt x="5975" y="6934"/>
                      <a:pt x="5835" y="6799"/>
                      <a:pt x="5667" y="67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2016;p71">
            <a:extLst>
              <a:ext uri="{FF2B5EF4-FFF2-40B4-BE49-F238E27FC236}">
                <a16:creationId xmlns:a16="http://schemas.microsoft.com/office/drawing/2014/main" id="{4CAC8930-6C45-FF2A-77B6-0F147F2AA321}"/>
              </a:ext>
            </a:extLst>
          </p:cNvPr>
          <p:cNvGrpSpPr/>
          <p:nvPr/>
        </p:nvGrpSpPr>
        <p:grpSpPr>
          <a:xfrm>
            <a:off x="3330467" y="2922864"/>
            <a:ext cx="1320580" cy="1400772"/>
            <a:chOff x="4795029" y="3157314"/>
            <a:chExt cx="1320580" cy="1400772"/>
          </a:xfrm>
        </p:grpSpPr>
        <p:sp>
          <p:nvSpPr>
            <p:cNvPr id="1422" name="Google Shape;2017;p71">
              <a:extLst>
                <a:ext uri="{FF2B5EF4-FFF2-40B4-BE49-F238E27FC236}">
                  <a16:creationId xmlns:a16="http://schemas.microsoft.com/office/drawing/2014/main" id="{9B4F73DB-1DA2-E6EA-35F2-58937DCEE982}"/>
                </a:ext>
              </a:extLst>
            </p:cNvPr>
            <p:cNvSpPr/>
            <p:nvPr/>
          </p:nvSpPr>
          <p:spPr>
            <a:xfrm>
              <a:off x="4795124" y="3160834"/>
              <a:ext cx="1320378" cy="1393717"/>
            </a:xfrm>
            <a:custGeom>
              <a:avLst/>
              <a:gdLst/>
              <a:ahLst/>
              <a:cxnLst/>
              <a:rect l="l" t="t" r="r" b="b"/>
              <a:pathLst>
                <a:path w="32713" h="34530" extrusionOk="0">
                  <a:moveTo>
                    <a:pt x="4314" y="0"/>
                  </a:moveTo>
                  <a:cubicBezTo>
                    <a:pt x="3984" y="0"/>
                    <a:pt x="3649" y="37"/>
                    <a:pt x="3352" y="90"/>
                  </a:cubicBezTo>
                  <a:cubicBezTo>
                    <a:pt x="2418" y="257"/>
                    <a:pt x="1863" y="727"/>
                    <a:pt x="1825" y="1590"/>
                  </a:cubicBezTo>
                  <a:cubicBezTo>
                    <a:pt x="1447" y="9922"/>
                    <a:pt x="1064" y="18254"/>
                    <a:pt x="686" y="26585"/>
                  </a:cubicBezTo>
                  <a:cubicBezTo>
                    <a:pt x="679" y="26585"/>
                    <a:pt x="671" y="26585"/>
                    <a:pt x="664" y="26585"/>
                  </a:cubicBezTo>
                  <a:cubicBezTo>
                    <a:pt x="377" y="26585"/>
                    <a:pt x="141" y="26787"/>
                    <a:pt x="130" y="27055"/>
                  </a:cubicBezTo>
                  <a:lnTo>
                    <a:pt x="82" y="28080"/>
                  </a:lnTo>
                  <a:cubicBezTo>
                    <a:pt x="66" y="28350"/>
                    <a:pt x="298" y="28582"/>
                    <a:pt x="594" y="28593"/>
                  </a:cubicBezTo>
                  <a:lnTo>
                    <a:pt x="600" y="28593"/>
                  </a:lnTo>
                  <a:cubicBezTo>
                    <a:pt x="562" y="29424"/>
                    <a:pt x="519" y="30249"/>
                    <a:pt x="481" y="31080"/>
                  </a:cubicBezTo>
                  <a:cubicBezTo>
                    <a:pt x="465" y="31464"/>
                    <a:pt x="449" y="31847"/>
                    <a:pt x="433" y="32230"/>
                  </a:cubicBezTo>
                  <a:cubicBezTo>
                    <a:pt x="422" y="32446"/>
                    <a:pt x="411" y="32661"/>
                    <a:pt x="400" y="32883"/>
                  </a:cubicBezTo>
                  <a:cubicBezTo>
                    <a:pt x="195" y="32942"/>
                    <a:pt x="49" y="33120"/>
                    <a:pt x="33" y="33331"/>
                  </a:cubicBezTo>
                  <a:cubicBezTo>
                    <a:pt x="28" y="33439"/>
                    <a:pt x="22" y="33541"/>
                    <a:pt x="17" y="33649"/>
                  </a:cubicBezTo>
                  <a:cubicBezTo>
                    <a:pt x="1" y="33924"/>
                    <a:pt x="244" y="34162"/>
                    <a:pt x="551" y="34172"/>
                  </a:cubicBezTo>
                  <a:cubicBezTo>
                    <a:pt x="5837" y="34411"/>
                    <a:pt x="11124" y="34529"/>
                    <a:pt x="16411" y="34529"/>
                  </a:cubicBezTo>
                  <a:cubicBezTo>
                    <a:pt x="21546" y="34529"/>
                    <a:pt x="26683" y="34417"/>
                    <a:pt x="31822" y="34194"/>
                  </a:cubicBezTo>
                  <a:cubicBezTo>
                    <a:pt x="32130" y="34178"/>
                    <a:pt x="32367" y="33940"/>
                    <a:pt x="32356" y="33665"/>
                  </a:cubicBezTo>
                  <a:cubicBezTo>
                    <a:pt x="32351" y="33563"/>
                    <a:pt x="32345" y="33455"/>
                    <a:pt x="32340" y="33352"/>
                  </a:cubicBezTo>
                  <a:cubicBezTo>
                    <a:pt x="32324" y="33136"/>
                    <a:pt x="32178" y="32958"/>
                    <a:pt x="31973" y="32899"/>
                  </a:cubicBezTo>
                  <a:cubicBezTo>
                    <a:pt x="31962" y="32683"/>
                    <a:pt x="31952" y="32467"/>
                    <a:pt x="31941" y="32246"/>
                  </a:cubicBezTo>
                  <a:lnTo>
                    <a:pt x="31892" y="31097"/>
                  </a:lnTo>
                  <a:cubicBezTo>
                    <a:pt x="31854" y="30271"/>
                    <a:pt x="31817" y="29440"/>
                    <a:pt x="31779" y="28609"/>
                  </a:cubicBezTo>
                  <a:lnTo>
                    <a:pt x="32184" y="28593"/>
                  </a:lnTo>
                  <a:cubicBezTo>
                    <a:pt x="32480" y="28582"/>
                    <a:pt x="32712" y="28350"/>
                    <a:pt x="32696" y="28080"/>
                  </a:cubicBezTo>
                  <a:cubicBezTo>
                    <a:pt x="32680" y="27740"/>
                    <a:pt x="32664" y="27395"/>
                    <a:pt x="32648" y="27055"/>
                  </a:cubicBezTo>
                  <a:cubicBezTo>
                    <a:pt x="32637" y="26792"/>
                    <a:pt x="32401" y="26585"/>
                    <a:pt x="32114" y="26585"/>
                  </a:cubicBezTo>
                  <a:cubicBezTo>
                    <a:pt x="32106" y="26585"/>
                    <a:pt x="32099" y="26585"/>
                    <a:pt x="32092" y="26585"/>
                  </a:cubicBezTo>
                  <a:lnTo>
                    <a:pt x="31687" y="26607"/>
                  </a:lnTo>
                  <a:cubicBezTo>
                    <a:pt x="31666" y="26067"/>
                    <a:pt x="31639" y="25522"/>
                    <a:pt x="31617" y="24983"/>
                  </a:cubicBezTo>
                  <a:cubicBezTo>
                    <a:pt x="31574" y="24130"/>
                    <a:pt x="30872" y="23304"/>
                    <a:pt x="29869" y="23132"/>
                  </a:cubicBezTo>
                  <a:cubicBezTo>
                    <a:pt x="29619" y="23088"/>
                    <a:pt x="29367" y="23066"/>
                    <a:pt x="29115" y="23066"/>
                  </a:cubicBezTo>
                  <a:cubicBezTo>
                    <a:pt x="28777" y="23066"/>
                    <a:pt x="28440" y="23105"/>
                    <a:pt x="28109" y="23186"/>
                  </a:cubicBezTo>
                  <a:cubicBezTo>
                    <a:pt x="27122" y="23429"/>
                    <a:pt x="26447" y="24314"/>
                    <a:pt x="26474" y="25166"/>
                  </a:cubicBezTo>
                  <a:cubicBezTo>
                    <a:pt x="26431" y="23828"/>
                    <a:pt x="26393" y="22490"/>
                    <a:pt x="26356" y="21151"/>
                  </a:cubicBezTo>
                  <a:cubicBezTo>
                    <a:pt x="26329" y="20293"/>
                    <a:pt x="25622" y="19727"/>
                    <a:pt x="24629" y="19538"/>
                  </a:cubicBezTo>
                  <a:cubicBezTo>
                    <a:pt x="24308" y="19478"/>
                    <a:pt x="23999" y="19440"/>
                    <a:pt x="23690" y="19440"/>
                  </a:cubicBezTo>
                  <a:cubicBezTo>
                    <a:pt x="23442" y="19440"/>
                    <a:pt x="23194" y="19464"/>
                    <a:pt x="22940" y="19522"/>
                  </a:cubicBezTo>
                  <a:cubicBezTo>
                    <a:pt x="21986" y="19747"/>
                    <a:pt x="21297" y="20364"/>
                    <a:pt x="21273" y="21190"/>
                  </a:cubicBezTo>
                  <a:lnTo>
                    <a:pt x="21273" y="21190"/>
                  </a:lnTo>
                  <a:cubicBezTo>
                    <a:pt x="21253" y="19850"/>
                    <a:pt x="21233" y="18510"/>
                    <a:pt x="21213" y="17169"/>
                  </a:cubicBezTo>
                  <a:cubicBezTo>
                    <a:pt x="21202" y="16306"/>
                    <a:pt x="20517" y="15502"/>
                    <a:pt x="19546" y="15302"/>
                  </a:cubicBezTo>
                  <a:cubicBezTo>
                    <a:pt x="19260" y="15243"/>
                    <a:pt x="18971" y="15213"/>
                    <a:pt x="18682" y="15213"/>
                  </a:cubicBezTo>
                  <a:cubicBezTo>
                    <a:pt x="18394" y="15213"/>
                    <a:pt x="18105" y="15243"/>
                    <a:pt x="17819" y="15302"/>
                  </a:cubicBezTo>
                  <a:cubicBezTo>
                    <a:pt x="16892" y="15508"/>
                    <a:pt x="16250" y="16269"/>
                    <a:pt x="16193" y="17089"/>
                  </a:cubicBezTo>
                  <a:lnTo>
                    <a:pt x="16193" y="17089"/>
                  </a:lnTo>
                  <a:cubicBezTo>
                    <a:pt x="16194" y="15534"/>
                    <a:pt x="16195" y="13980"/>
                    <a:pt x="16195" y="12426"/>
                  </a:cubicBezTo>
                  <a:cubicBezTo>
                    <a:pt x="16195" y="11562"/>
                    <a:pt x="15596" y="10596"/>
                    <a:pt x="14641" y="10386"/>
                  </a:cubicBezTo>
                  <a:cubicBezTo>
                    <a:pt x="14431" y="10340"/>
                    <a:pt x="14214" y="10320"/>
                    <a:pt x="13994" y="10320"/>
                  </a:cubicBezTo>
                  <a:cubicBezTo>
                    <a:pt x="13627" y="10320"/>
                    <a:pt x="13255" y="10374"/>
                    <a:pt x="12903" y="10445"/>
                  </a:cubicBezTo>
                  <a:cubicBezTo>
                    <a:pt x="11953" y="10643"/>
                    <a:pt x="11272" y="11500"/>
                    <a:pt x="11247" y="12354"/>
                  </a:cubicBezTo>
                  <a:lnTo>
                    <a:pt x="11247" y="12354"/>
                  </a:lnTo>
                  <a:cubicBezTo>
                    <a:pt x="11273" y="10453"/>
                    <a:pt x="11303" y="8553"/>
                    <a:pt x="11333" y="6652"/>
                  </a:cubicBezTo>
                  <a:cubicBezTo>
                    <a:pt x="11349" y="5788"/>
                    <a:pt x="10836" y="5335"/>
                    <a:pt x="9897" y="5114"/>
                  </a:cubicBezTo>
                  <a:cubicBezTo>
                    <a:pt x="9578" y="5044"/>
                    <a:pt x="9251" y="5009"/>
                    <a:pt x="8926" y="5009"/>
                  </a:cubicBezTo>
                  <a:cubicBezTo>
                    <a:pt x="8647" y="5009"/>
                    <a:pt x="8369" y="5035"/>
                    <a:pt x="8095" y="5087"/>
                  </a:cubicBezTo>
                  <a:cubicBezTo>
                    <a:pt x="7151" y="5270"/>
                    <a:pt x="6498" y="5675"/>
                    <a:pt x="6471" y="6539"/>
                  </a:cubicBezTo>
                  <a:lnTo>
                    <a:pt x="6617" y="1779"/>
                  </a:lnTo>
                  <a:cubicBezTo>
                    <a:pt x="6644" y="910"/>
                    <a:pt x="6034" y="328"/>
                    <a:pt x="5111" y="90"/>
                  </a:cubicBezTo>
                  <a:cubicBezTo>
                    <a:pt x="4865" y="26"/>
                    <a:pt x="4591" y="0"/>
                    <a:pt x="4314"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2018;p71">
              <a:extLst>
                <a:ext uri="{FF2B5EF4-FFF2-40B4-BE49-F238E27FC236}">
                  <a16:creationId xmlns:a16="http://schemas.microsoft.com/office/drawing/2014/main" id="{5AE70A55-2C5E-EF03-7F63-CD9DE70B628B}"/>
                </a:ext>
              </a:extLst>
            </p:cNvPr>
            <p:cNvGrpSpPr/>
            <p:nvPr/>
          </p:nvGrpSpPr>
          <p:grpSpPr>
            <a:xfrm>
              <a:off x="4795029" y="3157314"/>
              <a:ext cx="1320580" cy="1400772"/>
              <a:chOff x="4795029" y="3157314"/>
              <a:chExt cx="1320580" cy="1400772"/>
            </a:xfrm>
          </p:grpSpPr>
          <p:sp>
            <p:nvSpPr>
              <p:cNvPr id="1424" name="Google Shape;2019;p71">
                <a:extLst>
                  <a:ext uri="{FF2B5EF4-FFF2-40B4-BE49-F238E27FC236}">
                    <a16:creationId xmlns:a16="http://schemas.microsoft.com/office/drawing/2014/main" id="{CCEE85AB-510F-6E7B-F5D8-3983D8EDAB98}"/>
                  </a:ext>
                </a:extLst>
              </p:cNvPr>
              <p:cNvSpPr/>
              <p:nvPr/>
            </p:nvSpPr>
            <p:spPr>
              <a:xfrm>
                <a:off x="4809843" y="3157314"/>
                <a:ext cx="253557" cy="1375231"/>
              </a:xfrm>
              <a:custGeom>
                <a:avLst/>
                <a:gdLst/>
                <a:ahLst/>
                <a:cxnLst/>
                <a:rect l="l" t="t" r="r" b="b"/>
                <a:pathLst>
                  <a:path w="6282" h="34072" extrusionOk="0">
                    <a:moveTo>
                      <a:pt x="4749" y="146"/>
                    </a:moveTo>
                    <a:cubicBezTo>
                      <a:pt x="4210" y="0"/>
                      <a:pt x="3535" y="43"/>
                      <a:pt x="2990" y="146"/>
                    </a:cubicBezTo>
                    <a:cubicBezTo>
                      <a:pt x="2051" y="308"/>
                      <a:pt x="1495" y="777"/>
                      <a:pt x="1463" y="1646"/>
                    </a:cubicBezTo>
                    <a:cubicBezTo>
                      <a:pt x="1010" y="11472"/>
                      <a:pt x="562" y="21304"/>
                      <a:pt x="114" y="31136"/>
                    </a:cubicBezTo>
                    <a:cubicBezTo>
                      <a:pt x="98" y="31519"/>
                      <a:pt x="81" y="31897"/>
                      <a:pt x="65" y="32280"/>
                    </a:cubicBezTo>
                    <a:cubicBezTo>
                      <a:pt x="49" y="32647"/>
                      <a:pt x="33" y="33019"/>
                      <a:pt x="11" y="33386"/>
                    </a:cubicBezTo>
                    <a:cubicBezTo>
                      <a:pt x="1" y="33656"/>
                      <a:pt x="233" y="33888"/>
                      <a:pt x="535" y="33904"/>
                    </a:cubicBezTo>
                    <a:cubicBezTo>
                      <a:pt x="945" y="33921"/>
                      <a:pt x="1355" y="33937"/>
                      <a:pt x="1765" y="33953"/>
                    </a:cubicBezTo>
                    <a:cubicBezTo>
                      <a:pt x="2342" y="33980"/>
                      <a:pt x="2914" y="34002"/>
                      <a:pt x="3492" y="34023"/>
                    </a:cubicBezTo>
                    <a:cubicBezTo>
                      <a:pt x="3902" y="34034"/>
                      <a:pt x="4312" y="34050"/>
                      <a:pt x="4717" y="34061"/>
                    </a:cubicBezTo>
                    <a:cubicBezTo>
                      <a:pt x="5019" y="34072"/>
                      <a:pt x="5273" y="33861"/>
                      <a:pt x="5278" y="33591"/>
                    </a:cubicBezTo>
                    <a:cubicBezTo>
                      <a:pt x="5289" y="33224"/>
                      <a:pt x="5305" y="32852"/>
                      <a:pt x="5316" y="32485"/>
                    </a:cubicBezTo>
                    <a:cubicBezTo>
                      <a:pt x="5327" y="32102"/>
                      <a:pt x="5337" y="31719"/>
                      <a:pt x="5348" y="31336"/>
                    </a:cubicBezTo>
                    <a:lnTo>
                      <a:pt x="6249" y="1829"/>
                    </a:lnTo>
                    <a:cubicBezTo>
                      <a:pt x="6282" y="961"/>
                      <a:pt x="5667" y="383"/>
                      <a:pt x="4749" y="1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020;p71">
                <a:extLst>
                  <a:ext uri="{FF2B5EF4-FFF2-40B4-BE49-F238E27FC236}">
                    <a16:creationId xmlns:a16="http://schemas.microsoft.com/office/drawing/2014/main" id="{A32AA234-D31B-569C-4852-A487725562E3}"/>
                  </a:ext>
                </a:extLst>
              </p:cNvPr>
              <p:cNvSpPr/>
              <p:nvPr/>
            </p:nvSpPr>
            <p:spPr>
              <a:xfrm>
                <a:off x="5022639" y="3360302"/>
                <a:ext cx="230712" cy="1177253"/>
              </a:xfrm>
              <a:custGeom>
                <a:avLst/>
                <a:gdLst/>
                <a:ahLst/>
                <a:cxnLst/>
                <a:rect l="l" t="t" r="r" b="b"/>
                <a:pathLst>
                  <a:path w="5716" h="29167" extrusionOk="0">
                    <a:moveTo>
                      <a:pt x="4264" y="135"/>
                    </a:moveTo>
                    <a:cubicBezTo>
                      <a:pt x="3670" y="6"/>
                      <a:pt x="3055" y="0"/>
                      <a:pt x="2456" y="114"/>
                    </a:cubicBezTo>
                    <a:cubicBezTo>
                      <a:pt x="1512" y="292"/>
                      <a:pt x="859" y="697"/>
                      <a:pt x="832" y="1565"/>
                    </a:cubicBezTo>
                    <a:cubicBezTo>
                      <a:pt x="583" y="9811"/>
                      <a:pt x="330" y="18056"/>
                      <a:pt x="76" y="26307"/>
                    </a:cubicBezTo>
                    <a:cubicBezTo>
                      <a:pt x="65" y="26690"/>
                      <a:pt x="55" y="27068"/>
                      <a:pt x="44" y="27451"/>
                    </a:cubicBezTo>
                    <a:cubicBezTo>
                      <a:pt x="28" y="27823"/>
                      <a:pt x="17" y="28190"/>
                      <a:pt x="6" y="28557"/>
                    </a:cubicBezTo>
                    <a:cubicBezTo>
                      <a:pt x="1" y="28827"/>
                      <a:pt x="238" y="29059"/>
                      <a:pt x="540" y="29064"/>
                    </a:cubicBezTo>
                    <a:cubicBezTo>
                      <a:pt x="950" y="29080"/>
                      <a:pt x="1360" y="29091"/>
                      <a:pt x="1765" y="29102"/>
                    </a:cubicBezTo>
                    <a:cubicBezTo>
                      <a:pt x="2343" y="29113"/>
                      <a:pt x="2920" y="29129"/>
                      <a:pt x="3497" y="29140"/>
                    </a:cubicBezTo>
                    <a:cubicBezTo>
                      <a:pt x="3902" y="29151"/>
                      <a:pt x="4312" y="29156"/>
                      <a:pt x="4722" y="29161"/>
                    </a:cubicBezTo>
                    <a:cubicBezTo>
                      <a:pt x="5024" y="29167"/>
                      <a:pt x="5273" y="28951"/>
                      <a:pt x="5278" y="28681"/>
                    </a:cubicBezTo>
                    <a:cubicBezTo>
                      <a:pt x="5283" y="28309"/>
                      <a:pt x="5289" y="27942"/>
                      <a:pt x="5294" y="27575"/>
                    </a:cubicBezTo>
                    <a:lnTo>
                      <a:pt x="5310" y="26426"/>
                    </a:lnTo>
                    <a:cubicBezTo>
                      <a:pt x="5440" y="18175"/>
                      <a:pt x="5569" y="9924"/>
                      <a:pt x="5699" y="1679"/>
                    </a:cubicBezTo>
                    <a:cubicBezTo>
                      <a:pt x="5715" y="810"/>
                      <a:pt x="5202" y="357"/>
                      <a:pt x="4264" y="1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021;p71">
                <a:extLst>
                  <a:ext uri="{FF2B5EF4-FFF2-40B4-BE49-F238E27FC236}">
                    <a16:creationId xmlns:a16="http://schemas.microsoft.com/office/drawing/2014/main" id="{856AD397-4ADE-2179-5624-77DDA8199A9B}"/>
                  </a:ext>
                </a:extLst>
              </p:cNvPr>
              <p:cNvSpPr/>
              <p:nvPr/>
            </p:nvSpPr>
            <p:spPr>
              <a:xfrm>
                <a:off x="5235435" y="3573542"/>
                <a:ext cx="213477" cy="965754"/>
              </a:xfrm>
              <a:custGeom>
                <a:avLst/>
                <a:gdLst/>
                <a:ahLst/>
                <a:cxnLst/>
                <a:rect l="l" t="t" r="r" b="b"/>
                <a:pathLst>
                  <a:path w="5289" h="23927" extrusionOk="0">
                    <a:moveTo>
                      <a:pt x="3729" y="124"/>
                    </a:moveTo>
                    <a:cubicBezTo>
                      <a:pt x="3174" y="0"/>
                      <a:pt x="2558" y="70"/>
                      <a:pt x="1997" y="184"/>
                    </a:cubicBezTo>
                    <a:cubicBezTo>
                      <a:pt x="1031" y="383"/>
                      <a:pt x="346" y="1258"/>
                      <a:pt x="335" y="2126"/>
                    </a:cubicBezTo>
                    <a:cubicBezTo>
                      <a:pt x="238" y="8467"/>
                      <a:pt x="136" y="14802"/>
                      <a:pt x="38" y="21143"/>
                    </a:cubicBezTo>
                    <a:lnTo>
                      <a:pt x="22" y="22287"/>
                    </a:lnTo>
                    <a:cubicBezTo>
                      <a:pt x="17" y="22659"/>
                      <a:pt x="11" y="23026"/>
                      <a:pt x="6" y="23398"/>
                    </a:cubicBezTo>
                    <a:cubicBezTo>
                      <a:pt x="1" y="23668"/>
                      <a:pt x="243" y="23889"/>
                      <a:pt x="546" y="23895"/>
                    </a:cubicBezTo>
                    <a:cubicBezTo>
                      <a:pt x="956" y="23900"/>
                      <a:pt x="1360" y="23905"/>
                      <a:pt x="1771" y="23911"/>
                    </a:cubicBezTo>
                    <a:cubicBezTo>
                      <a:pt x="2348" y="23916"/>
                      <a:pt x="2925" y="23922"/>
                      <a:pt x="3503" y="23927"/>
                    </a:cubicBezTo>
                    <a:cubicBezTo>
                      <a:pt x="3913" y="23927"/>
                      <a:pt x="4318" y="23927"/>
                      <a:pt x="4728" y="23927"/>
                    </a:cubicBezTo>
                    <a:cubicBezTo>
                      <a:pt x="5030" y="23927"/>
                      <a:pt x="5278" y="23711"/>
                      <a:pt x="5278" y="23436"/>
                    </a:cubicBezTo>
                    <a:lnTo>
                      <a:pt x="5278" y="22330"/>
                    </a:lnTo>
                    <a:lnTo>
                      <a:pt x="5278" y="21186"/>
                    </a:lnTo>
                    <a:cubicBezTo>
                      <a:pt x="5278" y="14845"/>
                      <a:pt x="5283" y="8505"/>
                      <a:pt x="5289" y="2164"/>
                    </a:cubicBezTo>
                    <a:cubicBezTo>
                      <a:pt x="5289" y="1301"/>
                      <a:pt x="4690" y="335"/>
                      <a:pt x="3729" y="12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022;p71">
                <a:extLst>
                  <a:ext uri="{FF2B5EF4-FFF2-40B4-BE49-F238E27FC236}">
                    <a16:creationId xmlns:a16="http://schemas.microsoft.com/office/drawing/2014/main" id="{7F468A69-4C2D-5D58-E19E-C1C096178795}"/>
                  </a:ext>
                </a:extLst>
              </p:cNvPr>
              <p:cNvSpPr/>
              <p:nvPr/>
            </p:nvSpPr>
            <p:spPr>
              <a:xfrm>
                <a:off x="5448473" y="3772171"/>
                <a:ext cx="212589" cy="767372"/>
              </a:xfrm>
              <a:custGeom>
                <a:avLst/>
                <a:gdLst/>
                <a:ahLst/>
                <a:cxnLst/>
                <a:rect l="l" t="t" r="r" b="b"/>
                <a:pathLst>
                  <a:path w="5267" h="19012" extrusionOk="0">
                    <a:moveTo>
                      <a:pt x="3362" y="119"/>
                    </a:moveTo>
                    <a:cubicBezTo>
                      <a:pt x="2790" y="1"/>
                      <a:pt x="2202" y="1"/>
                      <a:pt x="1635" y="119"/>
                    </a:cubicBezTo>
                    <a:cubicBezTo>
                      <a:pt x="664" y="335"/>
                      <a:pt x="5" y="1161"/>
                      <a:pt x="5" y="2024"/>
                    </a:cubicBezTo>
                    <a:lnTo>
                      <a:pt x="0" y="16265"/>
                    </a:lnTo>
                    <a:lnTo>
                      <a:pt x="0" y="17409"/>
                    </a:lnTo>
                    <a:lnTo>
                      <a:pt x="0" y="18515"/>
                    </a:lnTo>
                    <a:cubicBezTo>
                      <a:pt x="0" y="18785"/>
                      <a:pt x="243" y="19011"/>
                      <a:pt x="545" y="19011"/>
                    </a:cubicBezTo>
                    <a:cubicBezTo>
                      <a:pt x="950" y="19011"/>
                      <a:pt x="1360" y="19006"/>
                      <a:pt x="1770" y="19006"/>
                    </a:cubicBezTo>
                    <a:cubicBezTo>
                      <a:pt x="2347" y="19006"/>
                      <a:pt x="2925" y="19001"/>
                      <a:pt x="3502" y="18995"/>
                    </a:cubicBezTo>
                    <a:cubicBezTo>
                      <a:pt x="3907" y="18990"/>
                      <a:pt x="4317" y="18984"/>
                      <a:pt x="4727" y="18979"/>
                    </a:cubicBezTo>
                    <a:cubicBezTo>
                      <a:pt x="5029" y="18974"/>
                      <a:pt x="5267" y="18752"/>
                      <a:pt x="5267" y="18483"/>
                    </a:cubicBezTo>
                    <a:lnTo>
                      <a:pt x="5251" y="17376"/>
                    </a:lnTo>
                    <a:lnTo>
                      <a:pt x="5234" y="16227"/>
                    </a:lnTo>
                    <a:cubicBezTo>
                      <a:pt x="5164" y="11478"/>
                      <a:pt x="5099" y="6735"/>
                      <a:pt x="5035" y="1986"/>
                    </a:cubicBezTo>
                    <a:cubicBezTo>
                      <a:pt x="5019" y="1123"/>
                      <a:pt x="4333" y="319"/>
                      <a:pt x="3362" y="11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023;p71">
                <a:extLst>
                  <a:ext uri="{FF2B5EF4-FFF2-40B4-BE49-F238E27FC236}">
                    <a16:creationId xmlns:a16="http://schemas.microsoft.com/office/drawing/2014/main" id="{E25D1AE0-2328-1A10-4E9F-1FDEF538198A}"/>
                  </a:ext>
                </a:extLst>
              </p:cNvPr>
              <p:cNvSpPr/>
              <p:nvPr/>
            </p:nvSpPr>
            <p:spPr>
              <a:xfrm>
                <a:off x="5653197" y="3942061"/>
                <a:ext cx="220904" cy="595750"/>
              </a:xfrm>
              <a:custGeom>
                <a:avLst/>
                <a:gdLst/>
                <a:ahLst/>
                <a:cxnLst/>
                <a:rect l="l" t="t" r="r" b="b"/>
                <a:pathLst>
                  <a:path w="5473" h="14760" extrusionOk="0">
                    <a:moveTo>
                      <a:pt x="3373" y="146"/>
                    </a:moveTo>
                    <a:cubicBezTo>
                      <a:pt x="2796" y="38"/>
                      <a:pt x="2256" y="1"/>
                      <a:pt x="1684" y="136"/>
                    </a:cubicBezTo>
                    <a:cubicBezTo>
                      <a:pt x="702" y="362"/>
                      <a:pt x="0" y="1010"/>
                      <a:pt x="17" y="1873"/>
                    </a:cubicBezTo>
                    <a:cubicBezTo>
                      <a:pt x="65" y="5251"/>
                      <a:pt x="114" y="8635"/>
                      <a:pt x="162" y="12018"/>
                    </a:cubicBezTo>
                    <a:lnTo>
                      <a:pt x="179" y="13167"/>
                    </a:lnTo>
                    <a:cubicBezTo>
                      <a:pt x="184" y="13534"/>
                      <a:pt x="189" y="13901"/>
                      <a:pt x="195" y="14274"/>
                    </a:cubicBezTo>
                    <a:cubicBezTo>
                      <a:pt x="200" y="14543"/>
                      <a:pt x="443" y="14759"/>
                      <a:pt x="745" y="14754"/>
                    </a:cubicBezTo>
                    <a:cubicBezTo>
                      <a:pt x="1155" y="14748"/>
                      <a:pt x="1565" y="14743"/>
                      <a:pt x="1975" y="14732"/>
                    </a:cubicBezTo>
                    <a:cubicBezTo>
                      <a:pt x="2553" y="14721"/>
                      <a:pt x="3125" y="14711"/>
                      <a:pt x="3702" y="14694"/>
                    </a:cubicBezTo>
                    <a:cubicBezTo>
                      <a:pt x="4112" y="14684"/>
                      <a:pt x="4522" y="14673"/>
                      <a:pt x="4933" y="14662"/>
                    </a:cubicBezTo>
                    <a:cubicBezTo>
                      <a:pt x="5235" y="14657"/>
                      <a:pt x="5472" y="14425"/>
                      <a:pt x="5461" y="14155"/>
                    </a:cubicBezTo>
                    <a:lnTo>
                      <a:pt x="5429" y="13049"/>
                    </a:lnTo>
                    <a:cubicBezTo>
                      <a:pt x="5418" y="12671"/>
                      <a:pt x="5407" y="12288"/>
                      <a:pt x="5397" y="11905"/>
                    </a:cubicBezTo>
                    <a:cubicBezTo>
                      <a:pt x="5294" y="8521"/>
                      <a:pt x="5197" y="5138"/>
                      <a:pt x="5100" y="1760"/>
                    </a:cubicBezTo>
                    <a:cubicBezTo>
                      <a:pt x="5073" y="902"/>
                      <a:pt x="4366" y="335"/>
                      <a:pt x="3373" y="1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024;p71">
                <a:extLst>
                  <a:ext uri="{FF2B5EF4-FFF2-40B4-BE49-F238E27FC236}">
                    <a16:creationId xmlns:a16="http://schemas.microsoft.com/office/drawing/2014/main" id="{B50E4062-94D5-6E49-0DF3-0BADAC8ABE52}"/>
                  </a:ext>
                </a:extLst>
              </p:cNvPr>
              <p:cNvSpPr/>
              <p:nvPr/>
            </p:nvSpPr>
            <p:spPr>
              <a:xfrm>
                <a:off x="5862723" y="4088863"/>
                <a:ext cx="224173" cy="444149"/>
              </a:xfrm>
              <a:custGeom>
                <a:avLst/>
                <a:gdLst/>
                <a:ahLst/>
                <a:cxnLst/>
                <a:rect l="l" t="t" r="r" b="b"/>
                <a:pathLst>
                  <a:path w="5554" h="11004" extrusionOk="0">
                    <a:moveTo>
                      <a:pt x="3422" y="103"/>
                    </a:moveTo>
                    <a:cubicBezTo>
                      <a:pt x="2839" y="1"/>
                      <a:pt x="2240" y="17"/>
                      <a:pt x="1663" y="157"/>
                    </a:cubicBezTo>
                    <a:cubicBezTo>
                      <a:pt x="675" y="405"/>
                      <a:pt x="1" y="1290"/>
                      <a:pt x="28" y="2143"/>
                    </a:cubicBezTo>
                    <a:lnTo>
                      <a:pt x="206" y="8268"/>
                    </a:lnTo>
                    <a:cubicBezTo>
                      <a:pt x="216" y="8651"/>
                      <a:pt x="227" y="9034"/>
                      <a:pt x="238" y="9412"/>
                    </a:cubicBezTo>
                    <a:lnTo>
                      <a:pt x="270" y="10523"/>
                    </a:lnTo>
                    <a:cubicBezTo>
                      <a:pt x="281" y="10793"/>
                      <a:pt x="529" y="11003"/>
                      <a:pt x="832" y="10993"/>
                    </a:cubicBezTo>
                    <a:cubicBezTo>
                      <a:pt x="1242" y="10982"/>
                      <a:pt x="1652" y="10966"/>
                      <a:pt x="2062" y="10955"/>
                    </a:cubicBezTo>
                    <a:cubicBezTo>
                      <a:pt x="2634" y="10933"/>
                      <a:pt x="3211" y="10912"/>
                      <a:pt x="3789" y="10890"/>
                    </a:cubicBezTo>
                    <a:cubicBezTo>
                      <a:pt x="4199" y="10874"/>
                      <a:pt x="4604" y="10858"/>
                      <a:pt x="5014" y="10836"/>
                    </a:cubicBezTo>
                    <a:cubicBezTo>
                      <a:pt x="5316" y="10825"/>
                      <a:pt x="5553" y="10593"/>
                      <a:pt x="5537" y="10324"/>
                    </a:cubicBezTo>
                    <a:cubicBezTo>
                      <a:pt x="5521" y="9957"/>
                      <a:pt x="5505" y="9584"/>
                      <a:pt x="5488" y="9217"/>
                    </a:cubicBezTo>
                    <a:cubicBezTo>
                      <a:pt x="5472" y="8834"/>
                      <a:pt x="5456" y="8451"/>
                      <a:pt x="5440" y="8068"/>
                    </a:cubicBezTo>
                    <a:cubicBezTo>
                      <a:pt x="5348" y="6028"/>
                      <a:pt x="5256" y="3988"/>
                      <a:pt x="5170" y="1949"/>
                    </a:cubicBezTo>
                    <a:cubicBezTo>
                      <a:pt x="5127" y="1101"/>
                      <a:pt x="4425" y="276"/>
                      <a:pt x="3422" y="1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025;p71">
                <a:extLst>
                  <a:ext uri="{FF2B5EF4-FFF2-40B4-BE49-F238E27FC236}">
                    <a16:creationId xmlns:a16="http://schemas.microsoft.com/office/drawing/2014/main" id="{A8324A3C-5974-6806-EC41-D21F6121E17A}"/>
                  </a:ext>
                </a:extLst>
              </p:cNvPr>
              <p:cNvSpPr/>
              <p:nvPr/>
            </p:nvSpPr>
            <p:spPr>
              <a:xfrm>
                <a:off x="4795029" y="4485071"/>
                <a:ext cx="1306413" cy="73016"/>
              </a:xfrm>
              <a:custGeom>
                <a:avLst/>
                <a:gdLst/>
                <a:ahLst/>
                <a:cxnLst/>
                <a:rect l="l" t="t" r="r" b="b"/>
                <a:pathLst>
                  <a:path w="32367" h="1809" extrusionOk="0">
                    <a:moveTo>
                      <a:pt x="32356" y="826"/>
                    </a:moveTo>
                    <a:cubicBezTo>
                      <a:pt x="32367" y="1101"/>
                      <a:pt x="32129" y="1339"/>
                      <a:pt x="31816" y="1349"/>
                    </a:cubicBezTo>
                    <a:cubicBezTo>
                      <a:pt x="21402" y="1808"/>
                      <a:pt x="10976" y="1803"/>
                      <a:pt x="551" y="1333"/>
                    </a:cubicBezTo>
                    <a:cubicBezTo>
                      <a:pt x="243" y="1317"/>
                      <a:pt x="1" y="1080"/>
                      <a:pt x="17" y="804"/>
                    </a:cubicBezTo>
                    <a:lnTo>
                      <a:pt x="33" y="491"/>
                    </a:lnTo>
                    <a:cubicBezTo>
                      <a:pt x="44" y="211"/>
                      <a:pt x="303" y="0"/>
                      <a:pt x="610" y="11"/>
                    </a:cubicBezTo>
                    <a:cubicBezTo>
                      <a:pt x="10987" y="481"/>
                      <a:pt x="21375" y="486"/>
                      <a:pt x="31762" y="33"/>
                    </a:cubicBezTo>
                    <a:cubicBezTo>
                      <a:pt x="32070" y="17"/>
                      <a:pt x="32329" y="232"/>
                      <a:pt x="32340" y="5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026;p71">
                <a:extLst>
                  <a:ext uri="{FF2B5EF4-FFF2-40B4-BE49-F238E27FC236}">
                    <a16:creationId xmlns:a16="http://schemas.microsoft.com/office/drawing/2014/main" id="{D0BC899D-CA08-DCA9-514B-73C2FC0A129A}"/>
                  </a:ext>
                </a:extLst>
              </p:cNvPr>
              <p:cNvSpPr/>
              <p:nvPr/>
            </p:nvSpPr>
            <p:spPr>
              <a:xfrm>
                <a:off x="4797653" y="4231951"/>
                <a:ext cx="1317957" cy="101108"/>
              </a:xfrm>
              <a:custGeom>
                <a:avLst/>
                <a:gdLst/>
                <a:ahLst/>
                <a:cxnLst/>
                <a:rect l="l" t="t" r="r" b="b"/>
                <a:pathLst>
                  <a:path w="32653" h="2505" extrusionOk="0">
                    <a:moveTo>
                      <a:pt x="32636" y="1506"/>
                    </a:moveTo>
                    <a:cubicBezTo>
                      <a:pt x="32653" y="1776"/>
                      <a:pt x="32420" y="2008"/>
                      <a:pt x="32124" y="2025"/>
                    </a:cubicBezTo>
                    <a:cubicBezTo>
                      <a:pt x="21596" y="2505"/>
                      <a:pt x="11068" y="2505"/>
                      <a:pt x="529" y="2025"/>
                    </a:cubicBezTo>
                    <a:cubicBezTo>
                      <a:pt x="232" y="2008"/>
                      <a:pt x="0" y="1776"/>
                      <a:pt x="17" y="1506"/>
                    </a:cubicBezTo>
                    <a:lnTo>
                      <a:pt x="65" y="481"/>
                    </a:lnTo>
                    <a:cubicBezTo>
                      <a:pt x="76" y="211"/>
                      <a:pt x="324" y="1"/>
                      <a:pt x="621" y="17"/>
                    </a:cubicBezTo>
                    <a:cubicBezTo>
                      <a:pt x="11084" y="492"/>
                      <a:pt x="21553" y="492"/>
                      <a:pt x="32032" y="17"/>
                    </a:cubicBezTo>
                    <a:cubicBezTo>
                      <a:pt x="32329" y="1"/>
                      <a:pt x="32577" y="211"/>
                      <a:pt x="32588" y="4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027;p71">
                <a:extLst>
                  <a:ext uri="{FF2B5EF4-FFF2-40B4-BE49-F238E27FC236}">
                    <a16:creationId xmlns:a16="http://schemas.microsoft.com/office/drawing/2014/main" id="{61972FA9-C28A-AD91-D69A-0DC91C5BCBFB}"/>
                  </a:ext>
                </a:extLst>
              </p:cNvPr>
              <p:cNvSpPr/>
              <p:nvPr/>
            </p:nvSpPr>
            <p:spPr>
              <a:xfrm>
                <a:off x="5034829" y="3939034"/>
                <a:ext cx="212428" cy="130048"/>
              </a:xfrm>
              <a:custGeom>
                <a:avLst/>
                <a:gdLst/>
                <a:ahLst/>
                <a:cxnLst/>
                <a:rect l="l" t="t" r="r" b="b"/>
                <a:pathLst>
                  <a:path w="5263" h="3222" extrusionOk="0">
                    <a:moveTo>
                      <a:pt x="783" y="3205"/>
                    </a:moveTo>
                    <a:cubicBezTo>
                      <a:pt x="238" y="2720"/>
                      <a:pt x="1" y="1824"/>
                      <a:pt x="206" y="1128"/>
                    </a:cubicBezTo>
                    <a:cubicBezTo>
                      <a:pt x="254" y="928"/>
                      <a:pt x="346" y="739"/>
                      <a:pt x="465" y="567"/>
                    </a:cubicBezTo>
                    <a:cubicBezTo>
                      <a:pt x="740" y="216"/>
                      <a:pt x="1193" y="54"/>
                      <a:pt x="1625" y="146"/>
                    </a:cubicBezTo>
                    <a:cubicBezTo>
                      <a:pt x="1879" y="200"/>
                      <a:pt x="2116" y="318"/>
                      <a:pt x="2316" y="486"/>
                    </a:cubicBezTo>
                    <a:cubicBezTo>
                      <a:pt x="2586" y="718"/>
                      <a:pt x="2769" y="567"/>
                      <a:pt x="3017" y="383"/>
                    </a:cubicBezTo>
                    <a:cubicBezTo>
                      <a:pt x="3249" y="211"/>
                      <a:pt x="3487" y="43"/>
                      <a:pt x="3783" y="27"/>
                    </a:cubicBezTo>
                    <a:cubicBezTo>
                      <a:pt x="4275" y="0"/>
                      <a:pt x="4728" y="367"/>
                      <a:pt x="4944" y="772"/>
                    </a:cubicBezTo>
                    <a:cubicBezTo>
                      <a:pt x="5262" y="1382"/>
                      <a:pt x="5154" y="2126"/>
                      <a:pt x="4825" y="2704"/>
                    </a:cubicBezTo>
                    <a:cubicBezTo>
                      <a:pt x="4793" y="2752"/>
                      <a:pt x="4501" y="3222"/>
                      <a:pt x="4480" y="3211"/>
                    </a:cubicBezTo>
                    <a:cubicBezTo>
                      <a:pt x="3249" y="2677"/>
                      <a:pt x="2014" y="2639"/>
                      <a:pt x="783" y="320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028;p71">
                <a:extLst>
                  <a:ext uri="{FF2B5EF4-FFF2-40B4-BE49-F238E27FC236}">
                    <a16:creationId xmlns:a16="http://schemas.microsoft.com/office/drawing/2014/main" id="{B94F1C48-BAF0-E09F-2178-8A2FD279E72D}"/>
                  </a:ext>
                </a:extLst>
              </p:cNvPr>
              <p:cNvSpPr/>
              <p:nvPr/>
            </p:nvSpPr>
            <p:spPr>
              <a:xfrm>
                <a:off x="5066433" y="4026138"/>
                <a:ext cx="149220" cy="89766"/>
              </a:xfrm>
              <a:custGeom>
                <a:avLst/>
                <a:gdLst/>
                <a:ahLst/>
                <a:cxnLst/>
                <a:rect l="l" t="t" r="r" b="b"/>
                <a:pathLst>
                  <a:path w="3697" h="2224" extrusionOk="0">
                    <a:moveTo>
                      <a:pt x="0" y="1047"/>
                    </a:moveTo>
                    <a:cubicBezTo>
                      <a:pt x="1317" y="1"/>
                      <a:pt x="2342" y="1"/>
                      <a:pt x="3697" y="1053"/>
                    </a:cubicBezTo>
                    <a:cubicBezTo>
                      <a:pt x="2558" y="2224"/>
                      <a:pt x="1171" y="2218"/>
                      <a:pt x="0" y="10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029;p71">
                <a:extLst>
                  <a:ext uri="{FF2B5EF4-FFF2-40B4-BE49-F238E27FC236}">
                    <a16:creationId xmlns:a16="http://schemas.microsoft.com/office/drawing/2014/main" id="{76D161B8-6740-22EE-36E1-77FBE959BA2E}"/>
                  </a:ext>
                </a:extLst>
              </p:cNvPr>
              <p:cNvSpPr/>
              <p:nvPr/>
            </p:nvSpPr>
            <p:spPr>
              <a:xfrm>
                <a:off x="4845766" y="3658709"/>
                <a:ext cx="298884" cy="284031"/>
              </a:xfrm>
              <a:custGeom>
                <a:avLst/>
                <a:gdLst/>
                <a:ahLst/>
                <a:cxnLst/>
                <a:rect l="l" t="t" r="r" b="b"/>
                <a:pathLst>
                  <a:path w="7405" h="7037" extrusionOk="0">
                    <a:moveTo>
                      <a:pt x="6778" y="4754"/>
                    </a:moveTo>
                    <a:cubicBezTo>
                      <a:pt x="6314" y="6033"/>
                      <a:pt x="5133" y="6907"/>
                      <a:pt x="3778" y="6972"/>
                    </a:cubicBezTo>
                    <a:cubicBezTo>
                      <a:pt x="2418" y="7037"/>
                      <a:pt x="1161" y="6276"/>
                      <a:pt x="578" y="5051"/>
                    </a:cubicBezTo>
                    <a:cubicBezTo>
                      <a:pt x="1" y="3821"/>
                      <a:pt x="222" y="2364"/>
                      <a:pt x="1134" y="1360"/>
                    </a:cubicBezTo>
                    <a:cubicBezTo>
                      <a:pt x="2046" y="356"/>
                      <a:pt x="3476" y="0"/>
                      <a:pt x="4755" y="459"/>
                    </a:cubicBezTo>
                    <a:cubicBezTo>
                      <a:pt x="6498" y="1085"/>
                      <a:pt x="7404" y="3011"/>
                      <a:pt x="6778" y="47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030;p71">
                <a:extLst>
                  <a:ext uri="{FF2B5EF4-FFF2-40B4-BE49-F238E27FC236}">
                    <a16:creationId xmlns:a16="http://schemas.microsoft.com/office/drawing/2014/main" id="{289CE6CD-FB3D-EB80-8143-F0C72E73600D}"/>
                  </a:ext>
                </a:extLst>
              </p:cNvPr>
              <p:cNvSpPr/>
              <p:nvPr/>
            </p:nvSpPr>
            <p:spPr>
              <a:xfrm>
                <a:off x="4884999" y="3697902"/>
                <a:ext cx="218482" cy="207625"/>
              </a:xfrm>
              <a:custGeom>
                <a:avLst/>
                <a:gdLst/>
                <a:ahLst/>
                <a:cxnLst/>
                <a:rect l="l" t="t" r="r" b="b"/>
                <a:pathLst>
                  <a:path w="5413" h="5144" extrusionOk="0">
                    <a:moveTo>
                      <a:pt x="4954" y="3481"/>
                    </a:moveTo>
                    <a:cubicBezTo>
                      <a:pt x="4619" y="4415"/>
                      <a:pt x="3751" y="5051"/>
                      <a:pt x="2763" y="5100"/>
                    </a:cubicBezTo>
                    <a:cubicBezTo>
                      <a:pt x="1770" y="5143"/>
                      <a:pt x="847" y="4587"/>
                      <a:pt x="427" y="3692"/>
                    </a:cubicBezTo>
                    <a:cubicBezTo>
                      <a:pt x="0" y="2790"/>
                      <a:pt x="162" y="1727"/>
                      <a:pt x="831" y="993"/>
                    </a:cubicBezTo>
                    <a:cubicBezTo>
                      <a:pt x="1500" y="260"/>
                      <a:pt x="2547" y="1"/>
                      <a:pt x="3481" y="335"/>
                    </a:cubicBezTo>
                    <a:cubicBezTo>
                      <a:pt x="4754" y="799"/>
                      <a:pt x="5413" y="2202"/>
                      <a:pt x="4954" y="34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031;p71">
                <a:extLst>
                  <a:ext uri="{FF2B5EF4-FFF2-40B4-BE49-F238E27FC236}">
                    <a16:creationId xmlns:a16="http://schemas.microsoft.com/office/drawing/2014/main" id="{BAA302FC-C9E9-E92D-3B07-94966AFB155F}"/>
                  </a:ext>
                </a:extLst>
              </p:cNvPr>
              <p:cNvSpPr/>
              <p:nvPr/>
            </p:nvSpPr>
            <p:spPr>
              <a:xfrm>
                <a:off x="5154426" y="3655440"/>
                <a:ext cx="298844" cy="283829"/>
              </a:xfrm>
              <a:custGeom>
                <a:avLst/>
                <a:gdLst/>
                <a:ahLst/>
                <a:cxnLst/>
                <a:rect l="l" t="t" r="r" b="b"/>
                <a:pathLst>
                  <a:path w="7404" h="7032" extrusionOk="0">
                    <a:moveTo>
                      <a:pt x="6772" y="4754"/>
                    </a:moveTo>
                    <a:cubicBezTo>
                      <a:pt x="6314" y="6033"/>
                      <a:pt x="5127" y="6907"/>
                      <a:pt x="3772" y="6967"/>
                    </a:cubicBezTo>
                    <a:cubicBezTo>
                      <a:pt x="2418" y="7031"/>
                      <a:pt x="1155" y="6271"/>
                      <a:pt x="578" y="5046"/>
                    </a:cubicBezTo>
                    <a:cubicBezTo>
                      <a:pt x="0" y="3815"/>
                      <a:pt x="222" y="2358"/>
                      <a:pt x="1133" y="1355"/>
                    </a:cubicBezTo>
                    <a:cubicBezTo>
                      <a:pt x="2045" y="351"/>
                      <a:pt x="3475" y="0"/>
                      <a:pt x="4754" y="459"/>
                    </a:cubicBezTo>
                    <a:cubicBezTo>
                      <a:pt x="6497" y="1085"/>
                      <a:pt x="7404" y="3011"/>
                      <a:pt x="6772" y="47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032;p71">
                <a:extLst>
                  <a:ext uri="{FF2B5EF4-FFF2-40B4-BE49-F238E27FC236}">
                    <a16:creationId xmlns:a16="http://schemas.microsoft.com/office/drawing/2014/main" id="{A29AAABF-00ED-142C-2B3B-0123577D0FCE}"/>
                  </a:ext>
                </a:extLst>
              </p:cNvPr>
              <p:cNvSpPr/>
              <p:nvPr/>
            </p:nvSpPr>
            <p:spPr>
              <a:xfrm>
                <a:off x="5193618" y="3694633"/>
                <a:ext cx="218482" cy="207625"/>
              </a:xfrm>
              <a:custGeom>
                <a:avLst/>
                <a:gdLst/>
                <a:ahLst/>
                <a:cxnLst/>
                <a:rect l="l" t="t" r="r" b="b"/>
                <a:pathLst>
                  <a:path w="5413" h="5144" extrusionOk="0">
                    <a:moveTo>
                      <a:pt x="4954" y="3481"/>
                    </a:moveTo>
                    <a:cubicBezTo>
                      <a:pt x="4614" y="4415"/>
                      <a:pt x="3751" y="5051"/>
                      <a:pt x="2758" y="5100"/>
                    </a:cubicBezTo>
                    <a:cubicBezTo>
                      <a:pt x="1765" y="5143"/>
                      <a:pt x="842" y="4587"/>
                      <a:pt x="421" y="3692"/>
                    </a:cubicBezTo>
                    <a:cubicBezTo>
                      <a:pt x="1" y="2790"/>
                      <a:pt x="162" y="1727"/>
                      <a:pt x="832" y="993"/>
                    </a:cubicBezTo>
                    <a:cubicBezTo>
                      <a:pt x="1495" y="260"/>
                      <a:pt x="2542" y="1"/>
                      <a:pt x="3476" y="335"/>
                    </a:cubicBezTo>
                    <a:cubicBezTo>
                      <a:pt x="4755" y="794"/>
                      <a:pt x="5413" y="2202"/>
                      <a:pt x="4954" y="34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033;p71">
                <a:extLst>
                  <a:ext uri="{FF2B5EF4-FFF2-40B4-BE49-F238E27FC236}">
                    <a16:creationId xmlns:a16="http://schemas.microsoft.com/office/drawing/2014/main" id="{D4213AF8-AE5D-FC27-7BC2-28181B5483E6}"/>
                  </a:ext>
                </a:extLst>
              </p:cNvPr>
              <p:cNvSpPr/>
              <p:nvPr/>
            </p:nvSpPr>
            <p:spPr>
              <a:xfrm>
                <a:off x="5290975" y="3949044"/>
                <a:ext cx="131582" cy="82138"/>
              </a:xfrm>
              <a:custGeom>
                <a:avLst/>
                <a:gdLst/>
                <a:ahLst/>
                <a:cxnLst/>
                <a:rect l="l" t="t" r="r" b="b"/>
                <a:pathLst>
                  <a:path w="3260" h="2035" extrusionOk="0">
                    <a:moveTo>
                      <a:pt x="3255" y="1036"/>
                    </a:moveTo>
                    <a:cubicBezTo>
                      <a:pt x="3249" y="1592"/>
                      <a:pt x="2515" y="2035"/>
                      <a:pt x="1620" y="2024"/>
                    </a:cubicBezTo>
                    <a:cubicBezTo>
                      <a:pt x="718" y="2013"/>
                      <a:pt x="1" y="1560"/>
                      <a:pt x="1" y="999"/>
                    </a:cubicBezTo>
                    <a:cubicBezTo>
                      <a:pt x="1" y="443"/>
                      <a:pt x="740" y="0"/>
                      <a:pt x="1636" y="11"/>
                    </a:cubicBezTo>
                    <a:cubicBezTo>
                      <a:pt x="2531" y="22"/>
                      <a:pt x="3260" y="481"/>
                      <a:pt x="3255" y="103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034;p71">
                <a:extLst>
                  <a:ext uri="{FF2B5EF4-FFF2-40B4-BE49-F238E27FC236}">
                    <a16:creationId xmlns:a16="http://schemas.microsoft.com/office/drawing/2014/main" id="{30B9A305-BDB0-77C0-AA5C-9DB41D695929}"/>
                  </a:ext>
                </a:extLst>
              </p:cNvPr>
              <p:cNvSpPr/>
              <p:nvPr/>
            </p:nvSpPr>
            <p:spPr>
              <a:xfrm>
                <a:off x="4875191" y="3953403"/>
                <a:ext cx="131582" cy="81936"/>
              </a:xfrm>
              <a:custGeom>
                <a:avLst/>
                <a:gdLst/>
                <a:ahLst/>
                <a:cxnLst/>
                <a:rect l="l" t="t" r="r" b="b"/>
                <a:pathLst>
                  <a:path w="3260" h="2030" extrusionOk="0">
                    <a:moveTo>
                      <a:pt x="3254" y="1031"/>
                    </a:moveTo>
                    <a:cubicBezTo>
                      <a:pt x="3249" y="1587"/>
                      <a:pt x="2520" y="2029"/>
                      <a:pt x="1619" y="2018"/>
                    </a:cubicBezTo>
                    <a:cubicBezTo>
                      <a:pt x="718" y="2013"/>
                      <a:pt x="0" y="1554"/>
                      <a:pt x="0" y="999"/>
                    </a:cubicBezTo>
                    <a:cubicBezTo>
                      <a:pt x="0" y="443"/>
                      <a:pt x="740" y="0"/>
                      <a:pt x="1635" y="6"/>
                    </a:cubicBezTo>
                    <a:cubicBezTo>
                      <a:pt x="2531" y="16"/>
                      <a:pt x="3260" y="475"/>
                      <a:pt x="3254" y="10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035;p71">
                <a:extLst>
                  <a:ext uri="{FF2B5EF4-FFF2-40B4-BE49-F238E27FC236}">
                    <a16:creationId xmlns:a16="http://schemas.microsoft.com/office/drawing/2014/main" id="{936437B0-BCA8-6F92-8F2E-8D5885607187}"/>
                  </a:ext>
                </a:extLst>
              </p:cNvPr>
              <p:cNvSpPr/>
              <p:nvPr/>
            </p:nvSpPr>
            <p:spPr>
              <a:xfrm>
                <a:off x="4912003" y="3746056"/>
                <a:ext cx="152732" cy="120684"/>
              </a:xfrm>
              <a:custGeom>
                <a:avLst/>
                <a:gdLst/>
                <a:ahLst/>
                <a:cxnLst/>
                <a:rect l="l" t="t" r="r" b="b"/>
                <a:pathLst>
                  <a:path w="3784" h="2990" extrusionOk="0">
                    <a:moveTo>
                      <a:pt x="2213" y="2531"/>
                    </a:moveTo>
                    <a:cubicBezTo>
                      <a:pt x="2218" y="2774"/>
                      <a:pt x="2002" y="2979"/>
                      <a:pt x="1733" y="2984"/>
                    </a:cubicBezTo>
                    <a:cubicBezTo>
                      <a:pt x="1457" y="2990"/>
                      <a:pt x="1236" y="2801"/>
                      <a:pt x="1231" y="2552"/>
                    </a:cubicBezTo>
                    <a:cubicBezTo>
                      <a:pt x="1225" y="2310"/>
                      <a:pt x="1436" y="2110"/>
                      <a:pt x="1711" y="2105"/>
                    </a:cubicBezTo>
                    <a:cubicBezTo>
                      <a:pt x="1981" y="2094"/>
                      <a:pt x="2207" y="2293"/>
                      <a:pt x="2213" y="2531"/>
                    </a:cubicBezTo>
                    <a:close/>
                    <a:moveTo>
                      <a:pt x="1214" y="16"/>
                    </a:moveTo>
                    <a:cubicBezTo>
                      <a:pt x="389" y="38"/>
                      <a:pt x="0" y="1047"/>
                      <a:pt x="599" y="1614"/>
                    </a:cubicBezTo>
                    <a:cubicBezTo>
                      <a:pt x="1198" y="2180"/>
                      <a:pt x="2180" y="1743"/>
                      <a:pt x="2164" y="923"/>
                    </a:cubicBezTo>
                    <a:cubicBezTo>
                      <a:pt x="2153" y="405"/>
                      <a:pt x="1727" y="0"/>
                      <a:pt x="1214" y="16"/>
                    </a:cubicBezTo>
                    <a:close/>
                    <a:moveTo>
                      <a:pt x="3033" y="1047"/>
                    </a:moveTo>
                    <a:cubicBezTo>
                      <a:pt x="2634" y="1052"/>
                      <a:pt x="2315" y="1355"/>
                      <a:pt x="2326" y="1711"/>
                    </a:cubicBezTo>
                    <a:cubicBezTo>
                      <a:pt x="2331" y="2072"/>
                      <a:pt x="2661" y="2353"/>
                      <a:pt x="3065" y="2347"/>
                    </a:cubicBezTo>
                    <a:cubicBezTo>
                      <a:pt x="3470" y="2337"/>
                      <a:pt x="3783" y="2040"/>
                      <a:pt x="3772" y="1678"/>
                    </a:cubicBezTo>
                    <a:cubicBezTo>
                      <a:pt x="3767" y="1317"/>
                      <a:pt x="3432" y="1036"/>
                      <a:pt x="3033" y="10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036;p71">
                <a:extLst>
                  <a:ext uri="{FF2B5EF4-FFF2-40B4-BE49-F238E27FC236}">
                    <a16:creationId xmlns:a16="http://schemas.microsoft.com/office/drawing/2014/main" id="{2DF45099-195A-7EAF-F309-FF93F2988B30}"/>
                  </a:ext>
                </a:extLst>
              </p:cNvPr>
              <p:cNvSpPr/>
              <p:nvPr/>
            </p:nvSpPr>
            <p:spPr>
              <a:xfrm>
                <a:off x="5225425" y="3739073"/>
                <a:ext cx="152490" cy="120684"/>
              </a:xfrm>
              <a:custGeom>
                <a:avLst/>
                <a:gdLst/>
                <a:ahLst/>
                <a:cxnLst/>
                <a:rect l="l" t="t" r="r" b="b"/>
                <a:pathLst>
                  <a:path w="3778" h="2990" extrusionOk="0">
                    <a:moveTo>
                      <a:pt x="2213" y="2531"/>
                    </a:moveTo>
                    <a:cubicBezTo>
                      <a:pt x="2218" y="2774"/>
                      <a:pt x="2002" y="2979"/>
                      <a:pt x="1733" y="2984"/>
                    </a:cubicBezTo>
                    <a:cubicBezTo>
                      <a:pt x="1457" y="2990"/>
                      <a:pt x="1236" y="2796"/>
                      <a:pt x="1225" y="2553"/>
                    </a:cubicBezTo>
                    <a:cubicBezTo>
                      <a:pt x="1220" y="2310"/>
                      <a:pt x="1436" y="2105"/>
                      <a:pt x="1711" y="2100"/>
                    </a:cubicBezTo>
                    <a:cubicBezTo>
                      <a:pt x="1981" y="2094"/>
                      <a:pt x="2207" y="2288"/>
                      <a:pt x="2213" y="2531"/>
                    </a:cubicBezTo>
                    <a:close/>
                    <a:moveTo>
                      <a:pt x="1215" y="11"/>
                    </a:moveTo>
                    <a:cubicBezTo>
                      <a:pt x="389" y="38"/>
                      <a:pt x="0" y="1042"/>
                      <a:pt x="599" y="1608"/>
                    </a:cubicBezTo>
                    <a:cubicBezTo>
                      <a:pt x="1198" y="2180"/>
                      <a:pt x="2180" y="1743"/>
                      <a:pt x="2164" y="918"/>
                    </a:cubicBezTo>
                    <a:cubicBezTo>
                      <a:pt x="2148" y="405"/>
                      <a:pt x="1722" y="0"/>
                      <a:pt x="1215" y="17"/>
                    </a:cubicBezTo>
                    <a:close/>
                    <a:moveTo>
                      <a:pt x="3033" y="1042"/>
                    </a:moveTo>
                    <a:cubicBezTo>
                      <a:pt x="2634" y="1053"/>
                      <a:pt x="2315" y="1349"/>
                      <a:pt x="2326" y="1711"/>
                    </a:cubicBezTo>
                    <a:cubicBezTo>
                      <a:pt x="2332" y="2067"/>
                      <a:pt x="2661" y="2353"/>
                      <a:pt x="3065" y="2342"/>
                    </a:cubicBezTo>
                    <a:cubicBezTo>
                      <a:pt x="3465" y="2332"/>
                      <a:pt x="3778" y="2035"/>
                      <a:pt x="3772" y="1679"/>
                    </a:cubicBezTo>
                    <a:cubicBezTo>
                      <a:pt x="3762" y="1317"/>
                      <a:pt x="3427" y="1036"/>
                      <a:pt x="3028" y="10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037;p71">
                <a:extLst>
                  <a:ext uri="{FF2B5EF4-FFF2-40B4-BE49-F238E27FC236}">
                    <a16:creationId xmlns:a16="http://schemas.microsoft.com/office/drawing/2014/main" id="{F791B075-22F9-8911-8A33-928CC3CFBDE9}"/>
                  </a:ext>
                </a:extLst>
              </p:cNvPr>
              <p:cNvSpPr/>
              <p:nvPr/>
            </p:nvSpPr>
            <p:spPr>
              <a:xfrm>
                <a:off x="5289441" y="3615359"/>
                <a:ext cx="127263" cy="18123"/>
              </a:xfrm>
              <a:custGeom>
                <a:avLst/>
                <a:gdLst/>
                <a:ahLst/>
                <a:cxnLst/>
                <a:rect l="l" t="t" r="r" b="b"/>
                <a:pathLst>
                  <a:path w="3153" h="449" extrusionOk="0">
                    <a:moveTo>
                      <a:pt x="2866" y="0"/>
                    </a:moveTo>
                    <a:lnTo>
                      <a:pt x="292" y="0"/>
                    </a:lnTo>
                    <a:cubicBezTo>
                      <a:pt x="1" y="0"/>
                      <a:pt x="1" y="448"/>
                      <a:pt x="292" y="448"/>
                    </a:cubicBezTo>
                    <a:lnTo>
                      <a:pt x="2866" y="448"/>
                    </a:lnTo>
                    <a:cubicBezTo>
                      <a:pt x="3152" y="448"/>
                      <a:pt x="3152" y="0"/>
                      <a:pt x="2866" y="0"/>
                    </a:cubicBezTo>
                    <a:close/>
                  </a:path>
                </a:pathLst>
              </a:custGeom>
              <a:solidFill>
                <a:srgbClr val="FD6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038;p71">
                <a:extLst>
                  <a:ext uri="{FF2B5EF4-FFF2-40B4-BE49-F238E27FC236}">
                    <a16:creationId xmlns:a16="http://schemas.microsoft.com/office/drawing/2014/main" id="{F68864F8-B2B2-D21F-4872-D2E0AB868169}"/>
                  </a:ext>
                </a:extLst>
              </p:cNvPr>
              <p:cNvSpPr/>
              <p:nvPr/>
            </p:nvSpPr>
            <p:spPr>
              <a:xfrm>
                <a:off x="5688918" y="3992152"/>
                <a:ext cx="127223" cy="18365"/>
              </a:xfrm>
              <a:custGeom>
                <a:avLst/>
                <a:gdLst/>
                <a:ahLst/>
                <a:cxnLst/>
                <a:rect l="l" t="t" r="r" b="b"/>
                <a:pathLst>
                  <a:path w="3152" h="455" extrusionOk="0">
                    <a:moveTo>
                      <a:pt x="2860" y="1"/>
                    </a:moveTo>
                    <a:lnTo>
                      <a:pt x="292" y="1"/>
                    </a:lnTo>
                    <a:cubicBezTo>
                      <a:pt x="0" y="1"/>
                      <a:pt x="0" y="454"/>
                      <a:pt x="292" y="454"/>
                    </a:cubicBezTo>
                    <a:lnTo>
                      <a:pt x="2860" y="454"/>
                    </a:lnTo>
                    <a:cubicBezTo>
                      <a:pt x="3152" y="454"/>
                      <a:pt x="3152" y="1"/>
                      <a:pt x="2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039;p71">
                <a:extLst>
                  <a:ext uri="{FF2B5EF4-FFF2-40B4-BE49-F238E27FC236}">
                    <a16:creationId xmlns:a16="http://schemas.microsoft.com/office/drawing/2014/main" id="{E2AEE01F-6CFB-6CEF-80FB-48E9E06DA17A}"/>
                  </a:ext>
                </a:extLst>
              </p:cNvPr>
              <p:cNvSpPr/>
              <p:nvPr/>
            </p:nvSpPr>
            <p:spPr>
              <a:xfrm>
                <a:off x="4905666" y="3196709"/>
                <a:ext cx="127263" cy="18365"/>
              </a:xfrm>
              <a:custGeom>
                <a:avLst/>
                <a:gdLst/>
                <a:ahLst/>
                <a:cxnLst/>
                <a:rect l="l" t="t" r="r" b="b"/>
                <a:pathLst>
                  <a:path w="3153" h="455" extrusionOk="0">
                    <a:moveTo>
                      <a:pt x="2861" y="1"/>
                    </a:moveTo>
                    <a:lnTo>
                      <a:pt x="292" y="1"/>
                    </a:lnTo>
                    <a:cubicBezTo>
                      <a:pt x="1" y="1"/>
                      <a:pt x="1" y="454"/>
                      <a:pt x="292" y="454"/>
                    </a:cubicBezTo>
                    <a:lnTo>
                      <a:pt x="2861" y="454"/>
                    </a:lnTo>
                    <a:cubicBezTo>
                      <a:pt x="3152" y="454"/>
                      <a:pt x="3152" y="1"/>
                      <a:pt x="28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040;p71">
                <a:extLst>
                  <a:ext uri="{FF2B5EF4-FFF2-40B4-BE49-F238E27FC236}">
                    <a16:creationId xmlns:a16="http://schemas.microsoft.com/office/drawing/2014/main" id="{194F749F-FD2C-3205-31B9-5C9E1EDD822D}"/>
                  </a:ext>
                </a:extLst>
              </p:cNvPr>
              <p:cNvSpPr/>
              <p:nvPr/>
            </p:nvSpPr>
            <p:spPr>
              <a:xfrm>
                <a:off x="5092548" y="3387749"/>
                <a:ext cx="127263" cy="18123"/>
              </a:xfrm>
              <a:custGeom>
                <a:avLst/>
                <a:gdLst/>
                <a:ahLst/>
                <a:cxnLst/>
                <a:rect l="l" t="t" r="r" b="b"/>
                <a:pathLst>
                  <a:path w="3153" h="449" extrusionOk="0">
                    <a:moveTo>
                      <a:pt x="2861" y="0"/>
                    </a:moveTo>
                    <a:lnTo>
                      <a:pt x="292" y="0"/>
                    </a:lnTo>
                    <a:cubicBezTo>
                      <a:pt x="1" y="0"/>
                      <a:pt x="1" y="448"/>
                      <a:pt x="292" y="448"/>
                    </a:cubicBezTo>
                    <a:lnTo>
                      <a:pt x="2861" y="448"/>
                    </a:lnTo>
                    <a:cubicBezTo>
                      <a:pt x="3152" y="448"/>
                      <a:pt x="3152" y="0"/>
                      <a:pt x="2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041;p71">
                <a:extLst>
                  <a:ext uri="{FF2B5EF4-FFF2-40B4-BE49-F238E27FC236}">
                    <a16:creationId xmlns:a16="http://schemas.microsoft.com/office/drawing/2014/main" id="{BD696B79-945D-9F07-F1AD-97FE671A9D19}"/>
                  </a:ext>
                </a:extLst>
              </p:cNvPr>
              <p:cNvSpPr/>
              <p:nvPr/>
            </p:nvSpPr>
            <p:spPr>
              <a:xfrm>
                <a:off x="5484599" y="3820325"/>
                <a:ext cx="127263" cy="18325"/>
              </a:xfrm>
              <a:custGeom>
                <a:avLst/>
                <a:gdLst/>
                <a:ahLst/>
                <a:cxnLst/>
                <a:rect l="l" t="t" r="r" b="b"/>
                <a:pathLst>
                  <a:path w="3153" h="454" extrusionOk="0">
                    <a:moveTo>
                      <a:pt x="2861" y="0"/>
                    </a:moveTo>
                    <a:lnTo>
                      <a:pt x="292" y="0"/>
                    </a:lnTo>
                    <a:cubicBezTo>
                      <a:pt x="1" y="0"/>
                      <a:pt x="1" y="453"/>
                      <a:pt x="292" y="453"/>
                    </a:cubicBezTo>
                    <a:lnTo>
                      <a:pt x="2861" y="453"/>
                    </a:lnTo>
                    <a:cubicBezTo>
                      <a:pt x="3152" y="453"/>
                      <a:pt x="3152" y="0"/>
                      <a:pt x="2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042;p71">
                <a:extLst>
                  <a:ext uri="{FF2B5EF4-FFF2-40B4-BE49-F238E27FC236}">
                    <a16:creationId xmlns:a16="http://schemas.microsoft.com/office/drawing/2014/main" id="{A4CAB313-9395-EE09-17CC-87A5FA474FA0}"/>
                  </a:ext>
                </a:extLst>
              </p:cNvPr>
              <p:cNvSpPr/>
              <p:nvPr/>
            </p:nvSpPr>
            <p:spPr>
              <a:xfrm>
                <a:off x="5907163" y="4129388"/>
                <a:ext cx="127223" cy="18123"/>
              </a:xfrm>
              <a:custGeom>
                <a:avLst/>
                <a:gdLst/>
                <a:ahLst/>
                <a:cxnLst/>
                <a:rect l="l" t="t" r="r" b="b"/>
                <a:pathLst>
                  <a:path w="3152" h="449" extrusionOk="0">
                    <a:moveTo>
                      <a:pt x="2860" y="0"/>
                    </a:moveTo>
                    <a:lnTo>
                      <a:pt x="292" y="0"/>
                    </a:lnTo>
                    <a:cubicBezTo>
                      <a:pt x="0" y="0"/>
                      <a:pt x="0" y="448"/>
                      <a:pt x="292" y="448"/>
                    </a:cubicBezTo>
                    <a:lnTo>
                      <a:pt x="2860" y="448"/>
                    </a:lnTo>
                    <a:cubicBezTo>
                      <a:pt x="3152" y="448"/>
                      <a:pt x="3152" y="0"/>
                      <a:pt x="28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043;p71">
                <a:extLst>
                  <a:ext uri="{FF2B5EF4-FFF2-40B4-BE49-F238E27FC236}">
                    <a16:creationId xmlns:a16="http://schemas.microsoft.com/office/drawing/2014/main" id="{FA9898B5-700E-22D0-4262-9D3778A3F42E}"/>
                  </a:ext>
                </a:extLst>
              </p:cNvPr>
              <p:cNvSpPr/>
              <p:nvPr/>
            </p:nvSpPr>
            <p:spPr>
              <a:xfrm>
                <a:off x="5087341" y="3505126"/>
                <a:ext cx="78021" cy="78465"/>
              </a:xfrm>
              <a:custGeom>
                <a:avLst/>
                <a:gdLst/>
                <a:ahLst/>
                <a:cxnLst/>
                <a:rect l="l" t="t" r="r" b="b"/>
                <a:pathLst>
                  <a:path w="1933" h="1944" extrusionOk="0">
                    <a:moveTo>
                      <a:pt x="951" y="1"/>
                    </a:moveTo>
                    <a:cubicBezTo>
                      <a:pt x="951" y="1"/>
                      <a:pt x="950" y="1"/>
                      <a:pt x="950" y="1"/>
                    </a:cubicBezTo>
                    <a:cubicBezTo>
                      <a:pt x="858" y="6"/>
                      <a:pt x="777" y="697"/>
                      <a:pt x="734" y="740"/>
                    </a:cubicBezTo>
                    <a:cubicBezTo>
                      <a:pt x="648" y="832"/>
                      <a:pt x="0" y="897"/>
                      <a:pt x="6" y="988"/>
                    </a:cubicBezTo>
                    <a:cubicBezTo>
                      <a:pt x="11" y="1075"/>
                      <a:pt x="642" y="1118"/>
                      <a:pt x="734" y="1204"/>
                    </a:cubicBezTo>
                    <a:cubicBezTo>
                      <a:pt x="783" y="1253"/>
                      <a:pt x="890" y="1944"/>
                      <a:pt x="981" y="1944"/>
                    </a:cubicBezTo>
                    <a:cubicBezTo>
                      <a:pt x="982" y="1944"/>
                      <a:pt x="982" y="1944"/>
                      <a:pt x="982" y="1944"/>
                    </a:cubicBezTo>
                    <a:cubicBezTo>
                      <a:pt x="1074" y="1938"/>
                      <a:pt x="1155" y="1247"/>
                      <a:pt x="1204" y="1204"/>
                    </a:cubicBezTo>
                    <a:cubicBezTo>
                      <a:pt x="1285" y="1113"/>
                      <a:pt x="1932" y="1048"/>
                      <a:pt x="1932" y="956"/>
                    </a:cubicBezTo>
                    <a:cubicBezTo>
                      <a:pt x="1927" y="870"/>
                      <a:pt x="1285" y="827"/>
                      <a:pt x="1204" y="740"/>
                    </a:cubicBezTo>
                    <a:cubicBezTo>
                      <a:pt x="1150" y="692"/>
                      <a:pt x="1048" y="1"/>
                      <a:pt x="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044;p71">
                <a:extLst>
                  <a:ext uri="{FF2B5EF4-FFF2-40B4-BE49-F238E27FC236}">
                    <a16:creationId xmlns:a16="http://schemas.microsoft.com/office/drawing/2014/main" id="{3357C88A-2FAF-AE70-AACD-99B082779E02}"/>
                  </a:ext>
                </a:extLst>
              </p:cNvPr>
              <p:cNvSpPr/>
              <p:nvPr/>
            </p:nvSpPr>
            <p:spPr>
              <a:xfrm>
                <a:off x="5515759" y="4370479"/>
                <a:ext cx="78021" cy="78667"/>
              </a:xfrm>
              <a:custGeom>
                <a:avLst/>
                <a:gdLst/>
                <a:ahLst/>
                <a:cxnLst/>
                <a:rect l="l" t="t" r="r" b="b"/>
                <a:pathLst>
                  <a:path w="1933" h="1949" extrusionOk="0">
                    <a:moveTo>
                      <a:pt x="951" y="1"/>
                    </a:moveTo>
                    <a:cubicBezTo>
                      <a:pt x="951" y="1"/>
                      <a:pt x="951" y="1"/>
                      <a:pt x="950" y="1"/>
                    </a:cubicBezTo>
                    <a:cubicBezTo>
                      <a:pt x="853" y="6"/>
                      <a:pt x="772" y="697"/>
                      <a:pt x="729" y="746"/>
                    </a:cubicBezTo>
                    <a:cubicBezTo>
                      <a:pt x="643" y="837"/>
                      <a:pt x="0" y="902"/>
                      <a:pt x="6" y="988"/>
                    </a:cubicBezTo>
                    <a:cubicBezTo>
                      <a:pt x="11" y="1080"/>
                      <a:pt x="643" y="1118"/>
                      <a:pt x="729" y="1204"/>
                    </a:cubicBezTo>
                    <a:cubicBezTo>
                      <a:pt x="777" y="1253"/>
                      <a:pt x="885" y="1949"/>
                      <a:pt x="976" y="1949"/>
                    </a:cubicBezTo>
                    <a:cubicBezTo>
                      <a:pt x="976" y="1949"/>
                      <a:pt x="977" y="1949"/>
                      <a:pt x="977" y="1949"/>
                    </a:cubicBezTo>
                    <a:cubicBezTo>
                      <a:pt x="1069" y="1944"/>
                      <a:pt x="1150" y="1253"/>
                      <a:pt x="1198" y="1204"/>
                    </a:cubicBezTo>
                    <a:cubicBezTo>
                      <a:pt x="1279" y="1118"/>
                      <a:pt x="1932" y="1048"/>
                      <a:pt x="1927" y="961"/>
                    </a:cubicBezTo>
                    <a:cubicBezTo>
                      <a:pt x="1922" y="870"/>
                      <a:pt x="1285" y="827"/>
                      <a:pt x="1198" y="746"/>
                    </a:cubicBezTo>
                    <a:cubicBezTo>
                      <a:pt x="1145" y="692"/>
                      <a:pt x="1043" y="1"/>
                      <a:pt x="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045;p71">
                <a:extLst>
                  <a:ext uri="{FF2B5EF4-FFF2-40B4-BE49-F238E27FC236}">
                    <a16:creationId xmlns:a16="http://schemas.microsoft.com/office/drawing/2014/main" id="{94F79A25-B43A-1B6C-AC05-AC27A07BCE63}"/>
                  </a:ext>
                </a:extLst>
              </p:cNvPr>
              <p:cNvSpPr/>
              <p:nvPr/>
            </p:nvSpPr>
            <p:spPr>
              <a:xfrm>
                <a:off x="5303165" y="4099115"/>
                <a:ext cx="78021" cy="78424"/>
              </a:xfrm>
              <a:custGeom>
                <a:avLst/>
                <a:gdLst/>
                <a:ahLst/>
                <a:cxnLst/>
                <a:rect l="l" t="t" r="r" b="b"/>
                <a:pathLst>
                  <a:path w="1933" h="1943" extrusionOk="0">
                    <a:moveTo>
                      <a:pt x="952" y="0"/>
                    </a:moveTo>
                    <a:cubicBezTo>
                      <a:pt x="951" y="0"/>
                      <a:pt x="951" y="0"/>
                      <a:pt x="951" y="0"/>
                    </a:cubicBezTo>
                    <a:cubicBezTo>
                      <a:pt x="859" y="6"/>
                      <a:pt x="778" y="696"/>
                      <a:pt x="729" y="740"/>
                    </a:cubicBezTo>
                    <a:cubicBezTo>
                      <a:pt x="643" y="831"/>
                      <a:pt x="1" y="896"/>
                      <a:pt x="6" y="988"/>
                    </a:cubicBezTo>
                    <a:cubicBezTo>
                      <a:pt x="12" y="1074"/>
                      <a:pt x="643" y="1117"/>
                      <a:pt x="735" y="1204"/>
                    </a:cubicBezTo>
                    <a:cubicBezTo>
                      <a:pt x="783" y="1252"/>
                      <a:pt x="885" y="1943"/>
                      <a:pt x="982" y="1943"/>
                    </a:cubicBezTo>
                    <a:cubicBezTo>
                      <a:pt x="982" y="1943"/>
                      <a:pt x="983" y="1943"/>
                      <a:pt x="983" y="1943"/>
                    </a:cubicBezTo>
                    <a:cubicBezTo>
                      <a:pt x="1075" y="1938"/>
                      <a:pt x="1156" y="1252"/>
                      <a:pt x="1199" y="1204"/>
                    </a:cubicBezTo>
                    <a:cubicBezTo>
                      <a:pt x="1285" y="1117"/>
                      <a:pt x="1933" y="1047"/>
                      <a:pt x="1927" y="955"/>
                    </a:cubicBezTo>
                    <a:cubicBezTo>
                      <a:pt x="1922" y="869"/>
                      <a:pt x="1285" y="831"/>
                      <a:pt x="1199" y="740"/>
                    </a:cubicBezTo>
                    <a:cubicBezTo>
                      <a:pt x="1150" y="691"/>
                      <a:pt x="1048"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046;p71">
                <a:extLst>
                  <a:ext uri="{FF2B5EF4-FFF2-40B4-BE49-F238E27FC236}">
                    <a16:creationId xmlns:a16="http://schemas.microsoft.com/office/drawing/2014/main" id="{E0B3EF30-3411-47F5-FCFF-06A2DA3E7BC8}"/>
                  </a:ext>
                </a:extLst>
              </p:cNvPr>
              <p:cNvSpPr/>
              <p:nvPr/>
            </p:nvSpPr>
            <p:spPr>
              <a:xfrm>
                <a:off x="5952895" y="4367653"/>
                <a:ext cx="78021" cy="78667"/>
              </a:xfrm>
              <a:custGeom>
                <a:avLst/>
                <a:gdLst/>
                <a:ahLst/>
                <a:cxnLst/>
                <a:rect l="l" t="t" r="r" b="b"/>
                <a:pathLst>
                  <a:path w="1933" h="1949" extrusionOk="0">
                    <a:moveTo>
                      <a:pt x="951" y="1"/>
                    </a:moveTo>
                    <a:cubicBezTo>
                      <a:pt x="951" y="1"/>
                      <a:pt x="951" y="1"/>
                      <a:pt x="950" y="1"/>
                    </a:cubicBezTo>
                    <a:cubicBezTo>
                      <a:pt x="859" y="6"/>
                      <a:pt x="778" y="697"/>
                      <a:pt x="734" y="745"/>
                    </a:cubicBezTo>
                    <a:cubicBezTo>
                      <a:pt x="643" y="837"/>
                      <a:pt x="1" y="902"/>
                      <a:pt x="6" y="988"/>
                    </a:cubicBezTo>
                    <a:cubicBezTo>
                      <a:pt x="11" y="1075"/>
                      <a:pt x="643" y="1118"/>
                      <a:pt x="734" y="1204"/>
                    </a:cubicBezTo>
                    <a:cubicBezTo>
                      <a:pt x="783" y="1253"/>
                      <a:pt x="885" y="1949"/>
                      <a:pt x="982" y="1949"/>
                    </a:cubicBezTo>
                    <a:cubicBezTo>
                      <a:pt x="982" y="1949"/>
                      <a:pt x="982" y="1949"/>
                      <a:pt x="983" y="1949"/>
                    </a:cubicBezTo>
                    <a:cubicBezTo>
                      <a:pt x="1074" y="1943"/>
                      <a:pt x="1155" y="1253"/>
                      <a:pt x="1199" y="1204"/>
                    </a:cubicBezTo>
                    <a:cubicBezTo>
                      <a:pt x="1285" y="1118"/>
                      <a:pt x="1932" y="1048"/>
                      <a:pt x="1927" y="961"/>
                    </a:cubicBezTo>
                    <a:cubicBezTo>
                      <a:pt x="1922" y="870"/>
                      <a:pt x="1285" y="826"/>
                      <a:pt x="1199" y="745"/>
                    </a:cubicBezTo>
                    <a:cubicBezTo>
                      <a:pt x="1150" y="692"/>
                      <a:pt x="1048" y="1"/>
                      <a:pt x="9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047;p71">
                <a:extLst>
                  <a:ext uri="{FF2B5EF4-FFF2-40B4-BE49-F238E27FC236}">
                    <a16:creationId xmlns:a16="http://schemas.microsoft.com/office/drawing/2014/main" id="{40D5300D-529A-7479-3B5E-FAFD82BAEA38}"/>
                  </a:ext>
                </a:extLst>
              </p:cNvPr>
              <p:cNvSpPr/>
              <p:nvPr/>
            </p:nvSpPr>
            <p:spPr>
              <a:xfrm>
                <a:off x="4889561" y="4261174"/>
                <a:ext cx="1176809" cy="46417"/>
              </a:xfrm>
              <a:custGeom>
                <a:avLst/>
                <a:gdLst/>
                <a:ahLst/>
                <a:cxnLst/>
                <a:rect l="l" t="t" r="r" b="b"/>
                <a:pathLst>
                  <a:path w="29156" h="1150" extrusionOk="0">
                    <a:moveTo>
                      <a:pt x="6805" y="362"/>
                    </a:moveTo>
                    <a:cubicBezTo>
                      <a:pt x="7231" y="410"/>
                      <a:pt x="7150" y="1047"/>
                      <a:pt x="6730" y="998"/>
                    </a:cubicBezTo>
                    <a:cubicBezTo>
                      <a:pt x="6303" y="950"/>
                      <a:pt x="6384" y="318"/>
                      <a:pt x="6805" y="362"/>
                    </a:cubicBezTo>
                    <a:close/>
                    <a:moveTo>
                      <a:pt x="1690" y="815"/>
                    </a:moveTo>
                    <a:cubicBezTo>
                      <a:pt x="2963" y="869"/>
                      <a:pt x="4231" y="901"/>
                      <a:pt x="5499" y="955"/>
                    </a:cubicBezTo>
                    <a:cubicBezTo>
                      <a:pt x="5915" y="977"/>
                      <a:pt x="5947" y="351"/>
                      <a:pt x="5532" y="329"/>
                    </a:cubicBezTo>
                    <a:cubicBezTo>
                      <a:pt x="4264" y="275"/>
                      <a:pt x="2990" y="243"/>
                      <a:pt x="1722" y="189"/>
                    </a:cubicBezTo>
                    <a:cubicBezTo>
                      <a:pt x="1306" y="173"/>
                      <a:pt x="1274" y="793"/>
                      <a:pt x="1690" y="815"/>
                    </a:cubicBezTo>
                    <a:close/>
                    <a:moveTo>
                      <a:pt x="411" y="777"/>
                    </a:moveTo>
                    <a:cubicBezTo>
                      <a:pt x="821" y="820"/>
                      <a:pt x="902" y="200"/>
                      <a:pt x="486" y="157"/>
                    </a:cubicBezTo>
                    <a:cubicBezTo>
                      <a:pt x="71" y="108"/>
                      <a:pt x="1" y="729"/>
                      <a:pt x="411" y="777"/>
                    </a:cubicBezTo>
                    <a:close/>
                    <a:moveTo>
                      <a:pt x="28703" y="653"/>
                    </a:moveTo>
                    <a:cubicBezTo>
                      <a:pt x="29124" y="669"/>
                      <a:pt x="29156" y="27"/>
                      <a:pt x="28730" y="11"/>
                    </a:cubicBezTo>
                    <a:cubicBezTo>
                      <a:pt x="28303" y="0"/>
                      <a:pt x="28276" y="637"/>
                      <a:pt x="28703" y="653"/>
                    </a:cubicBezTo>
                    <a:close/>
                    <a:moveTo>
                      <a:pt x="23668" y="863"/>
                    </a:moveTo>
                    <a:cubicBezTo>
                      <a:pt x="24936" y="820"/>
                      <a:pt x="26204" y="750"/>
                      <a:pt x="27472" y="707"/>
                    </a:cubicBezTo>
                    <a:cubicBezTo>
                      <a:pt x="27888" y="691"/>
                      <a:pt x="27872" y="65"/>
                      <a:pt x="27456" y="81"/>
                    </a:cubicBezTo>
                    <a:cubicBezTo>
                      <a:pt x="26188" y="124"/>
                      <a:pt x="24920" y="194"/>
                      <a:pt x="23647" y="237"/>
                    </a:cubicBezTo>
                    <a:cubicBezTo>
                      <a:pt x="23236" y="254"/>
                      <a:pt x="23253" y="874"/>
                      <a:pt x="23668" y="863"/>
                    </a:cubicBezTo>
                    <a:close/>
                    <a:moveTo>
                      <a:pt x="22389" y="923"/>
                    </a:moveTo>
                    <a:cubicBezTo>
                      <a:pt x="22805" y="939"/>
                      <a:pt x="22832" y="313"/>
                      <a:pt x="22416" y="302"/>
                    </a:cubicBezTo>
                    <a:cubicBezTo>
                      <a:pt x="22001" y="286"/>
                      <a:pt x="21974" y="912"/>
                      <a:pt x="22389" y="928"/>
                    </a:cubicBezTo>
                    <a:close/>
                    <a:moveTo>
                      <a:pt x="18223" y="329"/>
                    </a:moveTo>
                    <a:cubicBezTo>
                      <a:pt x="17910" y="329"/>
                      <a:pt x="17754" y="707"/>
                      <a:pt x="17975" y="928"/>
                    </a:cubicBezTo>
                    <a:cubicBezTo>
                      <a:pt x="18196" y="1149"/>
                      <a:pt x="18574" y="993"/>
                      <a:pt x="18574" y="680"/>
                    </a:cubicBezTo>
                    <a:cubicBezTo>
                      <a:pt x="18574" y="486"/>
                      <a:pt x="18418" y="329"/>
                      <a:pt x="18229" y="329"/>
                    </a:cubicBezTo>
                    <a:close/>
                    <a:moveTo>
                      <a:pt x="12984" y="329"/>
                    </a:moveTo>
                    <a:cubicBezTo>
                      <a:pt x="12671" y="329"/>
                      <a:pt x="12514" y="707"/>
                      <a:pt x="12735" y="928"/>
                    </a:cubicBezTo>
                    <a:cubicBezTo>
                      <a:pt x="12957" y="1149"/>
                      <a:pt x="13340" y="993"/>
                      <a:pt x="13340" y="680"/>
                    </a:cubicBezTo>
                    <a:cubicBezTo>
                      <a:pt x="13340" y="486"/>
                      <a:pt x="13183" y="329"/>
                      <a:pt x="12989" y="32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048;p71">
                <a:extLst>
                  <a:ext uri="{FF2B5EF4-FFF2-40B4-BE49-F238E27FC236}">
                    <a16:creationId xmlns:a16="http://schemas.microsoft.com/office/drawing/2014/main" id="{0255D194-52D5-11F2-78A4-0F69C1769FA8}"/>
                  </a:ext>
                </a:extLst>
              </p:cNvPr>
              <p:cNvSpPr/>
              <p:nvPr/>
            </p:nvSpPr>
            <p:spPr>
              <a:xfrm>
                <a:off x="5334124" y="3855804"/>
                <a:ext cx="633167" cy="609474"/>
              </a:xfrm>
              <a:custGeom>
                <a:avLst/>
                <a:gdLst/>
                <a:ahLst/>
                <a:cxnLst/>
                <a:rect l="l" t="t" r="r" b="b"/>
                <a:pathLst>
                  <a:path w="15687" h="15100" extrusionOk="0">
                    <a:moveTo>
                      <a:pt x="7209" y="7966"/>
                    </a:moveTo>
                    <a:cubicBezTo>
                      <a:pt x="7172" y="8467"/>
                      <a:pt x="6422" y="8397"/>
                      <a:pt x="6465" y="7901"/>
                    </a:cubicBezTo>
                    <a:cubicBezTo>
                      <a:pt x="6502" y="7399"/>
                      <a:pt x="7253" y="7469"/>
                      <a:pt x="7209" y="7966"/>
                    </a:cubicBezTo>
                    <a:close/>
                    <a:moveTo>
                      <a:pt x="6475" y="1987"/>
                    </a:moveTo>
                    <a:cubicBezTo>
                      <a:pt x="6459" y="3476"/>
                      <a:pt x="6475" y="4971"/>
                      <a:pt x="6465" y="6460"/>
                    </a:cubicBezTo>
                    <a:cubicBezTo>
                      <a:pt x="6459" y="6946"/>
                      <a:pt x="7193" y="6962"/>
                      <a:pt x="7199" y="6471"/>
                    </a:cubicBezTo>
                    <a:cubicBezTo>
                      <a:pt x="7209" y="4981"/>
                      <a:pt x="7193" y="3487"/>
                      <a:pt x="7209" y="1997"/>
                    </a:cubicBezTo>
                    <a:cubicBezTo>
                      <a:pt x="7215" y="1512"/>
                      <a:pt x="6481" y="1495"/>
                      <a:pt x="6475" y="1987"/>
                    </a:cubicBezTo>
                    <a:close/>
                    <a:moveTo>
                      <a:pt x="6465" y="486"/>
                    </a:moveTo>
                    <a:cubicBezTo>
                      <a:pt x="6427" y="972"/>
                      <a:pt x="7161" y="1037"/>
                      <a:pt x="7199" y="551"/>
                    </a:cubicBezTo>
                    <a:cubicBezTo>
                      <a:pt x="7236" y="71"/>
                      <a:pt x="6502" y="1"/>
                      <a:pt x="6465" y="486"/>
                    </a:cubicBezTo>
                    <a:close/>
                    <a:moveTo>
                      <a:pt x="4500" y="2353"/>
                    </a:moveTo>
                    <a:cubicBezTo>
                      <a:pt x="4188" y="2353"/>
                      <a:pt x="4031" y="2731"/>
                      <a:pt x="4252" y="2952"/>
                    </a:cubicBezTo>
                    <a:cubicBezTo>
                      <a:pt x="4474" y="3174"/>
                      <a:pt x="4857" y="3017"/>
                      <a:pt x="4857" y="2704"/>
                    </a:cubicBezTo>
                    <a:cubicBezTo>
                      <a:pt x="4857" y="2510"/>
                      <a:pt x="4700" y="2353"/>
                      <a:pt x="4500" y="2353"/>
                    </a:cubicBezTo>
                    <a:close/>
                    <a:moveTo>
                      <a:pt x="4500" y="6244"/>
                    </a:moveTo>
                    <a:cubicBezTo>
                      <a:pt x="4188" y="6244"/>
                      <a:pt x="4031" y="6627"/>
                      <a:pt x="4252" y="6849"/>
                    </a:cubicBezTo>
                    <a:cubicBezTo>
                      <a:pt x="4474" y="7070"/>
                      <a:pt x="4857" y="6913"/>
                      <a:pt x="4857" y="6600"/>
                    </a:cubicBezTo>
                    <a:cubicBezTo>
                      <a:pt x="4857" y="6401"/>
                      <a:pt x="4700" y="6244"/>
                      <a:pt x="4500" y="6244"/>
                    </a:cubicBezTo>
                    <a:close/>
                    <a:moveTo>
                      <a:pt x="470" y="13302"/>
                    </a:moveTo>
                    <a:cubicBezTo>
                      <a:pt x="157" y="13302"/>
                      <a:pt x="0" y="13685"/>
                      <a:pt x="221" y="13907"/>
                    </a:cubicBezTo>
                    <a:cubicBezTo>
                      <a:pt x="443" y="14128"/>
                      <a:pt x="826" y="13971"/>
                      <a:pt x="826" y="13658"/>
                    </a:cubicBezTo>
                    <a:cubicBezTo>
                      <a:pt x="826" y="13464"/>
                      <a:pt x="664" y="13302"/>
                      <a:pt x="470" y="13302"/>
                    </a:cubicBezTo>
                    <a:close/>
                    <a:moveTo>
                      <a:pt x="9508" y="4820"/>
                    </a:moveTo>
                    <a:cubicBezTo>
                      <a:pt x="9195" y="4820"/>
                      <a:pt x="9039" y="5203"/>
                      <a:pt x="9260" y="5424"/>
                    </a:cubicBezTo>
                    <a:cubicBezTo>
                      <a:pt x="9481" y="5645"/>
                      <a:pt x="9864" y="5489"/>
                      <a:pt x="9864" y="5176"/>
                    </a:cubicBezTo>
                    <a:cubicBezTo>
                      <a:pt x="9864" y="4976"/>
                      <a:pt x="9702" y="4820"/>
                      <a:pt x="9508" y="4820"/>
                    </a:cubicBezTo>
                    <a:close/>
                    <a:moveTo>
                      <a:pt x="11165" y="7394"/>
                    </a:moveTo>
                    <a:cubicBezTo>
                      <a:pt x="10852" y="7394"/>
                      <a:pt x="10690" y="7771"/>
                      <a:pt x="10917" y="7993"/>
                    </a:cubicBezTo>
                    <a:cubicBezTo>
                      <a:pt x="11138" y="8214"/>
                      <a:pt x="11516" y="8057"/>
                      <a:pt x="11516" y="7744"/>
                    </a:cubicBezTo>
                    <a:cubicBezTo>
                      <a:pt x="11516" y="7550"/>
                      <a:pt x="11359" y="7388"/>
                      <a:pt x="11159" y="7394"/>
                    </a:cubicBezTo>
                    <a:close/>
                    <a:moveTo>
                      <a:pt x="9659" y="14279"/>
                    </a:moveTo>
                    <a:cubicBezTo>
                      <a:pt x="9346" y="14279"/>
                      <a:pt x="9190" y="14657"/>
                      <a:pt x="9411" y="14878"/>
                    </a:cubicBezTo>
                    <a:cubicBezTo>
                      <a:pt x="9632" y="15099"/>
                      <a:pt x="10015" y="14943"/>
                      <a:pt x="10015" y="14630"/>
                    </a:cubicBezTo>
                    <a:cubicBezTo>
                      <a:pt x="10015" y="14436"/>
                      <a:pt x="9853" y="14274"/>
                      <a:pt x="9659" y="14279"/>
                    </a:cubicBezTo>
                    <a:close/>
                    <a:moveTo>
                      <a:pt x="11704" y="12952"/>
                    </a:moveTo>
                    <a:cubicBezTo>
                      <a:pt x="11391" y="12952"/>
                      <a:pt x="11235" y="13329"/>
                      <a:pt x="11456" y="13551"/>
                    </a:cubicBezTo>
                    <a:cubicBezTo>
                      <a:pt x="11677" y="13772"/>
                      <a:pt x="12055" y="13615"/>
                      <a:pt x="12055" y="13302"/>
                    </a:cubicBezTo>
                    <a:cubicBezTo>
                      <a:pt x="12055" y="13108"/>
                      <a:pt x="11899" y="12952"/>
                      <a:pt x="11704" y="12952"/>
                    </a:cubicBezTo>
                    <a:close/>
                    <a:moveTo>
                      <a:pt x="15336" y="8305"/>
                    </a:moveTo>
                    <a:cubicBezTo>
                      <a:pt x="15023" y="8305"/>
                      <a:pt x="14867" y="8683"/>
                      <a:pt x="15088" y="8904"/>
                    </a:cubicBezTo>
                    <a:cubicBezTo>
                      <a:pt x="15309" y="9131"/>
                      <a:pt x="15687" y="8969"/>
                      <a:pt x="15687" y="8656"/>
                    </a:cubicBezTo>
                    <a:cubicBezTo>
                      <a:pt x="15687" y="8462"/>
                      <a:pt x="15530" y="8305"/>
                      <a:pt x="15336" y="83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049;p71">
                <a:extLst>
                  <a:ext uri="{FF2B5EF4-FFF2-40B4-BE49-F238E27FC236}">
                    <a16:creationId xmlns:a16="http://schemas.microsoft.com/office/drawing/2014/main" id="{4D6EF91D-971C-5F16-C0BB-EC874308B296}"/>
                  </a:ext>
                </a:extLst>
              </p:cNvPr>
              <p:cNvSpPr/>
              <p:nvPr/>
            </p:nvSpPr>
            <p:spPr>
              <a:xfrm>
                <a:off x="4868208" y="3278405"/>
                <a:ext cx="361365" cy="1182097"/>
              </a:xfrm>
              <a:custGeom>
                <a:avLst/>
                <a:gdLst/>
                <a:ahLst/>
                <a:cxnLst/>
                <a:rect l="l" t="t" r="r" b="b"/>
                <a:pathLst>
                  <a:path w="8953" h="29287" extrusionOk="0">
                    <a:moveTo>
                      <a:pt x="864" y="178"/>
                    </a:moveTo>
                    <a:cubicBezTo>
                      <a:pt x="679" y="178"/>
                      <a:pt x="496" y="292"/>
                      <a:pt x="476" y="535"/>
                    </a:cubicBezTo>
                    <a:cubicBezTo>
                      <a:pt x="455" y="814"/>
                      <a:pt x="670" y="964"/>
                      <a:pt x="881" y="964"/>
                    </a:cubicBezTo>
                    <a:cubicBezTo>
                      <a:pt x="1065" y="964"/>
                      <a:pt x="1246" y="849"/>
                      <a:pt x="1263" y="605"/>
                    </a:cubicBezTo>
                    <a:cubicBezTo>
                      <a:pt x="1286" y="326"/>
                      <a:pt x="1074" y="178"/>
                      <a:pt x="864" y="178"/>
                    </a:cubicBezTo>
                    <a:close/>
                    <a:moveTo>
                      <a:pt x="3060" y="0"/>
                    </a:moveTo>
                    <a:cubicBezTo>
                      <a:pt x="2553" y="0"/>
                      <a:pt x="2299" y="616"/>
                      <a:pt x="2661" y="972"/>
                    </a:cubicBezTo>
                    <a:cubicBezTo>
                      <a:pt x="2776" y="1087"/>
                      <a:pt x="2918" y="1138"/>
                      <a:pt x="3057" y="1138"/>
                    </a:cubicBezTo>
                    <a:cubicBezTo>
                      <a:pt x="3350" y="1138"/>
                      <a:pt x="3632" y="911"/>
                      <a:pt x="3632" y="567"/>
                    </a:cubicBezTo>
                    <a:cubicBezTo>
                      <a:pt x="3632" y="254"/>
                      <a:pt x="3379" y="0"/>
                      <a:pt x="3060" y="0"/>
                    </a:cubicBezTo>
                    <a:close/>
                    <a:moveTo>
                      <a:pt x="3066" y="4026"/>
                    </a:moveTo>
                    <a:cubicBezTo>
                      <a:pt x="2747" y="4026"/>
                      <a:pt x="2591" y="4404"/>
                      <a:pt x="2812" y="4625"/>
                    </a:cubicBezTo>
                    <a:cubicBezTo>
                      <a:pt x="2884" y="4697"/>
                      <a:pt x="2972" y="4729"/>
                      <a:pt x="3059" y="4729"/>
                    </a:cubicBezTo>
                    <a:cubicBezTo>
                      <a:pt x="3241" y="4729"/>
                      <a:pt x="3416" y="4589"/>
                      <a:pt x="3416" y="4377"/>
                    </a:cubicBezTo>
                    <a:cubicBezTo>
                      <a:pt x="3416" y="4183"/>
                      <a:pt x="3255" y="4026"/>
                      <a:pt x="3066" y="4026"/>
                    </a:cubicBezTo>
                    <a:close/>
                    <a:moveTo>
                      <a:pt x="8602" y="4118"/>
                    </a:moveTo>
                    <a:cubicBezTo>
                      <a:pt x="8289" y="4118"/>
                      <a:pt x="8133" y="4501"/>
                      <a:pt x="8354" y="4722"/>
                    </a:cubicBezTo>
                    <a:cubicBezTo>
                      <a:pt x="8426" y="4794"/>
                      <a:pt x="8513" y="4826"/>
                      <a:pt x="8600" y="4826"/>
                    </a:cubicBezTo>
                    <a:cubicBezTo>
                      <a:pt x="8780" y="4826"/>
                      <a:pt x="8953" y="4686"/>
                      <a:pt x="8953" y="4474"/>
                    </a:cubicBezTo>
                    <a:cubicBezTo>
                      <a:pt x="8953" y="4280"/>
                      <a:pt x="8796" y="4118"/>
                      <a:pt x="8602" y="4118"/>
                    </a:cubicBezTo>
                    <a:close/>
                    <a:moveTo>
                      <a:pt x="877" y="1762"/>
                    </a:moveTo>
                    <a:cubicBezTo>
                      <a:pt x="682" y="1762"/>
                      <a:pt x="489" y="1890"/>
                      <a:pt x="486" y="2148"/>
                    </a:cubicBezTo>
                    <a:cubicBezTo>
                      <a:pt x="476" y="3756"/>
                      <a:pt x="492" y="5364"/>
                      <a:pt x="476" y="6967"/>
                    </a:cubicBezTo>
                    <a:cubicBezTo>
                      <a:pt x="473" y="7232"/>
                      <a:pt x="674" y="7367"/>
                      <a:pt x="873" y="7367"/>
                    </a:cubicBezTo>
                    <a:cubicBezTo>
                      <a:pt x="1067" y="7367"/>
                      <a:pt x="1261" y="7239"/>
                      <a:pt x="1263" y="6978"/>
                    </a:cubicBezTo>
                    <a:cubicBezTo>
                      <a:pt x="1274" y="5375"/>
                      <a:pt x="1263" y="3767"/>
                      <a:pt x="1274" y="2164"/>
                    </a:cubicBezTo>
                    <a:cubicBezTo>
                      <a:pt x="1277" y="1897"/>
                      <a:pt x="1076" y="1762"/>
                      <a:pt x="877" y="1762"/>
                    </a:cubicBezTo>
                    <a:close/>
                    <a:moveTo>
                      <a:pt x="3060" y="7275"/>
                    </a:moveTo>
                    <a:cubicBezTo>
                      <a:pt x="2747" y="7275"/>
                      <a:pt x="2591" y="7652"/>
                      <a:pt x="2812" y="7874"/>
                    </a:cubicBezTo>
                    <a:cubicBezTo>
                      <a:pt x="2884" y="7945"/>
                      <a:pt x="2972" y="7977"/>
                      <a:pt x="3059" y="7977"/>
                    </a:cubicBezTo>
                    <a:cubicBezTo>
                      <a:pt x="3241" y="7977"/>
                      <a:pt x="3416" y="7837"/>
                      <a:pt x="3416" y="7625"/>
                    </a:cubicBezTo>
                    <a:cubicBezTo>
                      <a:pt x="3416" y="7431"/>
                      <a:pt x="3255" y="7275"/>
                      <a:pt x="3060" y="7275"/>
                    </a:cubicBezTo>
                    <a:close/>
                    <a:moveTo>
                      <a:pt x="866" y="8151"/>
                    </a:moveTo>
                    <a:cubicBezTo>
                      <a:pt x="677" y="8151"/>
                      <a:pt x="490" y="8267"/>
                      <a:pt x="470" y="8516"/>
                    </a:cubicBezTo>
                    <a:cubicBezTo>
                      <a:pt x="450" y="8804"/>
                      <a:pt x="670" y="8958"/>
                      <a:pt x="885" y="8958"/>
                    </a:cubicBezTo>
                    <a:cubicBezTo>
                      <a:pt x="1074" y="8958"/>
                      <a:pt x="1259" y="8840"/>
                      <a:pt x="1280" y="8591"/>
                    </a:cubicBezTo>
                    <a:cubicBezTo>
                      <a:pt x="1306" y="8305"/>
                      <a:pt x="1084" y="8151"/>
                      <a:pt x="866" y="8151"/>
                    </a:cubicBezTo>
                    <a:close/>
                    <a:moveTo>
                      <a:pt x="6773" y="9088"/>
                    </a:moveTo>
                    <a:cubicBezTo>
                      <a:pt x="6460" y="9088"/>
                      <a:pt x="6303" y="9465"/>
                      <a:pt x="6525" y="9692"/>
                    </a:cubicBezTo>
                    <a:cubicBezTo>
                      <a:pt x="6596" y="9763"/>
                      <a:pt x="6684" y="9795"/>
                      <a:pt x="6770" y="9795"/>
                    </a:cubicBezTo>
                    <a:cubicBezTo>
                      <a:pt x="6950" y="9795"/>
                      <a:pt x="7124" y="9654"/>
                      <a:pt x="7124" y="9438"/>
                    </a:cubicBezTo>
                    <a:cubicBezTo>
                      <a:pt x="7124" y="9244"/>
                      <a:pt x="6967" y="9088"/>
                      <a:pt x="6773" y="9088"/>
                    </a:cubicBezTo>
                    <a:close/>
                    <a:moveTo>
                      <a:pt x="470" y="19330"/>
                    </a:moveTo>
                    <a:cubicBezTo>
                      <a:pt x="157" y="19330"/>
                      <a:pt x="1" y="19707"/>
                      <a:pt x="222" y="19929"/>
                    </a:cubicBezTo>
                    <a:cubicBezTo>
                      <a:pt x="294" y="20000"/>
                      <a:pt x="381" y="20032"/>
                      <a:pt x="468" y="20032"/>
                    </a:cubicBezTo>
                    <a:cubicBezTo>
                      <a:pt x="648" y="20032"/>
                      <a:pt x="821" y="19892"/>
                      <a:pt x="821" y="19680"/>
                    </a:cubicBezTo>
                    <a:cubicBezTo>
                      <a:pt x="821" y="19486"/>
                      <a:pt x="664" y="19330"/>
                      <a:pt x="470" y="19330"/>
                    </a:cubicBezTo>
                    <a:close/>
                    <a:moveTo>
                      <a:pt x="2666" y="21510"/>
                    </a:moveTo>
                    <a:cubicBezTo>
                      <a:pt x="2353" y="21510"/>
                      <a:pt x="2197" y="21893"/>
                      <a:pt x="2418" y="22114"/>
                    </a:cubicBezTo>
                    <a:cubicBezTo>
                      <a:pt x="2490" y="22186"/>
                      <a:pt x="2578" y="22218"/>
                      <a:pt x="2664" y="22218"/>
                    </a:cubicBezTo>
                    <a:cubicBezTo>
                      <a:pt x="2844" y="22218"/>
                      <a:pt x="3017" y="22078"/>
                      <a:pt x="3017" y="21866"/>
                    </a:cubicBezTo>
                    <a:cubicBezTo>
                      <a:pt x="3017" y="21672"/>
                      <a:pt x="2861" y="21510"/>
                      <a:pt x="2666" y="21510"/>
                    </a:cubicBezTo>
                    <a:close/>
                    <a:moveTo>
                      <a:pt x="6422" y="21510"/>
                    </a:moveTo>
                    <a:cubicBezTo>
                      <a:pt x="6104" y="21510"/>
                      <a:pt x="5947" y="21893"/>
                      <a:pt x="6174" y="22114"/>
                    </a:cubicBezTo>
                    <a:cubicBezTo>
                      <a:pt x="6245" y="22186"/>
                      <a:pt x="6333" y="22218"/>
                      <a:pt x="6420" y="22218"/>
                    </a:cubicBezTo>
                    <a:cubicBezTo>
                      <a:pt x="6600" y="22218"/>
                      <a:pt x="6773" y="22078"/>
                      <a:pt x="6773" y="21866"/>
                    </a:cubicBezTo>
                    <a:cubicBezTo>
                      <a:pt x="6773" y="21666"/>
                      <a:pt x="6616" y="21510"/>
                      <a:pt x="6422" y="21510"/>
                    </a:cubicBezTo>
                    <a:close/>
                    <a:moveTo>
                      <a:pt x="1684" y="26846"/>
                    </a:moveTo>
                    <a:cubicBezTo>
                      <a:pt x="1371" y="26846"/>
                      <a:pt x="1215" y="27224"/>
                      <a:pt x="1436" y="27445"/>
                    </a:cubicBezTo>
                    <a:cubicBezTo>
                      <a:pt x="1508" y="27517"/>
                      <a:pt x="1596" y="27549"/>
                      <a:pt x="1683" y="27549"/>
                    </a:cubicBezTo>
                    <a:cubicBezTo>
                      <a:pt x="1865" y="27549"/>
                      <a:pt x="2040" y="27409"/>
                      <a:pt x="2040" y="27197"/>
                    </a:cubicBezTo>
                    <a:cubicBezTo>
                      <a:pt x="2040" y="27003"/>
                      <a:pt x="1879" y="26846"/>
                      <a:pt x="1684" y="26846"/>
                    </a:cubicBezTo>
                    <a:close/>
                    <a:moveTo>
                      <a:pt x="6782" y="28584"/>
                    </a:moveTo>
                    <a:cubicBezTo>
                      <a:pt x="6779" y="28584"/>
                      <a:pt x="6776" y="28584"/>
                      <a:pt x="6773" y="28584"/>
                    </a:cubicBezTo>
                    <a:cubicBezTo>
                      <a:pt x="6460" y="28584"/>
                      <a:pt x="6303" y="28962"/>
                      <a:pt x="6525" y="29183"/>
                    </a:cubicBezTo>
                    <a:cubicBezTo>
                      <a:pt x="6596" y="29255"/>
                      <a:pt x="6684" y="29287"/>
                      <a:pt x="6770" y="29287"/>
                    </a:cubicBezTo>
                    <a:cubicBezTo>
                      <a:pt x="6951" y="29287"/>
                      <a:pt x="7124" y="29147"/>
                      <a:pt x="7124" y="28935"/>
                    </a:cubicBezTo>
                    <a:cubicBezTo>
                      <a:pt x="7124" y="28744"/>
                      <a:pt x="6972" y="28584"/>
                      <a:pt x="6782" y="285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5" name="Google Shape;2079;p71">
            <a:extLst>
              <a:ext uri="{FF2B5EF4-FFF2-40B4-BE49-F238E27FC236}">
                <a16:creationId xmlns:a16="http://schemas.microsoft.com/office/drawing/2014/main" id="{9DEF32E3-75DF-6E7A-3FF9-FDA4CDDA329B}"/>
              </a:ext>
            </a:extLst>
          </p:cNvPr>
          <p:cNvGrpSpPr/>
          <p:nvPr/>
        </p:nvGrpSpPr>
        <p:grpSpPr>
          <a:xfrm>
            <a:off x="5197580" y="2451400"/>
            <a:ext cx="1416250" cy="2017050"/>
            <a:chOff x="8714675" y="2423475"/>
            <a:chExt cx="1416250" cy="2017050"/>
          </a:xfrm>
        </p:grpSpPr>
        <p:sp>
          <p:nvSpPr>
            <p:cNvPr id="1456" name="Google Shape;2080;p71">
              <a:extLst>
                <a:ext uri="{FF2B5EF4-FFF2-40B4-BE49-F238E27FC236}">
                  <a16:creationId xmlns:a16="http://schemas.microsoft.com/office/drawing/2014/main" id="{0904BCD2-979A-FE49-7843-95E8AB65F558}"/>
                </a:ext>
              </a:extLst>
            </p:cNvPr>
            <p:cNvSpPr/>
            <p:nvPr/>
          </p:nvSpPr>
          <p:spPr>
            <a:xfrm>
              <a:off x="8714675" y="2423475"/>
              <a:ext cx="1416250" cy="2017050"/>
            </a:xfrm>
            <a:custGeom>
              <a:avLst/>
              <a:gdLst/>
              <a:ahLst/>
              <a:cxnLst/>
              <a:rect l="l" t="t" r="r" b="b"/>
              <a:pathLst>
                <a:path w="56650" h="80682" extrusionOk="0">
                  <a:moveTo>
                    <a:pt x="46568" y="45170"/>
                  </a:moveTo>
                  <a:cubicBezTo>
                    <a:pt x="44877" y="44389"/>
                    <a:pt x="42926" y="43707"/>
                    <a:pt x="42178" y="41820"/>
                  </a:cubicBezTo>
                  <a:cubicBezTo>
                    <a:pt x="41495" y="40064"/>
                    <a:pt x="42048" y="37853"/>
                    <a:pt x="41268" y="35967"/>
                  </a:cubicBezTo>
                  <a:cubicBezTo>
                    <a:pt x="40585" y="34308"/>
                    <a:pt x="39316" y="32943"/>
                    <a:pt x="37723" y="32162"/>
                  </a:cubicBezTo>
                  <a:cubicBezTo>
                    <a:pt x="34308" y="30504"/>
                    <a:pt x="30341" y="31544"/>
                    <a:pt x="26959" y="32780"/>
                  </a:cubicBezTo>
                  <a:lnTo>
                    <a:pt x="14862" y="12650"/>
                  </a:lnTo>
                  <a:cubicBezTo>
                    <a:pt x="14862" y="12650"/>
                    <a:pt x="15284" y="10634"/>
                    <a:pt x="14894" y="9789"/>
                  </a:cubicBezTo>
                  <a:cubicBezTo>
                    <a:pt x="14862" y="9724"/>
                    <a:pt x="14797" y="9561"/>
                    <a:pt x="14699" y="9398"/>
                  </a:cubicBezTo>
                  <a:lnTo>
                    <a:pt x="15870" y="8748"/>
                  </a:lnTo>
                  <a:cubicBezTo>
                    <a:pt x="16845" y="9496"/>
                    <a:pt x="18114" y="8293"/>
                    <a:pt x="17431" y="7285"/>
                  </a:cubicBezTo>
                  <a:cubicBezTo>
                    <a:pt x="16748" y="6244"/>
                    <a:pt x="15154" y="6992"/>
                    <a:pt x="15479" y="8163"/>
                  </a:cubicBezTo>
                  <a:lnTo>
                    <a:pt x="15479" y="8163"/>
                  </a:lnTo>
                  <a:lnTo>
                    <a:pt x="14374" y="8780"/>
                  </a:lnTo>
                  <a:cubicBezTo>
                    <a:pt x="13951" y="8098"/>
                    <a:pt x="13398" y="7155"/>
                    <a:pt x="12845" y="6211"/>
                  </a:cubicBezTo>
                  <a:lnTo>
                    <a:pt x="14049" y="5561"/>
                  </a:lnTo>
                  <a:cubicBezTo>
                    <a:pt x="15089" y="6179"/>
                    <a:pt x="16227" y="4943"/>
                    <a:pt x="15479" y="4000"/>
                  </a:cubicBezTo>
                  <a:cubicBezTo>
                    <a:pt x="14764" y="3025"/>
                    <a:pt x="13268" y="3772"/>
                    <a:pt x="13593" y="4943"/>
                  </a:cubicBezTo>
                  <a:cubicBezTo>
                    <a:pt x="13593" y="4976"/>
                    <a:pt x="13626" y="5008"/>
                    <a:pt x="13626" y="5041"/>
                  </a:cubicBezTo>
                  <a:lnTo>
                    <a:pt x="12520" y="5659"/>
                  </a:lnTo>
                  <a:cubicBezTo>
                    <a:pt x="11902" y="4650"/>
                    <a:pt x="11349" y="3675"/>
                    <a:pt x="10959" y="3057"/>
                  </a:cubicBezTo>
                  <a:lnTo>
                    <a:pt x="12032" y="2472"/>
                  </a:lnTo>
                  <a:cubicBezTo>
                    <a:pt x="13008" y="3220"/>
                    <a:pt x="14276" y="2016"/>
                    <a:pt x="13561" y="1008"/>
                  </a:cubicBezTo>
                  <a:cubicBezTo>
                    <a:pt x="12878" y="0"/>
                    <a:pt x="11317" y="748"/>
                    <a:pt x="11642" y="1919"/>
                  </a:cubicBezTo>
                  <a:cubicBezTo>
                    <a:pt x="11642" y="1919"/>
                    <a:pt x="11642" y="1919"/>
                    <a:pt x="11642" y="1951"/>
                  </a:cubicBezTo>
                  <a:lnTo>
                    <a:pt x="10602" y="2504"/>
                  </a:lnTo>
                  <a:lnTo>
                    <a:pt x="10504" y="2342"/>
                  </a:lnTo>
                  <a:cubicBezTo>
                    <a:pt x="10504" y="2342"/>
                    <a:pt x="8618" y="33"/>
                    <a:pt x="5496" y="1789"/>
                  </a:cubicBezTo>
                  <a:cubicBezTo>
                    <a:pt x="2602" y="3415"/>
                    <a:pt x="3155" y="5659"/>
                    <a:pt x="3382" y="6211"/>
                  </a:cubicBezTo>
                  <a:lnTo>
                    <a:pt x="2342" y="6959"/>
                  </a:lnTo>
                  <a:lnTo>
                    <a:pt x="2342" y="6959"/>
                  </a:lnTo>
                  <a:cubicBezTo>
                    <a:pt x="1431" y="6081"/>
                    <a:pt x="0" y="7122"/>
                    <a:pt x="585" y="8228"/>
                  </a:cubicBezTo>
                  <a:cubicBezTo>
                    <a:pt x="1171" y="9333"/>
                    <a:pt x="2862" y="8780"/>
                    <a:pt x="2634" y="7545"/>
                  </a:cubicBezTo>
                  <a:lnTo>
                    <a:pt x="3707" y="6829"/>
                  </a:lnTo>
                  <a:cubicBezTo>
                    <a:pt x="4000" y="7382"/>
                    <a:pt x="4520" y="8390"/>
                    <a:pt x="5073" y="9463"/>
                  </a:cubicBezTo>
                  <a:lnTo>
                    <a:pt x="4065" y="10114"/>
                  </a:lnTo>
                  <a:cubicBezTo>
                    <a:pt x="4033" y="10114"/>
                    <a:pt x="4000" y="10081"/>
                    <a:pt x="3968" y="10049"/>
                  </a:cubicBezTo>
                  <a:cubicBezTo>
                    <a:pt x="3285" y="9333"/>
                    <a:pt x="2114" y="9821"/>
                    <a:pt x="2114" y="10764"/>
                  </a:cubicBezTo>
                  <a:cubicBezTo>
                    <a:pt x="2081" y="11740"/>
                    <a:pt x="3252" y="12260"/>
                    <a:pt x="3968" y="11577"/>
                  </a:cubicBezTo>
                  <a:cubicBezTo>
                    <a:pt x="4163" y="11350"/>
                    <a:pt x="4260" y="11057"/>
                    <a:pt x="4260" y="10764"/>
                  </a:cubicBezTo>
                  <a:lnTo>
                    <a:pt x="5333" y="10049"/>
                  </a:lnTo>
                  <a:cubicBezTo>
                    <a:pt x="5854" y="10959"/>
                    <a:pt x="6406" y="11935"/>
                    <a:pt x="6797" y="12650"/>
                  </a:cubicBezTo>
                  <a:lnTo>
                    <a:pt x="5919" y="13236"/>
                  </a:lnTo>
                  <a:lnTo>
                    <a:pt x="5919" y="13236"/>
                  </a:lnTo>
                  <a:cubicBezTo>
                    <a:pt x="5008" y="12358"/>
                    <a:pt x="3610" y="13431"/>
                    <a:pt x="4195" y="14536"/>
                  </a:cubicBezTo>
                  <a:cubicBezTo>
                    <a:pt x="4781" y="15642"/>
                    <a:pt x="6439" y="15057"/>
                    <a:pt x="6244" y="13821"/>
                  </a:cubicBezTo>
                  <a:lnTo>
                    <a:pt x="7122" y="13236"/>
                  </a:lnTo>
                  <a:cubicBezTo>
                    <a:pt x="7317" y="13593"/>
                    <a:pt x="7480" y="13854"/>
                    <a:pt x="7545" y="13984"/>
                  </a:cubicBezTo>
                  <a:cubicBezTo>
                    <a:pt x="8065" y="14732"/>
                    <a:pt x="9984" y="15414"/>
                    <a:pt x="9984" y="15414"/>
                  </a:cubicBezTo>
                  <a:lnTo>
                    <a:pt x="20715" y="36032"/>
                  </a:lnTo>
                  <a:cubicBezTo>
                    <a:pt x="17756" y="38048"/>
                    <a:pt x="14699" y="40715"/>
                    <a:pt x="14114" y="44422"/>
                  </a:cubicBezTo>
                  <a:cubicBezTo>
                    <a:pt x="13821" y="46178"/>
                    <a:pt x="14179" y="47999"/>
                    <a:pt x="15154" y="49495"/>
                  </a:cubicBezTo>
                  <a:cubicBezTo>
                    <a:pt x="16227" y="51219"/>
                    <a:pt x="18374" y="52064"/>
                    <a:pt x="19414" y="53625"/>
                  </a:cubicBezTo>
                  <a:cubicBezTo>
                    <a:pt x="20553" y="55316"/>
                    <a:pt x="19967" y="57300"/>
                    <a:pt x="19642" y="59121"/>
                  </a:cubicBezTo>
                  <a:cubicBezTo>
                    <a:pt x="18504" y="64389"/>
                    <a:pt x="18504" y="70405"/>
                    <a:pt x="23219" y="73852"/>
                  </a:cubicBezTo>
                  <a:cubicBezTo>
                    <a:pt x="32715" y="80681"/>
                    <a:pt x="47967" y="75055"/>
                    <a:pt x="53658" y="65787"/>
                  </a:cubicBezTo>
                  <a:cubicBezTo>
                    <a:pt x="55186" y="63316"/>
                    <a:pt x="56649" y="59511"/>
                    <a:pt x="56584" y="56584"/>
                  </a:cubicBezTo>
                  <a:cubicBezTo>
                    <a:pt x="56454" y="50763"/>
                    <a:pt x="51511" y="47284"/>
                    <a:pt x="46568" y="4517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2081;p71">
              <a:extLst>
                <a:ext uri="{FF2B5EF4-FFF2-40B4-BE49-F238E27FC236}">
                  <a16:creationId xmlns:a16="http://schemas.microsoft.com/office/drawing/2014/main" id="{9C59B6D6-5A48-3645-2A89-FC665C8DA279}"/>
                </a:ext>
              </a:extLst>
            </p:cNvPr>
            <p:cNvGrpSpPr/>
            <p:nvPr/>
          </p:nvGrpSpPr>
          <p:grpSpPr>
            <a:xfrm>
              <a:off x="8717113" y="2441969"/>
              <a:ext cx="1411375" cy="1908625"/>
              <a:chOff x="10819500" y="2349200"/>
              <a:chExt cx="1411375" cy="1908625"/>
            </a:xfrm>
          </p:grpSpPr>
          <p:sp>
            <p:nvSpPr>
              <p:cNvPr id="1458" name="Google Shape;2082;p71">
                <a:extLst>
                  <a:ext uri="{FF2B5EF4-FFF2-40B4-BE49-F238E27FC236}">
                    <a16:creationId xmlns:a16="http://schemas.microsoft.com/office/drawing/2014/main" id="{1DA3A2AB-4813-6162-B7F3-D5FE8EB2F367}"/>
                  </a:ext>
                </a:extLst>
              </p:cNvPr>
              <p:cNvSpPr/>
              <p:nvPr/>
            </p:nvSpPr>
            <p:spPr>
              <a:xfrm>
                <a:off x="11064200" y="2651100"/>
                <a:ext cx="1166675" cy="1606725"/>
              </a:xfrm>
              <a:custGeom>
                <a:avLst/>
                <a:gdLst/>
                <a:ahLst/>
                <a:cxnLst/>
                <a:rect l="l" t="t" r="r" b="b"/>
                <a:pathLst>
                  <a:path w="46667" h="64269" extrusionOk="0">
                    <a:moveTo>
                      <a:pt x="4911" y="1"/>
                    </a:moveTo>
                    <a:lnTo>
                      <a:pt x="1" y="2797"/>
                    </a:lnTo>
                    <a:lnTo>
                      <a:pt x="10732" y="23415"/>
                    </a:lnTo>
                    <a:cubicBezTo>
                      <a:pt x="7806" y="25431"/>
                      <a:pt x="4716" y="28098"/>
                      <a:pt x="4131" y="31805"/>
                    </a:cubicBezTo>
                    <a:cubicBezTo>
                      <a:pt x="3838" y="33561"/>
                      <a:pt x="4228" y="35382"/>
                      <a:pt x="5204" y="36878"/>
                    </a:cubicBezTo>
                    <a:cubicBezTo>
                      <a:pt x="6277" y="38601"/>
                      <a:pt x="8391" y="39447"/>
                      <a:pt x="9432" y="41008"/>
                    </a:cubicBezTo>
                    <a:cubicBezTo>
                      <a:pt x="10570" y="42699"/>
                      <a:pt x="10017" y="44683"/>
                      <a:pt x="9659" y="46504"/>
                    </a:cubicBezTo>
                    <a:cubicBezTo>
                      <a:pt x="8521" y="51772"/>
                      <a:pt x="8554" y="57788"/>
                      <a:pt x="13236" y="61268"/>
                    </a:cubicBezTo>
                    <a:cubicBezTo>
                      <a:pt x="16160" y="63353"/>
                      <a:pt x="19619" y="64269"/>
                      <a:pt x="23175" y="64269"/>
                    </a:cubicBezTo>
                    <a:cubicBezTo>
                      <a:pt x="31207" y="64269"/>
                      <a:pt x="39730" y="59595"/>
                      <a:pt x="43675" y="53170"/>
                    </a:cubicBezTo>
                    <a:cubicBezTo>
                      <a:pt x="45203" y="50699"/>
                      <a:pt x="46667" y="46894"/>
                      <a:pt x="46601" y="43967"/>
                    </a:cubicBezTo>
                    <a:cubicBezTo>
                      <a:pt x="46471" y="38146"/>
                      <a:pt x="41561" y="34667"/>
                      <a:pt x="36585" y="32553"/>
                    </a:cubicBezTo>
                    <a:cubicBezTo>
                      <a:pt x="34894" y="31772"/>
                      <a:pt x="32976" y="31089"/>
                      <a:pt x="32228" y="29236"/>
                    </a:cubicBezTo>
                    <a:cubicBezTo>
                      <a:pt x="31545" y="27447"/>
                      <a:pt x="32065" y="25236"/>
                      <a:pt x="31285" y="23382"/>
                    </a:cubicBezTo>
                    <a:cubicBezTo>
                      <a:pt x="30634" y="21691"/>
                      <a:pt x="29366" y="20358"/>
                      <a:pt x="27740" y="19577"/>
                    </a:cubicBezTo>
                    <a:cubicBezTo>
                      <a:pt x="26458" y="18955"/>
                      <a:pt x="25098" y="18708"/>
                      <a:pt x="23722" y="18708"/>
                    </a:cubicBezTo>
                    <a:cubicBezTo>
                      <a:pt x="21434" y="18708"/>
                      <a:pt x="19101" y="19391"/>
                      <a:pt x="17009" y="20163"/>
                    </a:cubicBezTo>
                    <a:lnTo>
                      <a:pt x="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083;p71">
                <a:extLst>
                  <a:ext uri="{FF2B5EF4-FFF2-40B4-BE49-F238E27FC236}">
                    <a16:creationId xmlns:a16="http://schemas.microsoft.com/office/drawing/2014/main" id="{7AC1D80A-B831-B7CC-6F45-46E4A09F3617}"/>
                  </a:ext>
                </a:extLst>
              </p:cNvPr>
              <p:cNvSpPr/>
              <p:nvPr/>
            </p:nvSpPr>
            <p:spPr>
              <a:xfrm>
                <a:off x="11583700" y="3842600"/>
                <a:ext cx="230600" cy="190450"/>
              </a:xfrm>
              <a:custGeom>
                <a:avLst/>
                <a:gdLst/>
                <a:ahLst/>
                <a:cxnLst/>
                <a:rect l="l" t="t" r="r" b="b"/>
                <a:pathLst>
                  <a:path w="9224" h="7618" extrusionOk="0">
                    <a:moveTo>
                      <a:pt x="4636" y="1"/>
                    </a:moveTo>
                    <a:cubicBezTo>
                      <a:pt x="4165" y="1"/>
                      <a:pt x="3685" y="89"/>
                      <a:pt x="3220" y="275"/>
                    </a:cubicBezTo>
                    <a:cubicBezTo>
                      <a:pt x="66" y="1543"/>
                      <a:pt x="1" y="5965"/>
                      <a:pt x="3123" y="7299"/>
                    </a:cubicBezTo>
                    <a:cubicBezTo>
                      <a:pt x="3635" y="7517"/>
                      <a:pt x="4148" y="7617"/>
                      <a:pt x="4644" y="7617"/>
                    </a:cubicBezTo>
                    <a:cubicBezTo>
                      <a:pt x="7170" y="7617"/>
                      <a:pt x="9224" y="5025"/>
                      <a:pt x="8163" y="2388"/>
                    </a:cubicBezTo>
                    <a:cubicBezTo>
                      <a:pt x="7569" y="902"/>
                      <a:pt x="6144" y="1"/>
                      <a:pt x="46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084;p71">
                <a:extLst>
                  <a:ext uri="{FF2B5EF4-FFF2-40B4-BE49-F238E27FC236}">
                    <a16:creationId xmlns:a16="http://schemas.microsoft.com/office/drawing/2014/main" id="{E0A2AAEB-4C0C-6F14-3117-089E289D59C7}"/>
                  </a:ext>
                </a:extLst>
              </p:cNvPr>
              <p:cNvSpPr/>
              <p:nvPr/>
            </p:nvSpPr>
            <p:spPr>
              <a:xfrm>
                <a:off x="11769075" y="3749000"/>
                <a:ext cx="229825" cy="190500"/>
              </a:xfrm>
              <a:custGeom>
                <a:avLst/>
                <a:gdLst/>
                <a:ahLst/>
                <a:cxnLst/>
                <a:rect l="l" t="t" r="r" b="b"/>
                <a:pathLst>
                  <a:path w="9193" h="7620" extrusionOk="0">
                    <a:moveTo>
                      <a:pt x="4626" y="0"/>
                    </a:moveTo>
                    <a:cubicBezTo>
                      <a:pt x="4147" y="0"/>
                      <a:pt x="3660" y="90"/>
                      <a:pt x="3187" y="279"/>
                    </a:cubicBezTo>
                    <a:cubicBezTo>
                      <a:pt x="33" y="1515"/>
                      <a:pt x="0" y="5970"/>
                      <a:pt x="3122" y="7303"/>
                    </a:cubicBezTo>
                    <a:cubicBezTo>
                      <a:pt x="3630" y="7520"/>
                      <a:pt x="4140" y="7619"/>
                      <a:pt x="4630" y="7619"/>
                    </a:cubicBezTo>
                    <a:cubicBezTo>
                      <a:pt x="7154" y="7619"/>
                      <a:pt x="9192" y="5001"/>
                      <a:pt x="8130" y="2360"/>
                    </a:cubicBezTo>
                    <a:cubicBezTo>
                      <a:pt x="7539" y="881"/>
                      <a:pt x="6125" y="0"/>
                      <a:pt x="4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1" name="Google Shape;2085;p71">
                <a:extLst>
                  <a:ext uri="{FF2B5EF4-FFF2-40B4-BE49-F238E27FC236}">
                    <a16:creationId xmlns:a16="http://schemas.microsoft.com/office/drawing/2014/main" id="{3FC5A75E-46DA-1202-1602-85F6D18AE3E8}"/>
                  </a:ext>
                </a:extLst>
              </p:cNvPr>
              <p:cNvGrpSpPr/>
              <p:nvPr/>
            </p:nvGrpSpPr>
            <p:grpSpPr>
              <a:xfrm>
                <a:off x="10819500" y="2349200"/>
                <a:ext cx="439775" cy="371850"/>
                <a:chOff x="10819500" y="2349200"/>
                <a:chExt cx="439775" cy="371850"/>
              </a:xfrm>
            </p:grpSpPr>
            <p:sp>
              <p:nvSpPr>
                <p:cNvPr id="1492" name="Google Shape;2086;p71">
                  <a:extLst>
                    <a:ext uri="{FF2B5EF4-FFF2-40B4-BE49-F238E27FC236}">
                      <a16:creationId xmlns:a16="http://schemas.microsoft.com/office/drawing/2014/main" id="{4808ED25-7E0B-D946-4DBF-CEAC7433F548}"/>
                    </a:ext>
                  </a:extLst>
                </p:cNvPr>
                <p:cNvSpPr/>
                <p:nvPr/>
              </p:nvSpPr>
              <p:spPr>
                <a:xfrm>
                  <a:off x="10869100" y="2364725"/>
                  <a:ext cx="328475" cy="356325"/>
                </a:xfrm>
                <a:custGeom>
                  <a:avLst/>
                  <a:gdLst/>
                  <a:ahLst/>
                  <a:cxnLst/>
                  <a:rect l="l" t="t" r="r" b="b"/>
                  <a:pathLst>
                    <a:path w="13139" h="14253" extrusionOk="0">
                      <a:moveTo>
                        <a:pt x="5635" y="0"/>
                      </a:moveTo>
                      <a:cubicBezTo>
                        <a:pt x="4976" y="0"/>
                        <a:pt x="4210" y="175"/>
                        <a:pt x="3350" y="659"/>
                      </a:cubicBezTo>
                      <a:cubicBezTo>
                        <a:pt x="0" y="2545"/>
                        <a:pt x="1268" y="5212"/>
                        <a:pt x="1268" y="5212"/>
                      </a:cubicBezTo>
                      <a:cubicBezTo>
                        <a:pt x="1268" y="5212"/>
                        <a:pt x="4846" y="12041"/>
                        <a:pt x="5366" y="12789"/>
                      </a:cubicBezTo>
                      <a:cubicBezTo>
                        <a:pt x="5886" y="13569"/>
                        <a:pt x="7805" y="14252"/>
                        <a:pt x="7805" y="14252"/>
                      </a:cubicBezTo>
                      <a:lnTo>
                        <a:pt x="12715" y="11456"/>
                      </a:lnTo>
                      <a:cubicBezTo>
                        <a:pt x="12715" y="11456"/>
                        <a:pt x="13138" y="9472"/>
                        <a:pt x="12748" y="8626"/>
                      </a:cubicBezTo>
                      <a:cubicBezTo>
                        <a:pt x="12358" y="7781"/>
                        <a:pt x="8358" y="1212"/>
                        <a:pt x="8358" y="1212"/>
                      </a:cubicBezTo>
                      <a:cubicBezTo>
                        <a:pt x="8358" y="1212"/>
                        <a:pt x="7368" y="0"/>
                        <a:pt x="5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087;p71">
                  <a:extLst>
                    <a:ext uri="{FF2B5EF4-FFF2-40B4-BE49-F238E27FC236}">
                      <a16:creationId xmlns:a16="http://schemas.microsoft.com/office/drawing/2014/main" id="{08F30C79-323F-7533-D017-B4A6AB23FA18}"/>
                    </a:ext>
                  </a:extLst>
                </p:cNvPr>
                <p:cNvSpPr/>
                <p:nvPr/>
              </p:nvSpPr>
              <p:spPr>
                <a:xfrm>
                  <a:off x="11075600" y="2349200"/>
                  <a:ext cx="85750" cy="66150"/>
                </a:xfrm>
                <a:custGeom>
                  <a:avLst/>
                  <a:gdLst/>
                  <a:ahLst/>
                  <a:cxnLst/>
                  <a:rect l="l" t="t" r="r" b="b"/>
                  <a:pathLst>
                    <a:path w="3430" h="2646" extrusionOk="0">
                      <a:moveTo>
                        <a:pt x="2256" y="0"/>
                      </a:moveTo>
                      <a:cubicBezTo>
                        <a:pt x="2157" y="0"/>
                        <a:pt x="2055" y="14"/>
                        <a:pt x="1951" y="44"/>
                      </a:cubicBezTo>
                      <a:lnTo>
                        <a:pt x="1951" y="77"/>
                      </a:lnTo>
                      <a:cubicBezTo>
                        <a:pt x="1398" y="240"/>
                        <a:pt x="1041" y="825"/>
                        <a:pt x="1203" y="1410"/>
                      </a:cubicBezTo>
                      <a:lnTo>
                        <a:pt x="0" y="2061"/>
                      </a:lnTo>
                      <a:lnTo>
                        <a:pt x="325" y="2646"/>
                      </a:lnTo>
                      <a:lnTo>
                        <a:pt x="1561" y="1963"/>
                      </a:lnTo>
                      <a:cubicBezTo>
                        <a:pt x="1765" y="2116"/>
                        <a:pt x="1997" y="2186"/>
                        <a:pt x="2225" y="2186"/>
                      </a:cubicBezTo>
                      <a:cubicBezTo>
                        <a:pt x="2725" y="2186"/>
                        <a:pt x="3205" y="1849"/>
                        <a:pt x="3317" y="1313"/>
                      </a:cubicBezTo>
                      <a:cubicBezTo>
                        <a:pt x="3430" y="607"/>
                        <a:pt x="2907" y="0"/>
                        <a:pt x="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088;p71">
                  <a:extLst>
                    <a:ext uri="{FF2B5EF4-FFF2-40B4-BE49-F238E27FC236}">
                      <a16:creationId xmlns:a16="http://schemas.microsoft.com/office/drawing/2014/main" id="{D5237330-480F-4D38-2E91-0A9E6C949BF2}"/>
                    </a:ext>
                  </a:extLst>
                </p:cNvPr>
                <p:cNvSpPr/>
                <p:nvPr/>
              </p:nvSpPr>
              <p:spPr>
                <a:xfrm>
                  <a:off x="11122750" y="2424975"/>
                  <a:ext cx="98025" cy="70875"/>
                </a:xfrm>
                <a:custGeom>
                  <a:avLst/>
                  <a:gdLst/>
                  <a:ahLst/>
                  <a:cxnLst/>
                  <a:rect l="l" t="t" r="r" b="b"/>
                  <a:pathLst>
                    <a:path w="3921" h="2835" extrusionOk="0">
                      <a:moveTo>
                        <a:pt x="2415" y="0"/>
                      </a:moveTo>
                      <a:cubicBezTo>
                        <a:pt x="2291" y="0"/>
                        <a:pt x="2158" y="22"/>
                        <a:pt x="2016" y="70"/>
                      </a:cubicBezTo>
                      <a:cubicBezTo>
                        <a:pt x="1464" y="233"/>
                        <a:pt x="1106" y="818"/>
                        <a:pt x="1269" y="1404"/>
                      </a:cubicBezTo>
                      <a:cubicBezTo>
                        <a:pt x="1269" y="1436"/>
                        <a:pt x="1301" y="1469"/>
                        <a:pt x="1334" y="1501"/>
                      </a:cubicBezTo>
                      <a:lnTo>
                        <a:pt x="0" y="2249"/>
                      </a:lnTo>
                      <a:lnTo>
                        <a:pt x="325" y="2834"/>
                      </a:lnTo>
                      <a:lnTo>
                        <a:pt x="1724" y="2054"/>
                      </a:lnTo>
                      <a:cubicBezTo>
                        <a:pt x="1897" y="2141"/>
                        <a:pt x="2100" y="2199"/>
                        <a:pt x="2302" y="2199"/>
                      </a:cubicBezTo>
                      <a:cubicBezTo>
                        <a:pt x="2403" y="2199"/>
                        <a:pt x="2504" y="2184"/>
                        <a:pt x="2602" y="2152"/>
                      </a:cubicBezTo>
                      <a:cubicBezTo>
                        <a:pt x="3921" y="1829"/>
                        <a:pt x="3549"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089;p71">
                  <a:extLst>
                    <a:ext uri="{FF2B5EF4-FFF2-40B4-BE49-F238E27FC236}">
                      <a16:creationId xmlns:a16="http://schemas.microsoft.com/office/drawing/2014/main" id="{B6BA31E1-BC76-798B-F240-EC8DB850904A}"/>
                    </a:ext>
                  </a:extLst>
                </p:cNvPr>
                <p:cNvSpPr/>
                <p:nvPr/>
              </p:nvSpPr>
              <p:spPr>
                <a:xfrm>
                  <a:off x="11167450" y="2506150"/>
                  <a:ext cx="91825" cy="67750"/>
                </a:xfrm>
                <a:custGeom>
                  <a:avLst/>
                  <a:gdLst/>
                  <a:ahLst/>
                  <a:cxnLst/>
                  <a:rect l="l" t="t" r="r" b="b"/>
                  <a:pathLst>
                    <a:path w="3673" h="2710" extrusionOk="0">
                      <a:moveTo>
                        <a:pt x="2450" y="1"/>
                      </a:moveTo>
                      <a:cubicBezTo>
                        <a:pt x="2351" y="1"/>
                        <a:pt x="2249" y="14"/>
                        <a:pt x="2147" y="43"/>
                      </a:cubicBezTo>
                      <a:cubicBezTo>
                        <a:pt x="1562" y="205"/>
                        <a:pt x="1237" y="791"/>
                        <a:pt x="1399" y="1376"/>
                      </a:cubicBezTo>
                      <a:lnTo>
                        <a:pt x="1" y="2156"/>
                      </a:lnTo>
                      <a:lnTo>
                        <a:pt x="326" y="2709"/>
                      </a:lnTo>
                      <a:lnTo>
                        <a:pt x="1789" y="1896"/>
                      </a:lnTo>
                      <a:cubicBezTo>
                        <a:pt x="2001" y="2065"/>
                        <a:pt x="2234" y="2140"/>
                        <a:pt x="2459" y="2140"/>
                      </a:cubicBezTo>
                      <a:cubicBezTo>
                        <a:pt x="3100" y="2140"/>
                        <a:pt x="3673" y="1537"/>
                        <a:pt x="3480" y="791"/>
                      </a:cubicBezTo>
                      <a:cubicBezTo>
                        <a:pt x="3346" y="307"/>
                        <a:pt x="2923" y="1"/>
                        <a:pt x="2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090;p71">
                  <a:extLst>
                    <a:ext uri="{FF2B5EF4-FFF2-40B4-BE49-F238E27FC236}">
                      <a16:creationId xmlns:a16="http://schemas.microsoft.com/office/drawing/2014/main" id="{0244AEEC-3D72-6970-DBF2-3E554C63618C}"/>
                    </a:ext>
                  </a:extLst>
                </p:cNvPr>
                <p:cNvSpPr/>
                <p:nvPr/>
              </p:nvSpPr>
              <p:spPr>
                <a:xfrm>
                  <a:off x="10819500" y="2490125"/>
                  <a:ext cx="90275" cy="65675"/>
                </a:xfrm>
                <a:custGeom>
                  <a:avLst/>
                  <a:gdLst/>
                  <a:ahLst/>
                  <a:cxnLst/>
                  <a:rect l="l" t="t" r="r" b="b"/>
                  <a:pathLst>
                    <a:path w="3611" h="2627" extrusionOk="0">
                      <a:moveTo>
                        <a:pt x="3252" y="1"/>
                      </a:moveTo>
                      <a:lnTo>
                        <a:pt x="2114" y="749"/>
                      </a:lnTo>
                      <a:cubicBezTo>
                        <a:pt x="1911" y="545"/>
                        <a:pt x="1640" y="447"/>
                        <a:pt x="1370" y="447"/>
                      </a:cubicBezTo>
                      <a:cubicBezTo>
                        <a:pt x="1079" y="447"/>
                        <a:pt x="788" y="562"/>
                        <a:pt x="586" y="781"/>
                      </a:cubicBezTo>
                      <a:lnTo>
                        <a:pt x="553" y="781"/>
                      </a:lnTo>
                      <a:cubicBezTo>
                        <a:pt x="0" y="1367"/>
                        <a:pt x="228" y="2342"/>
                        <a:pt x="1009" y="2570"/>
                      </a:cubicBezTo>
                      <a:cubicBezTo>
                        <a:pt x="1124" y="2608"/>
                        <a:pt x="1238" y="2626"/>
                        <a:pt x="1350" y="2626"/>
                      </a:cubicBezTo>
                      <a:cubicBezTo>
                        <a:pt x="1991" y="2626"/>
                        <a:pt x="2518" y="2032"/>
                        <a:pt x="2407" y="1367"/>
                      </a:cubicBezTo>
                      <a:lnTo>
                        <a:pt x="3610" y="554"/>
                      </a:lnTo>
                      <a:lnTo>
                        <a:pt x="3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091;p71">
                  <a:extLst>
                    <a:ext uri="{FF2B5EF4-FFF2-40B4-BE49-F238E27FC236}">
                      <a16:creationId xmlns:a16="http://schemas.microsoft.com/office/drawing/2014/main" id="{8F0D6BED-CDF4-2273-9211-8FEF59C41B7D}"/>
                    </a:ext>
                  </a:extLst>
                </p:cNvPr>
                <p:cNvSpPr/>
                <p:nvPr/>
              </p:nvSpPr>
              <p:spPr>
                <a:xfrm>
                  <a:off x="10857350" y="2568175"/>
                  <a:ext cx="98750" cy="64250"/>
                </a:xfrm>
                <a:custGeom>
                  <a:avLst/>
                  <a:gdLst/>
                  <a:ahLst/>
                  <a:cxnLst/>
                  <a:rect l="l" t="t" r="r" b="b"/>
                  <a:pathLst>
                    <a:path w="3950" h="2570" extrusionOk="0">
                      <a:moveTo>
                        <a:pt x="3592" y="1"/>
                      </a:moveTo>
                      <a:lnTo>
                        <a:pt x="2324" y="814"/>
                      </a:lnTo>
                      <a:cubicBezTo>
                        <a:pt x="2291" y="781"/>
                        <a:pt x="2259" y="749"/>
                        <a:pt x="2259" y="716"/>
                      </a:cubicBezTo>
                      <a:cubicBezTo>
                        <a:pt x="2040" y="513"/>
                        <a:pt x="1768" y="415"/>
                        <a:pt x="1498" y="415"/>
                      </a:cubicBezTo>
                      <a:cubicBezTo>
                        <a:pt x="1207" y="415"/>
                        <a:pt x="917" y="529"/>
                        <a:pt x="698" y="749"/>
                      </a:cubicBezTo>
                      <a:cubicBezTo>
                        <a:pt x="1" y="1545"/>
                        <a:pt x="713" y="2570"/>
                        <a:pt x="1524" y="2570"/>
                      </a:cubicBezTo>
                      <a:cubicBezTo>
                        <a:pt x="1772" y="2570"/>
                        <a:pt x="2030" y="2474"/>
                        <a:pt x="2259" y="2245"/>
                      </a:cubicBezTo>
                      <a:cubicBezTo>
                        <a:pt x="2486" y="2049"/>
                        <a:pt x="2584" y="1757"/>
                        <a:pt x="2584" y="1432"/>
                      </a:cubicBezTo>
                      <a:lnTo>
                        <a:pt x="3950" y="554"/>
                      </a:lnTo>
                      <a:lnTo>
                        <a:pt x="35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092;p71">
                  <a:extLst>
                    <a:ext uri="{FF2B5EF4-FFF2-40B4-BE49-F238E27FC236}">
                      <a16:creationId xmlns:a16="http://schemas.microsoft.com/office/drawing/2014/main" id="{41583E87-203C-4001-0E75-B6A209BC5FE4}"/>
                    </a:ext>
                  </a:extLst>
                </p:cNvPr>
                <p:cNvSpPr/>
                <p:nvPr/>
              </p:nvSpPr>
              <p:spPr>
                <a:xfrm>
                  <a:off x="10909750" y="2644600"/>
                  <a:ext cx="95125" cy="68100"/>
                </a:xfrm>
                <a:custGeom>
                  <a:avLst/>
                  <a:gdLst/>
                  <a:ahLst/>
                  <a:cxnLst/>
                  <a:rect l="l" t="t" r="r" b="b"/>
                  <a:pathLst>
                    <a:path w="3805" h="2724" extrusionOk="0">
                      <a:moveTo>
                        <a:pt x="3447" y="1"/>
                      </a:moveTo>
                      <a:lnTo>
                        <a:pt x="2114" y="879"/>
                      </a:lnTo>
                      <a:cubicBezTo>
                        <a:pt x="1890" y="671"/>
                        <a:pt x="1612" y="565"/>
                        <a:pt x="1337" y="565"/>
                      </a:cubicBezTo>
                      <a:cubicBezTo>
                        <a:pt x="1051" y="565"/>
                        <a:pt x="768" y="679"/>
                        <a:pt x="553" y="911"/>
                      </a:cubicBezTo>
                      <a:lnTo>
                        <a:pt x="553" y="879"/>
                      </a:lnTo>
                      <a:lnTo>
                        <a:pt x="553" y="879"/>
                      </a:lnTo>
                      <a:cubicBezTo>
                        <a:pt x="0" y="1464"/>
                        <a:pt x="260" y="2439"/>
                        <a:pt x="1008" y="2667"/>
                      </a:cubicBezTo>
                      <a:cubicBezTo>
                        <a:pt x="1124" y="2706"/>
                        <a:pt x="1238" y="2723"/>
                        <a:pt x="1349" y="2723"/>
                      </a:cubicBezTo>
                      <a:cubicBezTo>
                        <a:pt x="1991" y="2723"/>
                        <a:pt x="2517" y="2129"/>
                        <a:pt x="2407" y="1464"/>
                      </a:cubicBezTo>
                      <a:lnTo>
                        <a:pt x="3805" y="553"/>
                      </a:lnTo>
                      <a:lnTo>
                        <a:pt x="3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2" name="Google Shape;2093;p71">
                <a:extLst>
                  <a:ext uri="{FF2B5EF4-FFF2-40B4-BE49-F238E27FC236}">
                    <a16:creationId xmlns:a16="http://schemas.microsoft.com/office/drawing/2014/main" id="{AB3B2104-E581-0558-F4C5-E7786150716F}"/>
                  </a:ext>
                </a:extLst>
              </p:cNvPr>
              <p:cNvSpPr/>
              <p:nvPr/>
            </p:nvSpPr>
            <p:spPr>
              <a:xfrm>
                <a:off x="11395100" y="3336975"/>
                <a:ext cx="324225" cy="268725"/>
              </a:xfrm>
              <a:custGeom>
                <a:avLst/>
                <a:gdLst/>
                <a:ahLst/>
                <a:cxnLst/>
                <a:rect l="l" t="t" r="r" b="b"/>
                <a:pathLst>
                  <a:path w="12969" h="10749" extrusionOk="0">
                    <a:moveTo>
                      <a:pt x="6776" y="1"/>
                    </a:moveTo>
                    <a:cubicBezTo>
                      <a:pt x="6289" y="1"/>
                      <a:pt x="5793" y="67"/>
                      <a:pt x="5301" y="207"/>
                    </a:cubicBezTo>
                    <a:cubicBezTo>
                      <a:pt x="716" y="1508"/>
                      <a:pt x="0" y="7719"/>
                      <a:pt x="4163" y="10061"/>
                    </a:cubicBezTo>
                    <a:cubicBezTo>
                      <a:pt x="5018" y="10535"/>
                      <a:pt x="5905" y="10749"/>
                      <a:pt x="6764" y="10749"/>
                    </a:cubicBezTo>
                    <a:cubicBezTo>
                      <a:pt x="10081" y="10749"/>
                      <a:pt x="12969" y="7557"/>
                      <a:pt x="11935" y="3915"/>
                    </a:cubicBezTo>
                    <a:cubicBezTo>
                      <a:pt x="11262" y="1545"/>
                      <a:pt x="9118" y="1"/>
                      <a:pt x="6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094;p71">
                <a:extLst>
                  <a:ext uri="{FF2B5EF4-FFF2-40B4-BE49-F238E27FC236}">
                    <a16:creationId xmlns:a16="http://schemas.microsoft.com/office/drawing/2014/main" id="{7A51FE76-BD29-4EFB-B150-65D67A50BE0F}"/>
                  </a:ext>
                </a:extLst>
              </p:cNvPr>
              <p:cNvSpPr/>
              <p:nvPr/>
            </p:nvSpPr>
            <p:spPr>
              <a:xfrm>
                <a:off x="11996700" y="3555950"/>
                <a:ext cx="106525" cy="136625"/>
              </a:xfrm>
              <a:custGeom>
                <a:avLst/>
                <a:gdLst/>
                <a:ahLst/>
                <a:cxnLst/>
                <a:rect l="l" t="t" r="r" b="b"/>
                <a:pathLst>
                  <a:path w="4261" h="5465" extrusionOk="0">
                    <a:moveTo>
                      <a:pt x="4261" y="2733"/>
                    </a:moveTo>
                    <a:cubicBezTo>
                      <a:pt x="2537" y="3025"/>
                      <a:pt x="2375" y="3253"/>
                      <a:pt x="2115" y="5464"/>
                    </a:cubicBezTo>
                    <a:cubicBezTo>
                      <a:pt x="1887" y="3253"/>
                      <a:pt x="1724" y="3025"/>
                      <a:pt x="1" y="2733"/>
                    </a:cubicBezTo>
                    <a:cubicBezTo>
                      <a:pt x="1692" y="2440"/>
                      <a:pt x="1887" y="2180"/>
                      <a:pt x="2115" y="1"/>
                    </a:cubicBezTo>
                    <a:cubicBezTo>
                      <a:pt x="2342" y="2180"/>
                      <a:pt x="2537" y="2440"/>
                      <a:pt x="4261" y="27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095;p71">
                <a:extLst>
                  <a:ext uri="{FF2B5EF4-FFF2-40B4-BE49-F238E27FC236}">
                    <a16:creationId xmlns:a16="http://schemas.microsoft.com/office/drawing/2014/main" id="{292B62F9-A9DA-1AB6-7218-B55DAD36A4D4}"/>
                  </a:ext>
                </a:extLst>
              </p:cNvPr>
              <p:cNvSpPr/>
              <p:nvPr/>
            </p:nvSpPr>
            <p:spPr>
              <a:xfrm>
                <a:off x="11444700" y="3949450"/>
                <a:ext cx="106525" cy="136600"/>
              </a:xfrm>
              <a:custGeom>
                <a:avLst/>
                <a:gdLst/>
                <a:ahLst/>
                <a:cxnLst/>
                <a:rect l="l" t="t" r="r" b="b"/>
                <a:pathLst>
                  <a:path w="4261" h="5464" extrusionOk="0">
                    <a:moveTo>
                      <a:pt x="4260" y="2732"/>
                    </a:moveTo>
                    <a:cubicBezTo>
                      <a:pt x="2537" y="3025"/>
                      <a:pt x="2341" y="3285"/>
                      <a:pt x="2114" y="5464"/>
                    </a:cubicBezTo>
                    <a:cubicBezTo>
                      <a:pt x="1886" y="3285"/>
                      <a:pt x="1724" y="3025"/>
                      <a:pt x="0" y="2732"/>
                    </a:cubicBezTo>
                    <a:cubicBezTo>
                      <a:pt x="1691" y="2439"/>
                      <a:pt x="1886" y="2179"/>
                      <a:pt x="2114" y="0"/>
                    </a:cubicBezTo>
                    <a:cubicBezTo>
                      <a:pt x="2341" y="2179"/>
                      <a:pt x="2537" y="2439"/>
                      <a:pt x="4260" y="27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096;p71">
                <a:extLst>
                  <a:ext uri="{FF2B5EF4-FFF2-40B4-BE49-F238E27FC236}">
                    <a16:creationId xmlns:a16="http://schemas.microsoft.com/office/drawing/2014/main" id="{61180F7E-DDBE-7805-D337-CB641D495685}"/>
                  </a:ext>
                </a:extLst>
              </p:cNvPr>
              <p:cNvSpPr/>
              <p:nvPr/>
            </p:nvSpPr>
            <p:spPr>
              <a:xfrm>
                <a:off x="11586150" y="3164925"/>
                <a:ext cx="106525" cy="136600"/>
              </a:xfrm>
              <a:custGeom>
                <a:avLst/>
                <a:gdLst/>
                <a:ahLst/>
                <a:cxnLst/>
                <a:rect l="l" t="t" r="r" b="b"/>
                <a:pathLst>
                  <a:path w="4261" h="5464" extrusionOk="0">
                    <a:moveTo>
                      <a:pt x="4261" y="2732"/>
                    </a:moveTo>
                    <a:cubicBezTo>
                      <a:pt x="2570" y="3024"/>
                      <a:pt x="2374" y="3285"/>
                      <a:pt x="2147" y="5463"/>
                    </a:cubicBezTo>
                    <a:cubicBezTo>
                      <a:pt x="1919" y="3285"/>
                      <a:pt x="1724" y="3024"/>
                      <a:pt x="0" y="2732"/>
                    </a:cubicBezTo>
                    <a:cubicBezTo>
                      <a:pt x="1724" y="2439"/>
                      <a:pt x="1919" y="2179"/>
                      <a:pt x="2147" y="0"/>
                    </a:cubicBezTo>
                    <a:cubicBezTo>
                      <a:pt x="2374" y="2179"/>
                      <a:pt x="2570" y="2439"/>
                      <a:pt x="4261" y="273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097;p71">
                <a:extLst>
                  <a:ext uri="{FF2B5EF4-FFF2-40B4-BE49-F238E27FC236}">
                    <a16:creationId xmlns:a16="http://schemas.microsoft.com/office/drawing/2014/main" id="{6E37DF95-9C84-6E5A-4021-AB21C6619175}"/>
                  </a:ext>
                </a:extLst>
              </p:cNvPr>
              <p:cNvSpPr/>
              <p:nvPr/>
            </p:nvSpPr>
            <p:spPr>
              <a:xfrm>
                <a:off x="11256075" y="3345400"/>
                <a:ext cx="656925" cy="514650"/>
              </a:xfrm>
              <a:custGeom>
                <a:avLst/>
                <a:gdLst/>
                <a:ahLst/>
                <a:cxnLst/>
                <a:rect l="l" t="t" r="r" b="b"/>
                <a:pathLst>
                  <a:path w="26277" h="20586" extrusionOk="0">
                    <a:moveTo>
                      <a:pt x="9106" y="17854"/>
                    </a:moveTo>
                    <a:cubicBezTo>
                      <a:pt x="7382" y="18146"/>
                      <a:pt x="7187" y="18406"/>
                      <a:pt x="6960" y="20585"/>
                    </a:cubicBezTo>
                    <a:cubicBezTo>
                      <a:pt x="6732" y="18406"/>
                      <a:pt x="6569" y="18146"/>
                      <a:pt x="4846" y="17854"/>
                    </a:cubicBezTo>
                    <a:cubicBezTo>
                      <a:pt x="6537" y="17561"/>
                      <a:pt x="6732" y="17333"/>
                      <a:pt x="6960" y="15122"/>
                    </a:cubicBezTo>
                    <a:cubicBezTo>
                      <a:pt x="7187" y="17333"/>
                      <a:pt x="7382" y="17561"/>
                      <a:pt x="9106" y="17854"/>
                    </a:cubicBezTo>
                    <a:close/>
                    <a:moveTo>
                      <a:pt x="2114" y="0"/>
                    </a:moveTo>
                    <a:cubicBezTo>
                      <a:pt x="1887" y="2179"/>
                      <a:pt x="1724" y="2439"/>
                      <a:pt x="0" y="2732"/>
                    </a:cubicBezTo>
                    <a:cubicBezTo>
                      <a:pt x="1692" y="3025"/>
                      <a:pt x="1887" y="3285"/>
                      <a:pt x="2114" y="5464"/>
                    </a:cubicBezTo>
                    <a:cubicBezTo>
                      <a:pt x="2342" y="3285"/>
                      <a:pt x="2537" y="3025"/>
                      <a:pt x="4261" y="2732"/>
                    </a:cubicBezTo>
                    <a:cubicBezTo>
                      <a:pt x="2537" y="2439"/>
                      <a:pt x="2342" y="2179"/>
                      <a:pt x="2114" y="0"/>
                    </a:cubicBezTo>
                    <a:close/>
                    <a:moveTo>
                      <a:pt x="24163" y="5496"/>
                    </a:moveTo>
                    <a:cubicBezTo>
                      <a:pt x="23902" y="7708"/>
                      <a:pt x="23740" y="7968"/>
                      <a:pt x="22016" y="8260"/>
                    </a:cubicBezTo>
                    <a:cubicBezTo>
                      <a:pt x="23740" y="8553"/>
                      <a:pt x="23902" y="8781"/>
                      <a:pt x="24163" y="10992"/>
                    </a:cubicBezTo>
                    <a:cubicBezTo>
                      <a:pt x="24390" y="8781"/>
                      <a:pt x="24553" y="8553"/>
                      <a:pt x="26276" y="8260"/>
                    </a:cubicBezTo>
                    <a:cubicBezTo>
                      <a:pt x="24585" y="7935"/>
                      <a:pt x="24390" y="7708"/>
                      <a:pt x="24163" y="54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098;p71">
                <a:extLst>
                  <a:ext uri="{FF2B5EF4-FFF2-40B4-BE49-F238E27FC236}">
                    <a16:creationId xmlns:a16="http://schemas.microsoft.com/office/drawing/2014/main" id="{A18247A9-D084-2A56-15B3-E357A5A3A551}"/>
                  </a:ext>
                </a:extLst>
              </p:cNvPr>
              <p:cNvSpPr/>
              <p:nvPr/>
            </p:nvSpPr>
            <p:spPr>
              <a:xfrm>
                <a:off x="10954675" y="2455075"/>
                <a:ext cx="717475" cy="1334800"/>
              </a:xfrm>
              <a:custGeom>
                <a:avLst/>
                <a:gdLst/>
                <a:ahLst/>
                <a:cxnLst/>
                <a:rect l="l" t="t" r="r" b="b"/>
                <a:pathLst>
                  <a:path w="28699" h="53392" extrusionOk="0">
                    <a:moveTo>
                      <a:pt x="254" y="1"/>
                    </a:moveTo>
                    <a:cubicBezTo>
                      <a:pt x="125" y="1"/>
                      <a:pt x="0" y="141"/>
                      <a:pt x="89" y="297"/>
                    </a:cubicBezTo>
                    <a:lnTo>
                      <a:pt x="57" y="297"/>
                    </a:lnTo>
                    <a:lnTo>
                      <a:pt x="3797" y="7256"/>
                    </a:lnTo>
                    <a:lnTo>
                      <a:pt x="12219" y="23158"/>
                    </a:lnTo>
                    <a:lnTo>
                      <a:pt x="21520" y="40556"/>
                    </a:lnTo>
                    <a:lnTo>
                      <a:pt x="27601" y="52036"/>
                    </a:lnTo>
                    <a:lnTo>
                      <a:pt x="28284" y="53304"/>
                    </a:lnTo>
                    <a:cubicBezTo>
                      <a:pt x="28314" y="53365"/>
                      <a:pt x="28370" y="53391"/>
                      <a:pt x="28429" y="53391"/>
                    </a:cubicBezTo>
                    <a:cubicBezTo>
                      <a:pt x="28557" y="53391"/>
                      <a:pt x="28698" y="53265"/>
                      <a:pt x="28609" y="53109"/>
                    </a:cubicBezTo>
                    <a:lnTo>
                      <a:pt x="24934" y="46150"/>
                    </a:lnTo>
                    <a:lnTo>
                      <a:pt x="16447" y="30248"/>
                    </a:lnTo>
                    <a:lnTo>
                      <a:pt x="7179" y="12850"/>
                    </a:lnTo>
                    <a:cubicBezTo>
                      <a:pt x="5130" y="9012"/>
                      <a:pt x="3114" y="5175"/>
                      <a:pt x="1065" y="1370"/>
                    </a:cubicBezTo>
                    <a:lnTo>
                      <a:pt x="414" y="102"/>
                    </a:lnTo>
                    <a:cubicBezTo>
                      <a:pt x="373" y="30"/>
                      <a:pt x="313" y="1"/>
                      <a:pt x="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099;p71">
                <a:extLst>
                  <a:ext uri="{FF2B5EF4-FFF2-40B4-BE49-F238E27FC236}">
                    <a16:creationId xmlns:a16="http://schemas.microsoft.com/office/drawing/2014/main" id="{388F3E55-16CD-427F-C3F6-2F1769FF0937}"/>
                  </a:ext>
                </a:extLst>
              </p:cNvPr>
              <p:cNvSpPr/>
              <p:nvPr/>
            </p:nvSpPr>
            <p:spPr>
              <a:xfrm>
                <a:off x="10992550" y="2440975"/>
                <a:ext cx="721050" cy="1322425"/>
              </a:xfrm>
              <a:custGeom>
                <a:avLst/>
                <a:gdLst/>
                <a:ahLst/>
                <a:cxnLst/>
                <a:rect l="l" t="t" r="r" b="b"/>
                <a:pathLst>
                  <a:path w="28842" h="52897" extrusionOk="0">
                    <a:moveTo>
                      <a:pt x="282" y="1"/>
                    </a:moveTo>
                    <a:cubicBezTo>
                      <a:pt x="146" y="1"/>
                      <a:pt x="1" y="146"/>
                      <a:pt x="70" y="308"/>
                    </a:cubicBezTo>
                    <a:lnTo>
                      <a:pt x="4038" y="7625"/>
                    </a:lnTo>
                    <a:lnTo>
                      <a:pt x="12948" y="24145"/>
                    </a:lnTo>
                    <a:lnTo>
                      <a:pt x="22444" y="41738"/>
                    </a:lnTo>
                    <a:lnTo>
                      <a:pt x="28102" y="52242"/>
                    </a:lnTo>
                    <a:lnTo>
                      <a:pt x="28427" y="52795"/>
                    </a:lnTo>
                    <a:cubicBezTo>
                      <a:pt x="28458" y="52867"/>
                      <a:pt x="28515" y="52896"/>
                      <a:pt x="28574" y="52896"/>
                    </a:cubicBezTo>
                    <a:cubicBezTo>
                      <a:pt x="28702" y="52896"/>
                      <a:pt x="28842" y="52756"/>
                      <a:pt x="28752" y="52600"/>
                    </a:cubicBezTo>
                    <a:lnTo>
                      <a:pt x="24818" y="45283"/>
                    </a:lnTo>
                    <a:lnTo>
                      <a:pt x="15875" y="28763"/>
                    </a:lnTo>
                    <a:lnTo>
                      <a:pt x="6379" y="11170"/>
                    </a:lnTo>
                    <a:lnTo>
                      <a:pt x="721" y="666"/>
                    </a:lnTo>
                    <a:lnTo>
                      <a:pt x="428" y="81"/>
                    </a:lnTo>
                    <a:cubicBezTo>
                      <a:pt x="390" y="24"/>
                      <a:pt x="337"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100;p71">
                <a:extLst>
                  <a:ext uri="{FF2B5EF4-FFF2-40B4-BE49-F238E27FC236}">
                    <a16:creationId xmlns:a16="http://schemas.microsoft.com/office/drawing/2014/main" id="{1435E5EC-914E-6383-1BCF-5FA2D1FDAFFA}"/>
                  </a:ext>
                </a:extLst>
              </p:cNvPr>
              <p:cNvSpPr/>
              <p:nvPr/>
            </p:nvSpPr>
            <p:spPr>
              <a:xfrm>
                <a:off x="11027825" y="2420125"/>
                <a:ext cx="728925" cy="1322800"/>
              </a:xfrm>
              <a:custGeom>
                <a:avLst/>
                <a:gdLst/>
                <a:ahLst/>
                <a:cxnLst/>
                <a:rect l="l" t="t" r="r" b="b"/>
                <a:pathLst>
                  <a:path w="29157" h="52912" extrusionOk="0">
                    <a:moveTo>
                      <a:pt x="255" y="0"/>
                    </a:moveTo>
                    <a:cubicBezTo>
                      <a:pt x="125" y="0"/>
                      <a:pt x="1" y="141"/>
                      <a:pt x="90" y="297"/>
                    </a:cubicBezTo>
                    <a:cubicBezTo>
                      <a:pt x="1391" y="2703"/>
                      <a:pt x="2692" y="5110"/>
                      <a:pt x="4025" y="7549"/>
                    </a:cubicBezTo>
                    <a:lnTo>
                      <a:pt x="12968" y="23906"/>
                    </a:lnTo>
                    <a:lnTo>
                      <a:pt x="22529" y="41434"/>
                    </a:lnTo>
                    <a:cubicBezTo>
                      <a:pt x="24480" y="44979"/>
                      <a:pt x="26398" y="48556"/>
                      <a:pt x="28350" y="52133"/>
                    </a:cubicBezTo>
                    <a:cubicBezTo>
                      <a:pt x="28480" y="52361"/>
                      <a:pt x="28610" y="52588"/>
                      <a:pt x="28740" y="52816"/>
                    </a:cubicBezTo>
                    <a:cubicBezTo>
                      <a:pt x="28769" y="52884"/>
                      <a:pt x="28821" y="52911"/>
                      <a:pt x="28876" y="52911"/>
                    </a:cubicBezTo>
                    <a:cubicBezTo>
                      <a:pt x="29007" y="52911"/>
                      <a:pt x="29156" y="52758"/>
                      <a:pt x="29065" y="52621"/>
                    </a:cubicBezTo>
                    <a:lnTo>
                      <a:pt x="25130" y="45369"/>
                    </a:lnTo>
                    <a:lnTo>
                      <a:pt x="16187" y="29012"/>
                    </a:lnTo>
                    <a:lnTo>
                      <a:pt x="6626" y="11484"/>
                    </a:lnTo>
                    <a:lnTo>
                      <a:pt x="773" y="785"/>
                    </a:lnTo>
                    <a:lnTo>
                      <a:pt x="415" y="102"/>
                    </a:lnTo>
                    <a:cubicBezTo>
                      <a:pt x="374" y="30"/>
                      <a:pt x="314" y="0"/>
                      <a:pt x="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101;p71">
                <a:extLst>
                  <a:ext uri="{FF2B5EF4-FFF2-40B4-BE49-F238E27FC236}">
                    <a16:creationId xmlns:a16="http://schemas.microsoft.com/office/drawing/2014/main" id="{90841025-0160-721E-34E1-6EFDB9B3E34B}"/>
                  </a:ext>
                </a:extLst>
              </p:cNvPr>
              <p:cNvSpPr/>
              <p:nvPr/>
            </p:nvSpPr>
            <p:spPr>
              <a:xfrm>
                <a:off x="11689400" y="3957550"/>
                <a:ext cx="35800" cy="26875"/>
              </a:xfrm>
              <a:custGeom>
                <a:avLst/>
                <a:gdLst/>
                <a:ahLst/>
                <a:cxnLst/>
                <a:rect l="l" t="t" r="r" b="b"/>
                <a:pathLst>
                  <a:path w="1432" h="1075" extrusionOk="0">
                    <a:moveTo>
                      <a:pt x="747" y="1"/>
                    </a:moveTo>
                    <a:cubicBezTo>
                      <a:pt x="736" y="1"/>
                      <a:pt x="726" y="1"/>
                      <a:pt x="716" y="2"/>
                    </a:cubicBezTo>
                    <a:cubicBezTo>
                      <a:pt x="0" y="2"/>
                      <a:pt x="0" y="1075"/>
                      <a:pt x="716" y="1075"/>
                    </a:cubicBezTo>
                    <a:cubicBezTo>
                      <a:pt x="1421" y="1075"/>
                      <a:pt x="1431" y="1"/>
                      <a:pt x="7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102;p71">
                <a:extLst>
                  <a:ext uri="{FF2B5EF4-FFF2-40B4-BE49-F238E27FC236}">
                    <a16:creationId xmlns:a16="http://schemas.microsoft.com/office/drawing/2014/main" id="{C3074FBC-6B6C-A2B4-B863-693B0BC81AAB}"/>
                  </a:ext>
                </a:extLst>
              </p:cNvPr>
              <p:cNvSpPr/>
              <p:nvPr/>
            </p:nvSpPr>
            <p:spPr>
              <a:xfrm>
                <a:off x="11543050" y="3624275"/>
                <a:ext cx="283775" cy="198775"/>
              </a:xfrm>
              <a:custGeom>
                <a:avLst/>
                <a:gdLst/>
                <a:ahLst/>
                <a:cxnLst/>
                <a:rect l="l" t="t" r="r" b="b"/>
                <a:pathLst>
                  <a:path w="11351" h="7951" extrusionOk="0">
                    <a:moveTo>
                      <a:pt x="9337" y="1"/>
                    </a:moveTo>
                    <a:cubicBezTo>
                      <a:pt x="9171" y="1"/>
                      <a:pt x="9003" y="42"/>
                      <a:pt x="8846" y="130"/>
                    </a:cubicBezTo>
                    <a:lnTo>
                      <a:pt x="716" y="4325"/>
                    </a:lnTo>
                    <a:cubicBezTo>
                      <a:pt x="196" y="4585"/>
                      <a:pt x="1" y="5235"/>
                      <a:pt x="261" y="5788"/>
                    </a:cubicBezTo>
                    <a:lnTo>
                      <a:pt x="1107" y="7349"/>
                    </a:lnTo>
                    <a:cubicBezTo>
                      <a:pt x="1290" y="7739"/>
                      <a:pt x="1667" y="7951"/>
                      <a:pt x="2056" y="7951"/>
                    </a:cubicBezTo>
                    <a:cubicBezTo>
                      <a:pt x="2219" y="7951"/>
                      <a:pt x="2384" y="7914"/>
                      <a:pt x="2537" y="7837"/>
                    </a:cubicBezTo>
                    <a:lnTo>
                      <a:pt x="10570" y="3772"/>
                    </a:lnTo>
                    <a:cubicBezTo>
                      <a:pt x="11123" y="3479"/>
                      <a:pt x="11350" y="2861"/>
                      <a:pt x="11090" y="2309"/>
                    </a:cubicBezTo>
                    <a:lnTo>
                      <a:pt x="10277" y="585"/>
                    </a:lnTo>
                    <a:cubicBezTo>
                      <a:pt x="10095" y="221"/>
                      <a:pt x="9723" y="1"/>
                      <a:pt x="93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103;p71">
                <a:extLst>
                  <a:ext uri="{FF2B5EF4-FFF2-40B4-BE49-F238E27FC236}">
                    <a16:creationId xmlns:a16="http://schemas.microsoft.com/office/drawing/2014/main" id="{A0039231-A89F-694D-60D9-47C96996F415}"/>
                  </a:ext>
                </a:extLst>
              </p:cNvPr>
              <p:cNvSpPr/>
              <p:nvPr/>
            </p:nvSpPr>
            <p:spPr>
              <a:xfrm>
                <a:off x="11336550" y="3162875"/>
                <a:ext cx="743925" cy="1056200"/>
              </a:xfrm>
              <a:custGeom>
                <a:avLst/>
                <a:gdLst/>
                <a:ahLst/>
                <a:cxnLst/>
                <a:rect l="l" t="t" r="r" b="b"/>
                <a:pathLst>
                  <a:path w="29757" h="42248" extrusionOk="0">
                    <a:moveTo>
                      <a:pt x="15866" y="1"/>
                    </a:moveTo>
                    <a:cubicBezTo>
                      <a:pt x="15659" y="1"/>
                      <a:pt x="15448" y="82"/>
                      <a:pt x="15285" y="245"/>
                    </a:cubicBezTo>
                    <a:cubicBezTo>
                      <a:pt x="14992" y="570"/>
                      <a:pt x="14992" y="1058"/>
                      <a:pt x="15285" y="1383"/>
                    </a:cubicBezTo>
                    <a:cubicBezTo>
                      <a:pt x="16521" y="2358"/>
                      <a:pt x="17009" y="3659"/>
                      <a:pt x="17562" y="5058"/>
                    </a:cubicBezTo>
                    <a:cubicBezTo>
                      <a:pt x="17716" y="5444"/>
                      <a:pt x="18055" y="5611"/>
                      <a:pt x="18383" y="5611"/>
                    </a:cubicBezTo>
                    <a:cubicBezTo>
                      <a:pt x="18883" y="5611"/>
                      <a:pt x="19358" y="5224"/>
                      <a:pt x="19122" y="4635"/>
                    </a:cubicBezTo>
                    <a:cubicBezTo>
                      <a:pt x="18472" y="2976"/>
                      <a:pt x="17887" y="1383"/>
                      <a:pt x="16423" y="245"/>
                    </a:cubicBezTo>
                    <a:cubicBezTo>
                      <a:pt x="16277" y="82"/>
                      <a:pt x="16074" y="1"/>
                      <a:pt x="15866" y="1"/>
                    </a:cubicBezTo>
                    <a:close/>
                    <a:moveTo>
                      <a:pt x="18992" y="6358"/>
                    </a:moveTo>
                    <a:cubicBezTo>
                      <a:pt x="17952" y="6358"/>
                      <a:pt x="17952" y="7984"/>
                      <a:pt x="18992" y="7984"/>
                    </a:cubicBezTo>
                    <a:cubicBezTo>
                      <a:pt x="20033" y="7984"/>
                      <a:pt x="20033" y="6358"/>
                      <a:pt x="18992" y="6358"/>
                    </a:cubicBezTo>
                    <a:close/>
                    <a:moveTo>
                      <a:pt x="17236" y="10683"/>
                    </a:moveTo>
                    <a:cubicBezTo>
                      <a:pt x="16586" y="10748"/>
                      <a:pt x="16586" y="11724"/>
                      <a:pt x="17236" y="11757"/>
                    </a:cubicBezTo>
                    <a:cubicBezTo>
                      <a:pt x="17887" y="11724"/>
                      <a:pt x="17887" y="10748"/>
                      <a:pt x="17236" y="10683"/>
                    </a:cubicBezTo>
                    <a:close/>
                    <a:moveTo>
                      <a:pt x="1627" y="17740"/>
                    </a:moveTo>
                    <a:cubicBezTo>
                      <a:pt x="977" y="17805"/>
                      <a:pt x="977" y="18748"/>
                      <a:pt x="1627" y="18813"/>
                    </a:cubicBezTo>
                    <a:cubicBezTo>
                      <a:pt x="2277" y="18748"/>
                      <a:pt x="2277" y="17805"/>
                      <a:pt x="1627" y="17740"/>
                    </a:cubicBezTo>
                    <a:close/>
                    <a:moveTo>
                      <a:pt x="25041" y="20114"/>
                    </a:moveTo>
                    <a:cubicBezTo>
                      <a:pt x="24358" y="20179"/>
                      <a:pt x="24358" y="21122"/>
                      <a:pt x="25041" y="21187"/>
                    </a:cubicBezTo>
                    <a:cubicBezTo>
                      <a:pt x="25691" y="21122"/>
                      <a:pt x="25691" y="20179"/>
                      <a:pt x="25041" y="20114"/>
                    </a:cubicBezTo>
                    <a:close/>
                    <a:moveTo>
                      <a:pt x="29106" y="25870"/>
                    </a:moveTo>
                    <a:cubicBezTo>
                      <a:pt x="28423" y="25935"/>
                      <a:pt x="28423" y="26878"/>
                      <a:pt x="29106" y="26943"/>
                    </a:cubicBezTo>
                    <a:cubicBezTo>
                      <a:pt x="29756" y="26878"/>
                      <a:pt x="29756" y="25935"/>
                      <a:pt x="29106" y="25870"/>
                    </a:cubicBezTo>
                    <a:close/>
                    <a:moveTo>
                      <a:pt x="651" y="33902"/>
                    </a:moveTo>
                    <a:cubicBezTo>
                      <a:pt x="1" y="33967"/>
                      <a:pt x="1" y="34911"/>
                      <a:pt x="651" y="34976"/>
                    </a:cubicBezTo>
                    <a:cubicBezTo>
                      <a:pt x="1302" y="34911"/>
                      <a:pt x="1302" y="33967"/>
                      <a:pt x="651" y="33902"/>
                    </a:cubicBezTo>
                    <a:close/>
                    <a:moveTo>
                      <a:pt x="26407" y="35041"/>
                    </a:moveTo>
                    <a:cubicBezTo>
                      <a:pt x="25756" y="35106"/>
                      <a:pt x="25756" y="36081"/>
                      <a:pt x="26407" y="36146"/>
                    </a:cubicBezTo>
                    <a:cubicBezTo>
                      <a:pt x="27057" y="36081"/>
                      <a:pt x="27057" y="35106"/>
                      <a:pt x="26407" y="35041"/>
                    </a:cubicBezTo>
                    <a:close/>
                    <a:moveTo>
                      <a:pt x="19578" y="39301"/>
                    </a:moveTo>
                    <a:cubicBezTo>
                      <a:pt x="18537" y="39301"/>
                      <a:pt x="18537" y="40927"/>
                      <a:pt x="19578" y="40927"/>
                    </a:cubicBezTo>
                    <a:cubicBezTo>
                      <a:pt x="20651" y="40927"/>
                      <a:pt x="20651" y="39301"/>
                      <a:pt x="19578" y="39301"/>
                    </a:cubicBezTo>
                    <a:close/>
                    <a:moveTo>
                      <a:pt x="7773" y="40309"/>
                    </a:moveTo>
                    <a:cubicBezTo>
                      <a:pt x="6733" y="40309"/>
                      <a:pt x="6733" y="41935"/>
                      <a:pt x="7773" y="41935"/>
                    </a:cubicBezTo>
                    <a:cubicBezTo>
                      <a:pt x="8846" y="41935"/>
                      <a:pt x="8846" y="40309"/>
                      <a:pt x="7806" y="40309"/>
                    </a:cubicBezTo>
                    <a:close/>
                    <a:moveTo>
                      <a:pt x="17070" y="40015"/>
                    </a:moveTo>
                    <a:cubicBezTo>
                      <a:pt x="16996" y="40015"/>
                      <a:pt x="16920" y="40026"/>
                      <a:pt x="16846" y="40049"/>
                    </a:cubicBezTo>
                    <a:cubicBezTo>
                      <a:pt x="15585" y="40540"/>
                      <a:pt x="14268" y="40624"/>
                      <a:pt x="12950" y="40624"/>
                    </a:cubicBezTo>
                    <a:cubicBezTo>
                      <a:pt x="12263" y="40624"/>
                      <a:pt x="11575" y="40601"/>
                      <a:pt x="10895" y="40601"/>
                    </a:cubicBezTo>
                    <a:cubicBezTo>
                      <a:pt x="9854" y="40601"/>
                      <a:pt x="9854" y="42227"/>
                      <a:pt x="10895" y="42227"/>
                    </a:cubicBezTo>
                    <a:cubicBezTo>
                      <a:pt x="11591" y="42227"/>
                      <a:pt x="12291" y="42248"/>
                      <a:pt x="12988" y="42248"/>
                    </a:cubicBezTo>
                    <a:cubicBezTo>
                      <a:pt x="14441" y="42248"/>
                      <a:pt x="15885" y="42159"/>
                      <a:pt x="17269" y="41610"/>
                    </a:cubicBezTo>
                    <a:cubicBezTo>
                      <a:pt x="17724" y="41512"/>
                      <a:pt x="17952" y="41057"/>
                      <a:pt x="17854" y="40601"/>
                    </a:cubicBezTo>
                    <a:cubicBezTo>
                      <a:pt x="17747" y="40253"/>
                      <a:pt x="17419" y="40015"/>
                      <a:pt x="17070" y="400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104;p71">
                <a:extLst>
                  <a:ext uri="{FF2B5EF4-FFF2-40B4-BE49-F238E27FC236}">
                    <a16:creationId xmlns:a16="http://schemas.microsoft.com/office/drawing/2014/main" id="{2ECC1B49-60B8-8B37-5463-2DF07DCA973A}"/>
                  </a:ext>
                </a:extLst>
              </p:cNvPr>
              <p:cNvSpPr/>
              <p:nvPr/>
            </p:nvSpPr>
            <p:spPr>
              <a:xfrm>
                <a:off x="12109725" y="3655775"/>
                <a:ext cx="92700" cy="293700"/>
              </a:xfrm>
              <a:custGeom>
                <a:avLst/>
                <a:gdLst/>
                <a:ahLst/>
                <a:cxnLst/>
                <a:rect l="l" t="t" r="r" b="b"/>
                <a:pathLst>
                  <a:path w="3708" h="11748" extrusionOk="0">
                    <a:moveTo>
                      <a:pt x="2060" y="0"/>
                    </a:moveTo>
                    <a:cubicBezTo>
                      <a:pt x="1725" y="0"/>
                      <a:pt x="1403" y="263"/>
                      <a:pt x="1561" y="658"/>
                    </a:cubicBezTo>
                    <a:cubicBezTo>
                      <a:pt x="2537" y="3325"/>
                      <a:pt x="2504" y="6674"/>
                      <a:pt x="1236" y="9276"/>
                    </a:cubicBezTo>
                    <a:cubicBezTo>
                      <a:pt x="1034" y="9703"/>
                      <a:pt x="1421" y="10099"/>
                      <a:pt x="1777" y="10099"/>
                    </a:cubicBezTo>
                    <a:cubicBezTo>
                      <a:pt x="1936" y="10099"/>
                      <a:pt x="2088" y="10020"/>
                      <a:pt x="2179" y="9829"/>
                    </a:cubicBezTo>
                    <a:cubicBezTo>
                      <a:pt x="3577" y="6837"/>
                      <a:pt x="3707" y="3422"/>
                      <a:pt x="2602" y="333"/>
                    </a:cubicBezTo>
                    <a:lnTo>
                      <a:pt x="2602" y="333"/>
                    </a:lnTo>
                    <a:lnTo>
                      <a:pt x="2602" y="366"/>
                    </a:lnTo>
                    <a:cubicBezTo>
                      <a:pt x="2500" y="110"/>
                      <a:pt x="2277" y="0"/>
                      <a:pt x="2060" y="0"/>
                    </a:cubicBezTo>
                    <a:close/>
                    <a:moveTo>
                      <a:pt x="683" y="10674"/>
                    </a:moveTo>
                    <a:cubicBezTo>
                      <a:pt x="0" y="10739"/>
                      <a:pt x="0" y="11682"/>
                      <a:pt x="683" y="11747"/>
                    </a:cubicBezTo>
                    <a:cubicBezTo>
                      <a:pt x="1333" y="11682"/>
                      <a:pt x="1333" y="10739"/>
                      <a:pt x="683" y="106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105;p71">
                <a:extLst>
                  <a:ext uri="{FF2B5EF4-FFF2-40B4-BE49-F238E27FC236}">
                    <a16:creationId xmlns:a16="http://schemas.microsoft.com/office/drawing/2014/main" id="{E609B0C3-2AAA-B13F-40FB-113681AFEFAB}"/>
                  </a:ext>
                </a:extLst>
              </p:cNvPr>
              <p:cNvSpPr/>
              <p:nvPr/>
            </p:nvSpPr>
            <p:spPr>
              <a:xfrm>
                <a:off x="11621100" y="3864650"/>
                <a:ext cx="170300" cy="141025"/>
              </a:xfrm>
              <a:custGeom>
                <a:avLst/>
                <a:gdLst/>
                <a:ahLst/>
                <a:cxnLst/>
                <a:rect l="l" t="t" r="r" b="b"/>
                <a:pathLst>
                  <a:path w="6812" h="5641" extrusionOk="0">
                    <a:moveTo>
                      <a:pt x="3416" y="1"/>
                    </a:moveTo>
                    <a:cubicBezTo>
                      <a:pt x="3068" y="1"/>
                      <a:pt x="2715" y="66"/>
                      <a:pt x="2375" y="206"/>
                    </a:cubicBezTo>
                    <a:cubicBezTo>
                      <a:pt x="33" y="1116"/>
                      <a:pt x="1" y="4401"/>
                      <a:pt x="2310" y="5409"/>
                    </a:cubicBezTo>
                    <a:cubicBezTo>
                      <a:pt x="2686" y="5568"/>
                      <a:pt x="3063" y="5640"/>
                      <a:pt x="3427" y="5640"/>
                    </a:cubicBezTo>
                    <a:cubicBezTo>
                      <a:pt x="5296" y="5640"/>
                      <a:pt x="6812" y="3726"/>
                      <a:pt x="6049" y="1766"/>
                    </a:cubicBezTo>
                    <a:cubicBezTo>
                      <a:pt x="5603" y="676"/>
                      <a:pt x="4533" y="1"/>
                      <a:pt x="3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106;p71">
                <a:extLst>
                  <a:ext uri="{FF2B5EF4-FFF2-40B4-BE49-F238E27FC236}">
                    <a16:creationId xmlns:a16="http://schemas.microsoft.com/office/drawing/2014/main" id="{E3499CC5-3C49-7E7E-43C8-50AF82A01BB2}"/>
                  </a:ext>
                </a:extLst>
              </p:cNvPr>
              <p:cNvSpPr/>
              <p:nvPr/>
            </p:nvSpPr>
            <p:spPr>
              <a:xfrm>
                <a:off x="11673950" y="4047725"/>
                <a:ext cx="65075" cy="46600"/>
              </a:xfrm>
              <a:custGeom>
                <a:avLst/>
                <a:gdLst/>
                <a:ahLst/>
                <a:cxnLst/>
                <a:rect l="l" t="t" r="r" b="b"/>
                <a:pathLst>
                  <a:path w="2603" h="1864" extrusionOk="0">
                    <a:moveTo>
                      <a:pt x="1637" y="1"/>
                    </a:moveTo>
                    <a:cubicBezTo>
                      <a:pt x="1419" y="1"/>
                      <a:pt x="1179" y="55"/>
                      <a:pt x="944" y="167"/>
                    </a:cubicBezTo>
                    <a:cubicBezTo>
                      <a:pt x="326" y="460"/>
                      <a:pt x="1" y="1012"/>
                      <a:pt x="196" y="1468"/>
                    </a:cubicBezTo>
                    <a:cubicBezTo>
                      <a:pt x="335" y="1727"/>
                      <a:pt x="633" y="1864"/>
                      <a:pt x="985" y="1864"/>
                    </a:cubicBezTo>
                    <a:cubicBezTo>
                      <a:pt x="1208" y="1864"/>
                      <a:pt x="1452" y="1809"/>
                      <a:pt x="1692" y="1695"/>
                    </a:cubicBezTo>
                    <a:cubicBezTo>
                      <a:pt x="2277" y="1403"/>
                      <a:pt x="2602" y="850"/>
                      <a:pt x="2407" y="427"/>
                    </a:cubicBezTo>
                    <a:cubicBezTo>
                      <a:pt x="2286" y="145"/>
                      <a:pt x="1991" y="1"/>
                      <a:pt x="1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107;p71">
                <a:extLst>
                  <a:ext uri="{FF2B5EF4-FFF2-40B4-BE49-F238E27FC236}">
                    <a16:creationId xmlns:a16="http://schemas.microsoft.com/office/drawing/2014/main" id="{1C027D91-4C22-59C6-D8BB-5B295349B380}"/>
                  </a:ext>
                </a:extLst>
              </p:cNvPr>
              <p:cNvSpPr/>
              <p:nvPr/>
            </p:nvSpPr>
            <p:spPr>
              <a:xfrm>
                <a:off x="11948750" y="3900325"/>
                <a:ext cx="63425" cy="45225"/>
              </a:xfrm>
              <a:custGeom>
                <a:avLst/>
                <a:gdLst/>
                <a:ahLst/>
                <a:cxnLst/>
                <a:rect l="l" t="t" r="r" b="b"/>
                <a:pathLst>
                  <a:path w="2537" h="1809" extrusionOk="0">
                    <a:moveTo>
                      <a:pt x="1561" y="1"/>
                    </a:moveTo>
                    <a:cubicBezTo>
                      <a:pt x="1353" y="1"/>
                      <a:pt x="1127" y="48"/>
                      <a:pt x="911" y="144"/>
                    </a:cubicBezTo>
                    <a:cubicBezTo>
                      <a:pt x="325" y="437"/>
                      <a:pt x="0" y="990"/>
                      <a:pt x="195" y="1413"/>
                    </a:cubicBezTo>
                    <a:cubicBezTo>
                      <a:pt x="315" y="1672"/>
                      <a:pt x="605" y="1808"/>
                      <a:pt x="947" y="1808"/>
                    </a:cubicBezTo>
                    <a:cubicBezTo>
                      <a:pt x="1163" y="1808"/>
                      <a:pt x="1399" y="1754"/>
                      <a:pt x="1626" y="1640"/>
                    </a:cubicBezTo>
                    <a:cubicBezTo>
                      <a:pt x="2212" y="1380"/>
                      <a:pt x="2537" y="795"/>
                      <a:pt x="2342" y="405"/>
                    </a:cubicBezTo>
                    <a:cubicBezTo>
                      <a:pt x="2219" y="138"/>
                      <a:pt x="1915" y="1"/>
                      <a:pt x="1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108;p71">
                <a:extLst>
                  <a:ext uri="{FF2B5EF4-FFF2-40B4-BE49-F238E27FC236}">
                    <a16:creationId xmlns:a16="http://schemas.microsoft.com/office/drawing/2014/main" id="{82C9F7FA-56C4-C14E-F65C-62574544A23A}"/>
                  </a:ext>
                </a:extLst>
              </p:cNvPr>
              <p:cNvSpPr/>
              <p:nvPr/>
            </p:nvSpPr>
            <p:spPr>
              <a:xfrm>
                <a:off x="11752000" y="3898150"/>
                <a:ext cx="12225" cy="11800"/>
              </a:xfrm>
              <a:custGeom>
                <a:avLst/>
                <a:gdLst/>
                <a:ahLst/>
                <a:cxnLst/>
                <a:rect l="l" t="t" r="r" b="b"/>
                <a:pathLst>
                  <a:path w="489" h="472" extrusionOk="0">
                    <a:moveTo>
                      <a:pt x="238" y="1"/>
                    </a:moveTo>
                    <a:cubicBezTo>
                      <a:pt x="171" y="1"/>
                      <a:pt x="106" y="29"/>
                      <a:pt x="66" y="69"/>
                    </a:cubicBezTo>
                    <a:cubicBezTo>
                      <a:pt x="0" y="166"/>
                      <a:pt x="33" y="264"/>
                      <a:pt x="98" y="361"/>
                    </a:cubicBezTo>
                    <a:cubicBezTo>
                      <a:pt x="122" y="435"/>
                      <a:pt x="202" y="471"/>
                      <a:pt x="281" y="471"/>
                    </a:cubicBezTo>
                    <a:cubicBezTo>
                      <a:pt x="307" y="471"/>
                      <a:pt x="334" y="467"/>
                      <a:pt x="358" y="459"/>
                    </a:cubicBezTo>
                    <a:cubicBezTo>
                      <a:pt x="456" y="426"/>
                      <a:pt x="488" y="296"/>
                      <a:pt x="456" y="199"/>
                    </a:cubicBezTo>
                    <a:cubicBezTo>
                      <a:pt x="423" y="134"/>
                      <a:pt x="391" y="101"/>
                      <a:pt x="358" y="36"/>
                    </a:cubicBezTo>
                    <a:cubicBezTo>
                      <a:pt x="321" y="11"/>
                      <a:pt x="279"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109;p71">
                <a:extLst>
                  <a:ext uri="{FF2B5EF4-FFF2-40B4-BE49-F238E27FC236}">
                    <a16:creationId xmlns:a16="http://schemas.microsoft.com/office/drawing/2014/main" id="{7F02F363-9F1C-256C-9FC4-414DB9AFB864}"/>
                  </a:ext>
                </a:extLst>
              </p:cNvPr>
              <p:cNvSpPr/>
              <p:nvPr/>
            </p:nvSpPr>
            <p:spPr>
              <a:xfrm>
                <a:off x="11754050" y="3906225"/>
                <a:ext cx="425" cy="975"/>
              </a:xfrm>
              <a:custGeom>
                <a:avLst/>
                <a:gdLst/>
                <a:ahLst/>
                <a:cxnLst/>
                <a:rect l="l" t="t" r="r" b="b"/>
                <a:pathLst>
                  <a:path w="17" h="39" extrusionOk="0">
                    <a:moveTo>
                      <a:pt x="2" y="1"/>
                    </a:moveTo>
                    <a:cubicBezTo>
                      <a:pt x="0" y="1"/>
                      <a:pt x="2" y="11"/>
                      <a:pt x="16" y="38"/>
                    </a:cubicBezTo>
                    <a:cubicBezTo>
                      <a:pt x="16" y="20"/>
                      <a:pt x="5" y="1"/>
                      <a:pt x="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110;p71">
                <a:extLst>
                  <a:ext uri="{FF2B5EF4-FFF2-40B4-BE49-F238E27FC236}">
                    <a16:creationId xmlns:a16="http://schemas.microsoft.com/office/drawing/2014/main" id="{3AC9C854-96EF-0115-84DF-D361BF5EF652}"/>
                  </a:ext>
                </a:extLst>
              </p:cNvPr>
              <p:cNvSpPr/>
              <p:nvPr/>
            </p:nvSpPr>
            <p:spPr>
              <a:xfrm>
                <a:off x="11754450" y="3907175"/>
                <a:ext cx="25" cy="825"/>
              </a:xfrm>
              <a:custGeom>
                <a:avLst/>
                <a:gdLst/>
                <a:ahLst/>
                <a:cxnLst/>
                <a:rect l="l" t="t" r="r" b="b"/>
                <a:pathLst>
                  <a:path w="1" h="33" extrusionOk="0">
                    <a:moveTo>
                      <a:pt x="0" y="0"/>
                    </a:moveTo>
                    <a:cubicBezTo>
                      <a:pt x="0" y="33"/>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111;p71">
                <a:extLst>
                  <a:ext uri="{FF2B5EF4-FFF2-40B4-BE49-F238E27FC236}">
                    <a16:creationId xmlns:a16="http://schemas.microsoft.com/office/drawing/2014/main" id="{ACA8A019-4137-8F3A-5C4F-21512F1064D4}"/>
                  </a:ext>
                </a:extLst>
              </p:cNvPr>
              <p:cNvSpPr/>
              <p:nvPr/>
            </p:nvSpPr>
            <p:spPr>
              <a:xfrm>
                <a:off x="11793450" y="3776850"/>
                <a:ext cx="170175" cy="141025"/>
              </a:xfrm>
              <a:custGeom>
                <a:avLst/>
                <a:gdLst/>
                <a:ahLst/>
                <a:cxnLst/>
                <a:rect l="l" t="t" r="r" b="b"/>
                <a:pathLst>
                  <a:path w="6807" h="5641" extrusionOk="0">
                    <a:moveTo>
                      <a:pt x="3416" y="1"/>
                    </a:moveTo>
                    <a:cubicBezTo>
                      <a:pt x="3068" y="1"/>
                      <a:pt x="2715" y="66"/>
                      <a:pt x="2375" y="205"/>
                    </a:cubicBezTo>
                    <a:cubicBezTo>
                      <a:pt x="33" y="1148"/>
                      <a:pt x="1" y="4400"/>
                      <a:pt x="2310" y="5409"/>
                    </a:cubicBezTo>
                    <a:cubicBezTo>
                      <a:pt x="2686" y="5568"/>
                      <a:pt x="3064" y="5640"/>
                      <a:pt x="3427" y="5640"/>
                    </a:cubicBezTo>
                    <a:cubicBezTo>
                      <a:pt x="5295" y="5640"/>
                      <a:pt x="6806" y="3726"/>
                      <a:pt x="6017" y="1766"/>
                    </a:cubicBezTo>
                    <a:cubicBezTo>
                      <a:pt x="5596" y="676"/>
                      <a:pt x="4532" y="1"/>
                      <a:pt x="3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112;p71">
                <a:extLst>
                  <a:ext uri="{FF2B5EF4-FFF2-40B4-BE49-F238E27FC236}">
                    <a16:creationId xmlns:a16="http://schemas.microsoft.com/office/drawing/2014/main" id="{6E715E45-28A2-F11A-4C1A-610BCFCD6AE0}"/>
                  </a:ext>
                </a:extLst>
              </p:cNvPr>
              <p:cNvSpPr/>
              <p:nvPr/>
            </p:nvSpPr>
            <p:spPr>
              <a:xfrm>
                <a:off x="11925175" y="3810400"/>
                <a:ext cx="12200" cy="11750"/>
              </a:xfrm>
              <a:custGeom>
                <a:avLst/>
                <a:gdLst/>
                <a:ahLst/>
                <a:cxnLst/>
                <a:rect l="l" t="t" r="r" b="b"/>
                <a:pathLst>
                  <a:path w="488" h="470" extrusionOk="0">
                    <a:moveTo>
                      <a:pt x="223" y="0"/>
                    </a:moveTo>
                    <a:cubicBezTo>
                      <a:pt x="163" y="0"/>
                      <a:pt x="107" y="36"/>
                      <a:pt x="65" y="99"/>
                    </a:cubicBezTo>
                    <a:cubicBezTo>
                      <a:pt x="0" y="164"/>
                      <a:pt x="0" y="294"/>
                      <a:pt x="98" y="359"/>
                    </a:cubicBezTo>
                    <a:cubicBezTo>
                      <a:pt x="122" y="432"/>
                      <a:pt x="183" y="469"/>
                      <a:pt x="253" y="469"/>
                    </a:cubicBezTo>
                    <a:cubicBezTo>
                      <a:pt x="277" y="469"/>
                      <a:pt x="301" y="465"/>
                      <a:pt x="325" y="457"/>
                    </a:cubicBezTo>
                    <a:cubicBezTo>
                      <a:pt x="423" y="424"/>
                      <a:pt x="488" y="294"/>
                      <a:pt x="455" y="197"/>
                    </a:cubicBezTo>
                    <a:cubicBezTo>
                      <a:pt x="423" y="132"/>
                      <a:pt x="390" y="99"/>
                      <a:pt x="325" y="34"/>
                    </a:cubicBezTo>
                    <a:cubicBezTo>
                      <a:pt x="291" y="11"/>
                      <a:pt x="256" y="0"/>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113;p71">
                <a:extLst>
                  <a:ext uri="{FF2B5EF4-FFF2-40B4-BE49-F238E27FC236}">
                    <a16:creationId xmlns:a16="http://schemas.microsoft.com/office/drawing/2014/main" id="{469A81B8-065A-1F26-039B-5F08958EB41B}"/>
                  </a:ext>
                </a:extLst>
              </p:cNvPr>
              <p:cNvSpPr/>
              <p:nvPr/>
            </p:nvSpPr>
            <p:spPr>
              <a:xfrm>
                <a:off x="11925975" y="3818550"/>
                <a:ext cx="850" cy="850"/>
              </a:xfrm>
              <a:custGeom>
                <a:avLst/>
                <a:gdLst/>
                <a:ahLst/>
                <a:cxnLst/>
                <a:rect l="l" t="t" r="r" b="b"/>
                <a:pathLst>
                  <a:path w="34" h="34" extrusionOk="0">
                    <a:moveTo>
                      <a:pt x="33" y="33"/>
                    </a:moveTo>
                    <a:lnTo>
                      <a:pt x="33" y="33"/>
                    </a:lnTo>
                    <a:cubicBezTo>
                      <a:pt x="1" y="1"/>
                      <a:pt x="33" y="33"/>
                      <a:pt x="33" y="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114;p71">
                <a:extLst>
                  <a:ext uri="{FF2B5EF4-FFF2-40B4-BE49-F238E27FC236}">
                    <a16:creationId xmlns:a16="http://schemas.microsoft.com/office/drawing/2014/main" id="{E8D351E9-691F-3895-7B12-B64543A37A06}"/>
                  </a:ext>
                </a:extLst>
              </p:cNvPr>
              <p:cNvSpPr/>
              <p:nvPr/>
            </p:nvSpPr>
            <p:spPr>
              <a:xfrm>
                <a:off x="11926800" y="3819375"/>
                <a:ext cx="25" cy="825"/>
              </a:xfrm>
              <a:custGeom>
                <a:avLst/>
                <a:gdLst/>
                <a:ahLst/>
                <a:cxnLst/>
                <a:rect l="l" t="t" r="r" b="b"/>
                <a:pathLst>
                  <a:path w="1" h="33" extrusionOk="0">
                    <a:moveTo>
                      <a:pt x="0" y="0"/>
                    </a:moveTo>
                    <a:cubicBezTo>
                      <a:pt x="0" y="33"/>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115;p71">
                <a:extLst>
                  <a:ext uri="{FF2B5EF4-FFF2-40B4-BE49-F238E27FC236}">
                    <a16:creationId xmlns:a16="http://schemas.microsoft.com/office/drawing/2014/main" id="{43A0F624-ADDE-00B2-9762-C3AC55D8931B}"/>
                  </a:ext>
                </a:extLst>
              </p:cNvPr>
              <p:cNvSpPr/>
              <p:nvPr/>
            </p:nvSpPr>
            <p:spPr>
              <a:xfrm>
                <a:off x="11703225" y="3875375"/>
                <a:ext cx="48825" cy="19575"/>
              </a:xfrm>
              <a:custGeom>
                <a:avLst/>
                <a:gdLst/>
                <a:ahLst/>
                <a:cxnLst/>
                <a:rect l="l" t="t" r="r" b="b"/>
                <a:pathLst>
                  <a:path w="1953" h="783" extrusionOk="0">
                    <a:moveTo>
                      <a:pt x="400" y="0"/>
                    </a:moveTo>
                    <a:cubicBezTo>
                      <a:pt x="354" y="0"/>
                      <a:pt x="307" y="1"/>
                      <a:pt x="260" y="4"/>
                    </a:cubicBezTo>
                    <a:cubicBezTo>
                      <a:pt x="0" y="4"/>
                      <a:pt x="65" y="394"/>
                      <a:pt x="293" y="394"/>
                    </a:cubicBezTo>
                    <a:cubicBezTo>
                      <a:pt x="748" y="394"/>
                      <a:pt x="1171" y="524"/>
                      <a:pt x="1561" y="752"/>
                    </a:cubicBezTo>
                    <a:cubicBezTo>
                      <a:pt x="1593" y="773"/>
                      <a:pt x="1625" y="782"/>
                      <a:pt x="1656" y="782"/>
                    </a:cubicBezTo>
                    <a:cubicBezTo>
                      <a:pt x="1819" y="782"/>
                      <a:pt x="1952" y="536"/>
                      <a:pt x="1789" y="427"/>
                    </a:cubicBezTo>
                    <a:cubicBezTo>
                      <a:pt x="1372" y="159"/>
                      <a:pt x="901" y="0"/>
                      <a:pt x="4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116;p71">
                <a:extLst>
                  <a:ext uri="{FF2B5EF4-FFF2-40B4-BE49-F238E27FC236}">
                    <a16:creationId xmlns:a16="http://schemas.microsoft.com/office/drawing/2014/main" id="{AD39503C-39B6-EE5B-0F65-B8CA4FC33F41}"/>
                  </a:ext>
                </a:extLst>
              </p:cNvPr>
              <p:cNvSpPr/>
              <p:nvPr/>
            </p:nvSpPr>
            <p:spPr>
              <a:xfrm>
                <a:off x="11684525" y="3875475"/>
                <a:ext cx="14650" cy="10575"/>
              </a:xfrm>
              <a:custGeom>
                <a:avLst/>
                <a:gdLst/>
                <a:ahLst/>
                <a:cxnLst/>
                <a:rect l="l" t="t" r="r" b="b"/>
                <a:pathLst>
                  <a:path w="586" h="423" extrusionOk="0">
                    <a:moveTo>
                      <a:pt x="358" y="0"/>
                    </a:moveTo>
                    <a:lnTo>
                      <a:pt x="163" y="33"/>
                    </a:lnTo>
                    <a:cubicBezTo>
                      <a:pt x="65" y="33"/>
                      <a:pt x="0" y="130"/>
                      <a:pt x="0" y="260"/>
                    </a:cubicBezTo>
                    <a:cubicBezTo>
                      <a:pt x="0" y="358"/>
                      <a:pt x="98" y="423"/>
                      <a:pt x="228" y="423"/>
                    </a:cubicBezTo>
                    <a:lnTo>
                      <a:pt x="391" y="390"/>
                    </a:lnTo>
                    <a:cubicBezTo>
                      <a:pt x="488" y="358"/>
                      <a:pt x="586" y="260"/>
                      <a:pt x="553" y="163"/>
                    </a:cubicBezTo>
                    <a:cubicBezTo>
                      <a:pt x="553" y="65"/>
                      <a:pt x="456" y="0"/>
                      <a:pt x="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117;p71">
                <a:extLst>
                  <a:ext uri="{FF2B5EF4-FFF2-40B4-BE49-F238E27FC236}">
                    <a16:creationId xmlns:a16="http://schemas.microsoft.com/office/drawing/2014/main" id="{78BB454B-4F95-3B9C-97C5-C18D540AEA45}"/>
                  </a:ext>
                </a:extLst>
              </p:cNvPr>
              <p:cNvSpPr/>
              <p:nvPr/>
            </p:nvSpPr>
            <p:spPr>
              <a:xfrm>
                <a:off x="11754450" y="3907175"/>
                <a:ext cx="25" cy="25"/>
              </a:xfrm>
              <a:custGeom>
                <a:avLst/>
                <a:gdLst/>
                <a:ahLst/>
                <a:cxnLst/>
                <a:rect l="l" t="t" r="r" b="b"/>
                <a:pathLst>
                  <a:path w="1" h="1" extrusionOk="0">
                    <a:moveTo>
                      <a:pt x="0" y="0"/>
                    </a:move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118;p71">
                <a:extLst>
                  <a:ext uri="{FF2B5EF4-FFF2-40B4-BE49-F238E27FC236}">
                    <a16:creationId xmlns:a16="http://schemas.microsoft.com/office/drawing/2014/main" id="{934C3C75-FD2F-7F97-0D52-D652EB172A1A}"/>
                  </a:ext>
                </a:extLst>
              </p:cNvPr>
              <p:cNvSpPr/>
              <p:nvPr/>
            </p:nvSpPr>
            <p:spPr>
              <a:xfrm>
                <a:off x="11875575" y="3787675"/>
                <a:ext cx="48750" cy="19525"/>
              </a:xfrm>
              <a:custGeom>
                <a:avLst/>
                <a:gdLst/>
                <a:ahLst/>
                <a:cxnLst/>
                <a:rect l="l" t="t" r="r" b="b"/>
                <a:pathLst>
                  <a:path w="1950" h="781" extrusionOk="0">
                    <a:moveTo>
                      <a:pt x="261" y="0"/>
                    </a:moveTo>
                    <a:cubicBezTo>
                      <a:pt x="0" y="0"/>
                      <a:pt x="65" y="390"/>
                      <a:pt x="293" y="390"/>
                    </a:cubicBezTo>
                    <a:cubicBezTo>
                      <a:pt x="339" y="387"/>
                      <a:pt x="385" y="385"/>
                      <a:pt x="430" y="385"/>
                    </a:cubicBezTo>
                    <a:cubicBezTo>
                      <a:pt x="833" y="385"/>
                      <a:pt x="1211" y="514"/>
                      <a:pt x="1561" y="748"/>
                    </a:cubicBezTo>
                    <a:cubicBezTo>
                      <a:pt x="1596" y="771"/>
                      <a:pt x="1631" y="781"/>
                      <a:pt x="1664" y="781"/>
                    </a:cubicBezTo>
                    <a:cubicBezTo>
                      <a:pt x="1823" y="781"/>
                      <a:pt x="1950" y="563"/>
                      <a:pt x="1789" y="455"/>
                    </a:cubicBezTo>
                    <a:cubicBezTo>
                      <a:pt x="1334" y="130"/>
                      <a:pt x="813"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119;p71">
                <a:extLst>
                  <a:ext uri="{FF2B5EF4-FFF2-40B4-BE49-F238E27FC236}">
                    <a16:creationId xmlns:a16="http://schemas.microsoft.com/office/drawing/2014/main" id="{E10986A6-F14E-113E-20BD-70F6AE002A8E}"/>
                  </a:ext>
                </a:extLst>
              </p:cNvPr>
              <p:cNvSpPr/>
              <p:nvPr/>
            </p:nvSpPr>
            <p:spPr>
              <a:xfrm>
                <a:off x="11856050" y="3787675"/>
                <a:ext cx="15475" cy="10575"/>
              </a:xfrm>
              <a:custGeom>
                <a:avLst/>
                <a:gdLst/>
                <a:ahLst/>
                <a:cxnLst/>
                <a:rect l="l" t="t" r="r" b="b"/>
                <a:pathLst>
                  <a:path w="619" h="423" extrusionOk="0">
                    <a:moveTo>
                      <a:pt x="391" y="0"/>
                    </a:moveTo>
                    <a:lnTo>
                      <a:pt x="196" y="33"/>
                    </a:lnTo>
                    <a:cubicBezTo>
                      <a:pt x="99" y="65"/>
                      <a:pt x="1" y="163"/>
                      <a:pt x="34" y="260"/>
                    </a:cubicBezTo>
                    <a:cubicBezTo>
                      <a:pt x="34" y="358"/>
                      <a:pt x="131" y="423"/>
                      <a:pt x="229" y="423"/>
                    </a:cubicBezTo>
                    <a:lnTo>
                      <a:pt x="424" y="390"/>
                    </a:lnTo>
                    <a:cubicBezTo>
                      <a:pt x="521" y="390"/>
                      <a:pt x="619" y="293"/>
                      <a:pt x="586" y="195"/>
                    </a:cubicBezTo>
                    <a:cubicBezTo>
                      <a:pt x="586" y="65"/>
                      <a:pt x="489" y="0"/>
                      <a:pt x="3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120;p71">
                <a:extLst>
                  <a:ext uri="{FF2B5EF4-FFF2-40B4-BE49-F238E27FC236}">
                    <a16:creationId xmlns:a16="http://schemas.microsoft.com/office/drawing/2014/main" id="{61B20929-C766-3904-7068-DD244FE75820}"/>
                  </a:ext>
                </a:extLst>
              </p:cNvPr>
              <p:cNvSpPr/>
              <p:nvPr/>
            </p:nvSpPr>
            <p:spPr>
              <a:xfrm>
                <a:off x="11926800" y="3819375"/>
                <a:ext cx="25" cy="25"/>
              </a:xfrm>
              <a:custGeom>
                <a:avLst/>
                <a:gdLst/>
                <a:ahLst/>
                <a:cxnLst/>
                <a:rect l="l" t="t" r="r" b="b"/>
                <a:pathLst>
                  <a:path w="1" h="1" extrusionOk="0">
                    <a:moveTo>
                      <a:pt x="0" y="0"/>
                    </a:move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121;p71">
                <a:extLst>
                  <a:ext uri="{FF2B5EF4-FFF2-40B4-BE49-F238E27FC236}">
                    <a16:creationId xmlns:a16="http://schemas.microsoft.com/office/drawing/2014/main" id="{1DDCF520-DD09-85FA-0A56-C08574A480EF}"/>
                  </a:ext>
                </a:extLst>
              </p:cNvPr>
              <p:cNvSpPr/>
              <p:nvPr/>
            </p:nvSpPr>
            <p:spPr>
              <a:xfrm>
                <a:off x="11782075" y="3934000"/>
                <a:ext cx="133350" cy="132550"/>
              </a:xfrm>
              <a:custGeom>
                <a:avLst/>
                <a:gdLst/>
                <a:ahLst/>
                <a:cxnLst/>
                <a:rect l="l" t="t" r="r" b="b"/>
                <a:pathLst>
                  <a:path w="5334" h="5302" extrusionOk="0">
                    <a:moveTo>
                      <a:pt x="1822" y="5301"/>
                    </a:moveTo>
                    <a:cubicBezTo>
                      <a:pt x="1269" y="5171"/>
                      <a:pt x="781" y="4846"/>
                      <a:pt x="488" y="4358"/>
                    </a:cubicBezTo>
                    <a:cubicBezTo>
                      <a:pt x="196" y="3968"/>
                      <a:pt x="1" y="3480"/>
                      <a:pt x="33" y="2992"/>
                    </a:cubicBezTo>
                    <a:cubicBezTo>
                      <a:pt x="66" y="2505"/>
                      <a:pt x="391" y="2082"/>
                      <a:pt x="879" y="1952"/>
                    </a:cubicBezTo>
                    <a:cubicBezTo>
                      <a:pt x="1139" y="1854"/>
                      <a:pt x="1432" y="1822"/>
                      <a:pt x="1724" y="1854"/>
                    </a:cubicBezTo>
                    <a:cubicBezTo>
                      <a:pt x="2114" y="1919"/>
                      <a:pt x="2180" y="1659"/>
                      <a:pt x="2310" y="1366"/>
                    </a:cubicBezTo>
                    <a:cubicBezTo>
                      <a:pt x="2537" y="358"/>
                      <a:pt x="3773" y="1"/>
                      <a:pt x="4488" y="716"/>
                    </a:cubicBezTo>
                    <a:cubicBezTo>
                      <a:pt x="4944" y="1074"/>
                      <a:pt x="5236" y="1627"/>
                      <a:pt x="5301" y="2179"/>
                    </a:cubicBezTo>
                    <a:cubicBezTo>
                      <a:pt x="5334" y="2505"/>
                      <a:pt x="5334" y="2862"/>
                      <a:pt x="5301" y="3187"/>
                    </a:cubicBezTo>
                    <a:cubicBezTo>
                      <a:pt x="3903" y="3318"/>
                      <a:pt x="2635" y="4098"/>
                      <a:pt x="1822" y="53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122;p71">
                <a:extLst>
                  <a:ext uri="{FF2B5EF4-FFF2-40B4-BE49-F238E27FC236}">
                    <a16:creationId xmlns:a16="http://schemas.microsoft.com/office/drawing/2014/main" id="{150CD660-AA19-0220-B134-799356A9EDDF}"/>
                  </a:ext>
                </a:extLst>
              </p:cNvPr>
              <p:cNvSpPr/>
              <p:nvPr/>
            </p:nvSpPr>
            <p:spPr>
              <a:xfrm>
                <a:off x="11827600" y="4007975"/>
                <a:ext cx="87025" cy="69150"/>
              </a:xfrm>
              <a:custGeom>
                <a:avLst/>
                <a:gdLst/>
                <a:ahLst/>
                <a:cxnLst/>
                <a:rect l="l" t="t" r="r" b="b"/>
                <a:pathLst>
                  <a:path w="3481" h="2766" extrusionOk="0">
                    <a:moveTo>
                      <a:pt x="1" y="2342"/>
                    </a:moveTo>
                    <a:cubicBezTo>
                      <a:pt x="651" y="586"/>
                      <a:pt x="1627" y="1"/>
                      <a:pt x="3480" y="228"/>
                    </a:cubicBezTo>
                    <a:cubicBezTo>
                      <a:pt x="3090" y="1985"/>
                      <a:pt x="1789" y="2765"/>
                      <a:pt x="1" y="23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9" name="Google Shape;2123;p71">
            <a:extLst>
              <a:ext uri="{FF2B5EF4-FFF2-40B4-BE49-F238E27FC236}">
                <a16:creationId xmlns:a16="http://schemas.microsoft.com/office/drawing/2014/main" id="{C0B32FD0-D930-A29B-2535-4756DC4ACB7B}"/>
              </a:ext>
            </a:extLst>
          </p:cNvPr>
          <p:cNvGrpSpPr/>
          <p:nvPr/>
        </p:nvGrpSpPr>
        <p:grpSpPr>
          <a:xfrm>
            <a:off x="7160363" y="3274500"/>
            <a:ext cx="867475" cy="1078500"/>
            <a:chOff x="10806913" y="1555575"/>
            <a:chExt cx="867475" cy="1078500"/>
          </a:xfrm>
        </p:grpSpPr>
        <p:sp>
          <p:nvSpPr>
            <p:cNvPr id="1500" name="Google Shape;2124;p71">
              <a:extLst>
                <a:ext uri="{FF2B5EF4-FFF2-40B4-BE49-F238E27FC236}">
                  <a16:creationId xmlns:a16="http://schemas.microsoft.com/office/drawing/2014/main" id="{4DCBB91C-5CDB-E9D5-56B3-E93E9D49E343}"/>
                </a:ext>
              </a:extLst>
            </p:cNvPr>
            <p:cNvSpPr/>
            <p:nvPr/>
          </p:nvSpPr>
          <p:spPr>
            <a:xfrm>
              <a:off x="10809738" y="1559788"/>
              <a:ext cx="861800" cy="1070050"/>
            </a:xfrm>
            <a:custGeom>
              <a:avLst/>
              <a:gdLst/>
              <a:ahLst/>
              <a:cxnLst/>
              <a:rect l="l" t="t" r="r" b="b"/>
              <a:pathLst>
                <a:path w="34472" h="42802" extrusionOk="0">
                  <a:moveTo>
                    <a:pt x="12899" y="1"/>
                  </a:moveTo>
                  <a:cubicBezTo>
                    <a:pt x="12455" y="1"/>
                    <a:pt x="12048" y="518"/>
                    <a:pt x="12000" y="967"/>
                  </a:cubicBezTo>
                  <a:cubicBezTo>
                    <a:pt x="11903" y="1748"/>
                    <a:pt x="12163" y="2626"/>
                    <a:pt x="12358" y="3406"/>
                  </a:cubicBezTo>
                  <a:cubicBezTo>
                    <a:pt x="12878" y="5683"/>
                    <a:pt x="13854" y="7926"/>
                    <a:pt x="14732" y="10105"/>
                  </a:cubicBezTo>
                  <a:cubicBezTo>
                    <a:pt x="15285" y="11569"/>
                    <a:pt x="15935" y="13032"/>
                    <a:pt x="16553" y="14495"/>
                  </a:cubicBezTo>
                  <a:cubicBezTo>
                    <a:pt x="14707" y="14122"/>
                    <a:pt x="12984" y="13938"/>
                    <a:pt x="11474" y="13938"/>
                  </a:cubicBezTo>
                  <a:cubicBezTo>
                    <a:pt x="8382" y="13938"/>
                    <a:pt x="6183" y="14711"/>
                    <a:pt x="5659" y="16219"/>
                  </a:cubicBezTo>
                  <a:cubicBezTo>
                    <a:pt x="5626" y="16251"/>
                    <a:pt x="5626" y="16284"/>
                    <a:pt x="5626" y="16349"/>
                  </a:cubicBezTo>
                  <a:cubicBezTo>
                    <a:pt x="5594" y="16349"/>
                    <a:pt x="5594" y="16381"/>
                    <a:pt x="5594" y="16414"/>
                  </a:cubicBezTo>
                  <a:lnTo>
                    <a:pt x="66" y="32479"/>
                  </a:lnTo>
                  <a:cubicBezTo>
                    <a:pt x="1" y="32641"/>
                    <a:pt x="1" y="32804"/>
                    <a:pt x="33" y="32966"/>
                  </a:cubicBezTo>
                  <a:lnTo>
                    <a:pt x="33" y="32999"/>
                  </a:lnTo>
                  <a:cubicBezTo>
                    <a:pt x="66" y="33032"/>
                    <a:pt x="66" y="33064"/>
                    <a:pt x="66" y="33129"/>
                  </a:cubicBezTo>
                  <a:lnTo>
                    <a:pt x="66" y="33162"/>
                  </a:lnTo>
                  <a:lnTo>
                    <a:pt x="131" y="33259"/>
                  </a:lnTo>
                  <a:lnTo>
                    <a:pt x="131" y="33324"/>
                  </a:lnTo>
                  <a:cubicBezTo>
                    <a:pt x="163" y="33357"/>
                    <a:pt x="196" y="33389"/>
                    <a:pt x="196" y="33422"/>
                  </a:cubicBezTo>
                  <a:lnTo>
                    <a:pt x="228" y="33454"/>
                  </a:lnTo>
                  <a:cubicBezTo>
                    <a:pt x="261" y="33487"/>
                    <a:pt x="326" y="33519"/>
                    <a:pt x="358" y="33552"/>
                  </a:cubicBezTo>
                  <a:cubicBezTo>
                    <a:pt x="7591" y="39564"/>
                    <a:pt x="16694" y="42802"/>
                    <a:pt x="26039" y="42802"/>
                  </a:cubicBezTo>
                  <a:cubicBezTo>
                    <a:pt x="26400" y="42802"/>
                    <a:pt x="26761" y="42797"/>
                    <a:pt x="27122" y="42787"/>
                  </a:cubicBezTo>
                  <a:cubicBezTo>
                    <a:pt x="27545" y="42755"/>
                    <a:pt x="27902" y="42495"/>
                    <a:pt x="28065" y="42104"/>
                  </a:cubicBezTo>
                  <a:cubicBezTo>
                    <a:pt x="28065" y="42072"/>
                    <a:pt x="28098" y="42007"/>
                    <a:pt x="28098" y="41942"/>
                  </a:cubicBezTo>
                  <a:lnTo>
                    <a:pt x="31610" y="31796"/>
                  </a:lnTo>
                  <a:cubicBezTo>
                    <a:pt x="31675" y="31633"/>
                    <a:pt x="31707" y="31471"/>
                    <a:pt x="31772" y="31308"/>
                  </a:cubicBezTo>
                  <a:lnTo>
                    <a:pt x="33561" y="26040"/>
                  </a:lnTo>
                  <a:cubicBezTo>
                    <a:pt x="33593" y="26040"/>
                    <a:pt x="33593" y="26007"/>
                    <a:pt x="33593" y="25975"/>
                  </a:cubicBezTo>
                  <a:cubicBezTo>
                    <a:pt x="33626" y="25942"/>
                    <a:pt x="33626" y="25877"/>
                    <a:pt x="33658" y="25845"/>
                  </a:cubicBezTo>
                  <a:cubicBezTo>
                    <a:pt x="34471" y="23568"/>
                    <a:pt x="31187" y="20284"/>
                    <a:pt x="25951" y="17682"/>
                  </a:cubicBezTo>
                  <a:cubicBezTo>
                    <a:pt x="26537" y="16381"/>
                    <a:pt x="27122" y="15113"/>
                    <a:pt x="27707" y="13812"/>
                  </a:cubicBezTo>
                  <a:cubicBezTo>
                    <a:pt x="28520" y="12089"/>
                    <a:pt x="29333" y="10365"/>
                    <a:pt x="30146" y="8609"/>
                  </a:cubicBezTo>
                  <a:cubicBezTo>
                    <a:pt x="30634" y="7569"/>
                    <a:pt x="31512" y="6203"/>
                    <a:pt x="31447" y="5032"/>
                  </a:cubicBezTo>
                  <a:cubicBezTo>
                    <a:pt x="31411" y="4548"/>
                    <a:pt x="31079" y="4361"/>
                    <a:pt x="30717" y="4361"/>
                  </a:cubicBezTo>
                  <a:cubicBezTo>
                    <a:pt x="30422" y="4361"/>
                    <a:pt x="30108" y="4485"/>
                    <a:pt x="29919" y="4674"/>
                  </a:cubicBezTo>
                  <a:cubicBezTo>
                    <a:pt x="29333" y="5227"/>
                    <a:pt x="28976" y="6105"/>
                    <a:pt x="28650" y="6788"/>
                  </a:cubicBezTo>
                  <a:cubicBezTo>
                    <a:pt x="27610" y="8869"/>
                    <a:pt x="26959" y="11243"/>
                    <a:pt x="26244" y="13455"/>
                  </a:cubicBezTo>
                  <a:cubicBezTo>
                    <a:pt x="25821" y="14723"/>
                    <a:pt x="25463" y="15991"/>
                    <a:pt x="25073" y="17260"/>
                  </a:cubicBezTo>
                  <a:cubicBezTo>
                    <a:pt x="23935" y="16739"/>
                    <a:pt x="22732" y="16251"/>
                    <a:pt x="21463" y="15829"/>
                  </a:cubicBezTo>
                  <a:cubicBezTo>
                    <a:pt x="20163" y="15373"/>
                    <a:pt x="18829" y="14983"/>
                    <a:pt x="17496" y="14690"/>
                  </a:cubicBezTo>
                  <a:cubicBezTo>
                    <a:pt x="17008" y="12934"/>
                    <a:pt x="16553" y="11178"/>
                    <a:pt x="16098" y="9422"/>
                  </a:cubicBezTo>
                  <a:cubicBezTo>
                    <a:pt x="15512" y="7309"/>
                    <a:pt x="15057" y="5162"/>
                    <a:pt x="14504" y="3016"/>
                  </a:cubicBezTo>
                  <a:cubicBezTo>
                    <a:pt x="14277" y="2105"/>
                    <a:pt x="14049" y="967"/>
                    <a:pt x="13399" y="252"/>
                  </a:cubicBezTo>
                  <a:cubicBezTo>
                    <a:pt x="13239" y="74"/>
                    <a:pt x="13066" y="1"/>
                    <a:pt x="12899"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2125;p71">
              <a:extLst>
                <a:ext uri="{FF2B5EF4-FFF2-40B4-BE49-F238E27FC236}">
                  <a16:creationId xmlns:a16="http://schemas.microsoft.com/office/drawing/2014/main" id="{23AF64AD-A340-1EA3-C655-C0A6DCD60751}"/>
                </a:ext>
              </a:extLst>
            </p:cNvPr>
            <p:cNvGrpSpPr/>
            <p:nvPr/>
          </p:nvGrpSpPr>
          <p:grpSpPr>
            <a:xfrm>
              <a:off x="10806913" y="1555575"/>
              <a:ext cx="867475" cy="1078500"/>
              <a:chOff x="11793450" y="1215750"/>
              <a:chExt cx="867475" cy="1078500"/>
            </a:xfrm>
          </p:grpSpPr>
          <p:sp>
            <p:nvSpPr>
              <p:cNvPr id="1502" name="Google Shape;2126;p71">
                <a:extLst>
                  <a:ext uri="{FF2B5EF4-FFF2-40B4-BE49-F238E27FC236}">
                    <a16:creationId xmlns:a16="http://schemas.microsoft.com/office/drawing/2014/main" id="{1DE04C22-F2AC-C8FC-8B6F-A6B5B997AA75}"/>
                  </a:ext>
                </a:extLst>
              </p:cNvPr>
              <p:cNvSpPr/>
              <p:nvPr/>
            </p:nvSpPr>
            <p:spPr>
              <a:xfrm>
                <a:off x="11793450" y="1623675"/>
                <a:ext cx="843900" cy="670575"/>
              </a:xfrm>
              <a:custGeom>
                <a:avLst/>
                <a:gdLst/>
                <a:ahLst/>
                <a:cxnLst/>
                <a:rect l="l" t="t" r="r" b="b"/>
                <a:pathLst>
                  <a:path w="33756" h="26823" extrusionOk="0">
                    <a:moveTo>
                      <a:pt x="6276" y="1"/>
                    </a:moveTo>
                    <a:cubicBezTo>
                      <a:pt x="5993" y="1"/>
                      <a:pt x="5729" y="182"/>
                      <a:pt x="5626" y="464"/>
                    </a:cubicBezTo>
                    <a:lnTo>
                      <a:pt x="130" y="16529"/>
                    </a:lnTo>
                    <a:cubicBezTo>
                      <a:pt x="0" y="16919"/>
                      <a:pt x="130" y="17342"/>
                      <a:pt x="423" y="17602"/>
                    </a:cubicBezTo>
                    <a:cubicBezTo>
                      <a:pt x="7627" y="23558"/>
                      <a:pt x="16684" y="26823"/>
                      <a:pt x="26019" y="26823"/>
                    </a:cubicBezTo>
                    <a:cubicBezTo>
                      <a:pt x="26418" y="26823"/>
                      <a:pt x="26819" y="26817"/>
                      <a:pt x="27219" y="26805"/>
                    </a:cubicBezTo>
                    <a:cubicBezTo>
                      <a:pt x="27609" y="26772"/>
                      <a:pt x="27967" y="26545"/>
                      <a:pt x="28130" y="26154"/>
                    </a:cubicBezTo>
                    <a:cubicBezTo>
                      <a:pt x="29983" y="20789"/>
                      <a:pt x="31804" y="15455"/>
                      <a:pt x="33658" y="10090"/>
                    </a:cubicBezTo>
                    <a:cubicBezTo>
                      <a:pt x="33756" y="9732"/>
                      <a:pt x="33593" y="9342"/>
                      <a:pt x="33235" y="9244"/>
                    </a:cubicBezTo>
                    <a:lnTo>
                      <a:pt x="6504" y="41"/>
                    </a:lnTo>
                    <a:cubicBezTo>
                      <a:pt x="6429" y="14"/>
                      <a:pt x="6352" y="1"/>
                      <a:pt x="6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127;p71">
                <a:extLst>
                  <a:ext uri="{FF2B5EF4-FFF2-40B4-BE49-F238E27FC236}">
                    <a16:creationId xmlns:a16="http://schemas.microsoft.com/office/drawing/2014/main" id="{C36B1129-13B9-A9C0-1D2A-1535322B809A}"/>
                  </a:ext>
                </a:extLst>
              </p:cNvPr>
              <p:cNvSpPr/>
              <p:nvPr/>
            </p:nvSpPr>
            <p:spPr>
              <a:xfrm>
                <a:off x="11795875" y="1945000"/>
                <a:ext cx="702450" cy="349250"/>
              </a:xfrm>
              <a:custGeom>
                <a:avLst/>
                <a:gdLst/>
                <a:ahLst/>
                <a:cxnLst/>
                <a:rect l="l" t="t" r="r" b="b"/>
                <a:pathLst>
                  <a:path w="28098" h="13970" extrusionOk="0">
                    <a:moveTo>
                      <a:pt x="6147" y="1"/>
                    </a:moveTo>
                    <a:lnTo>
                      <a:pt x="1" y="4163"/>
                    </a:lnTo>
                    <a:cubicBezTo>
                      <a:pt x="33" y="4391"/>
                      <a:pt x="163" y="4586"/>
                      <a:pt x="326" y="4749"/>
                    </a:cubicBezTo>
                    <a:cubicBezTo>
                      <a:pt x="7530" y="10705"/>
                      <a:pt x="16587" y="13970"/>
                      <a:pt x="25922" y="13970"/>
                    </a:cubicBezTo>
                    <a:cubicBezTo>
                      <a:pt x="26321" y="13970"/>
                      <a:pt x="26722" y="13964"/>
                      <a:pt x="27122" y="13952"/>
                    </a:cubicBezTo>
                    <a:cubicBezTo>
                      <a:pt x="27512" y="13919"/>
                      <a:pt x="27870" y="13692"/>
                      <a:pt x="28033" y="13301"/>
                    </a:cubicBezTo>
                    <a:cubicBezTo>
                      <a:pt x="28033" y="13236"/>
                      <a:pt x="28065" y="13204"/>
                      <a:pt x="28098" y="13139"/>
                    </a:cubicBezTo>
                    <a:lnTo>
                      <a:pt x="27057" y="7188"/>
                    </a:lnTo>
                    <a:lnTo>
                      <a:pt x="18277" y="13106"/>
                    </a:lnTo>
                    <a:lnTo>
                      <a:pt x="16586" y="3611"/>
                    </a:lnTo>
                    <a:lnTo>
                      <a:pt x="7838" y="9529"/>
                    </a:lnTo>
                    <a:lnTo>
                      <a:pt x="6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128;p71">
                <a:extLst>
                  <a:ext uri="{FF2B5EF4-FFF2-40B4-BE49-F238E27FC236}">
                    <a16:creationId xmlns:a16="http://schemas.microsoft.com/office/drawing/2014/main" id="{EFD64826-FAE1-88AF-C85F-1F4F057E675B}"/>
                  </a:ext>
                </a:extLst>
              </p:cNvPr>
              <p:cNvSpPr/>
              <p:nvPr/>
            </p:nvSpPr>
            <p:spPr>
              <a:xfrm>
                <a:off x="11917025" y="1623675"/>
                <a:ext cx="716250" cy="465250"/>
              </a:xfrm>
              <a:custGeom>
                <a:avLst/>
                <a:gdLst/>
                <a:ahLst/>
                <a:cxnLst/>
                <a:rect l="l" t="t" r="r" b="b"/>
                <a:pathLst>
                  <a:path w="28650" h="18610" extrusionOk="0">
                    <a:moveTo>
                      <a:pt x="1314" y="0"/>
                    </a:moveTo>
                    <a:cubicBezTo>
                      <a:pt x="1049" y="0"/>
                      <a:pt x="785" y="176"/>
                      <a:pt x="683" y="431"/>
                    </a:cubicBezTo>
                    <a:cubicBezTo>
                      <a:pt x="455" y="1114"/>
                      <a:pt x="228" y="1765"/>
                      <a:pt x="0" y="2415"/>
                    </a:cubicBezTo>
                    <a:lnTo>
                      <a:pt x="1691" y="11553"/>
                    </a:lnTo>
                    <a:lnTo>
                      <a:pt x="10439" y="5569"/>
                    </a:lnTo>
                    <a:lnTo>
                      <a:pt x="12163" y="15065"/>
                    </a:lnTo>
                    <a:lnTo>
                      <a:pt x="20910" y="9114"/>
                    </a:lnTo>
                    <a:lnTo>
                      <a:pt x="22634" y="18610"/>
                    </a:lnTo>
                    <a:lnTo>
                      <a:pt x="26731" y="15781"/>
                    </a:lnTo>
                    <a:lnTo>
                      <a:pt x="28650" y="10317"/>
                    </a:lnTo>
                    <a:lnTo>
                      <a:pt x="24162" y="7813"/>
                    </a:lnTo>
                    <a:lnTo>
                      <a:pt x="20423" y="6513"/>
                    </a:lnTo>
                    <a:lnTo>
                      <a:pt x="20748" y="8204"/>
                    </a:lnTo>
                    <a:lnTo>
                      <a:pt x="13366" y="4106"/>
                    </a:lnTo>
                    <a:lnTo>
                      <a:pt x="9951" y="2903"/>
                    </a:lnTo>
                    <a:lnTo>
                      <a:pt x="10276" y="4691"/>
                    </a:lnTo>
                    <a:lnTo>
                      <a:pt x="2569" y="399"/>
                    </a:lnTo>
                    <a:lnTo>
                      <a:pt x="1529" y="41"/>
                    </a:lnTo>
                    <a:cubicBezTo>
                      <a:pt x="1459" y="13"/>
                      <a:pt x="1387" y="0"/>
                      <a:pt x="1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129;p71">
                <a:extLst>
                  <a:ext uri="{FF2B5EF4-FFF2-40B4-BE49-F238E27FC236}">
                    <a16:creationId xmlns:a16="http://schemas.microsoft.com/office/drawing/2014/main" id="{82E2E970-3BB4-EBEF-53AB-E47A114D4F2D}"/>
                  </a:ext>
                </a:extLst>
              </p:cNvPr>
              <p:cNvSpPr/>
              <p:nvPr/>
            </p:nvSpPr>
            <p:spPr>
              <a:xfrm>
                <a:off x="11907250" y="1623675"/>
                <a:ext cx="730100" cy="361925"/>
              </a:xfrm>
              <a:custGeom>
                <a:avLst/>
                <a:gdLst/>
                <a:ahLst/>
                <a:cxnLst/>
                <a:rect l="l" t="t" r="r" b="b"/>
                <a:pathLst>
                  <a:path w="29204" h="14477" extrusionOk="0">
                    <a:moveTo>
                      <a:pt x="1721" y="0"/>
                    </a:moveTo>
                    <a:cubicBezTo>
                      <a:pt x="1440" y="0"/>
                      <a:pt x="1176" y="176"/>
                      <a:pt x="1074" y="431"/>
                    </a:cubicBezTo>
                    <a:lnTo>
                      <a:pt x="1" y="3618"/>
                    </a:lnTo>
                    <a:cubicBezTo>
                      <a:pt x="1367" y="6545"/>
                      <a:pt x="6537" y="10057"/>
                      <a:pt x="13269" y="12366"/>
                    </a:cubicBezTo>
                    <a:cubicBezTo>
                      <a:pt x="17352" y="13773"/>
                      <a:pt x="21271" y="14477"/>
                      <a:pt x="24365" y="14477"/>
                    </a:cubicBezTo>
                    <a:cubicBezTo>
                      <a:pt x="25633" y="14477"/>
                      <a:pt x="26762" y="14358"/>
                      <a:pt x="27708" y="14122"/>
                    </a:cubicBezTo>
                    <a:lnTo>
                      <a:pt x="29106" y="10057"/>
                    </a:lnTo>
                    <a:cubicBezTo>
                      <a:pt x="29204" y="9732"/>
                      <a:pt x="29041" y="9342"/>
                      <a:pt x="28683" y="9244"/>
                    </a:cubicBezTo>
                    <a:lnTo>
                      <a:pt x="1952" y="41"/>
                    </a:lnTo>
                    <a:cubicBezTo>
                      <a:pt x="1876" y="13"/>
                      <a:pt x="1798" y="0"/>
                      <a:pt x="1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130;p71">
                <a:extLst>
                  <a:ext uri="{FF2B5EF4-FFF2-40B4-BE49-F238E27FC236}">
                    <a16:creationId xmlns:a16="http://schemas.microsoft.com/office/drawing/2014/main" id="{AE09B459-BAFC-E490-9025-AEB0E5A88008}"/>
                  </a:ext>
                </a:extLst>
              </p:cNvPr>
              <p:cNvSpPr/>
              <p:nvPr/>
            </p:nvSpPr>
            <p:spPr>
              <a:xfrm>
                <a:off x="11911325" y="1573150"/>
                <a:ext cx="749600" cy="354325"/>
              </a:xfrm>
              <a:custGeom>
                <a:avLst/>
                <a:gdLst/>
                <a:ahLst/>
                <a:cxnLst/>
                <a:rect l="l" t="t" r="r" b="b"/>
                <a:pathLst>
                  <a:path w="29984" h="14173" extrusionOk="0">
                    <a:moveTo>
                      <a:pt x="6766" y="1"/>
                    </a:moveTo>
                    <a:cubicBezTo>
                      <a:pt x="3697" y="1"/>
                      <a:pt x="1519" y="759"/>
                      <a:pt x="1009" y="2257"/>
                    </a:cubicBezTo>
                    <a:cubicBezTo>
                      <a:pt x="1" y="5151"/>
                      <a:pt x="5496" y="9639"/>
                      <a:pt x="13204" y="12273"/>
                    </a:cubicBezTo>
                    <a:cubicBezTo>
                      <a:pt x="16891" y="13544"/>
                      <a:pt x="20432" y="14172"/>
                      <a:pt x="23233" y="14172"/>
                    </a:cubicBezTo>
                    <a:cubicBezTo>
                      <a:pt x="26311" y="14172"/>
                      <a:pt x="28497" y="13414"/>
                      <a:pt x="29008" y="11916"/>
                    </a:cubicBezTo>
                    <a:cubicBezTo>
                      <a:pt x="29984" y="9021"/>
                      <a:pt x="24520" y="4534"/>
                      <a:pt x="16781" y="1900"/>
                    </a:cubicBezTo>
                    <a:cubicBezTo>
                      <a:pt x="13093" y="629"/>
                      <a:pt x="9560" y="1"/>
                      <a:pt x="6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131;p71">
                <a:extLst>
                  <a:ext uri="{FF2B5EF4-FFF2-40B4-BE49-F238E27FC236}">
                    <a16:creationId xmlns:a16="http://schemas.microsoft.com/office/drawing/2014/main" id="{A1BE3702-53AE-EA79-7F8C-C030A2C87B72}"/>
                  </a:ext>
                </a:extLst>
              </p:cNvPr>
              <p:cNvSpPr/>
              <p:nvPr/>
            </p:nvSpPr>
            <p:spPr>
              <a:xfrm>
                <a:off x="11953600" y="1600300"/>
                <a:ext cx="668300" cy="301000"/>
              </a:xfrm>
              <a:custGeom>
                <a:avLst/>
                <a:gdLst/>
                <a:ahLst/>
                <a:cxnLst/>
                <a:rect l="l" t="t" r="r" b="b"/>
                <a:pathLst>
                  <a:path w="26732" h="12040" extrusionOk="0">
                    <a:moveTo>
                      <a:pt x="4421" y="418"/>
                    </a:moveTo>
                    <a:cubicBezTo>
                      <a:pt x="4692" y="418"/>
                      <a:pt x="4964" y="430"/>
                      <a:pt x="5236" y="456"/>
                    </a:cubicBezTo>
                    <a:cubicBezTo>
                      <a:pt x="8358" y="586"/>
                      <a:pt x="11448" y="1399"/>
                      <a:pt x="14407" y="2374"/>
                    </a:cubicBezTo>
                    <a:cubicBezTo>
                      <a:pt x="17269" y="3285"/>
                      <a:pt x="20000" y="4586"/>
                      <a:pt x="22537" y="6179"/>
                    </a:cubicBezTo>
                    <a:cubicBezTo>
                      <a:pt x="23447" y="6765"/>
                      <a:pt x="24293" y="7415"/>
                      <a:pt x="25041" y="8195"/>
                    </a:cubicBezTo>
                    <a:cubicBezTo>
                      <a:pt x="25496" y="8683"/>
                      <a:pt x="25984" y="9301"/>
                      <a:pt x="25984" y="9984"/>
                    </a:cubicBezTo>
                    <a:cubicBezTo>
                      <a:pt x="25984" y="10114"/>
                      <a:pt x="25951" y="10244"/>
                      <a:pt x="25919" y="10342"/>
                    </a:cubicBezTo>
                    <a:cubicBezTo>
                      <a:pt x="25691" y="11025"/>
                      <a:pt x="24878" y="11252"/>
                      <a:pt x="24260" y="11415"/>
                    </a:cubicBezTo>
                    <a:cubicBezTo>
                      <a:pt x="23567" y="11541"/>
                      <a:pt x="22874" y="11613"/>
                      <a:pt x="22173" y="11613"/>
                    </a:cubicBezTo>
                    <a:cubicBezTo>
                      <a:pt x="21788" y="11613"/>
                      <a:pt x="21400" y="11591"/>
                      <a:pt x="21008" y="11545"/>
                    </a:cubicBezTo>
                    <a:cubicBezTo>
                      <a:pt x="17854" y="11350"/>
                      <a:pt x="14699" y="10504"/>
                      <a:pt x="11740" y="9464"/>
                    </a:cubicBezTo>
                    <a:cubicBezTo>
                      <a:pt x="8943" y="8521"/>
                      <a:pt x="6277" y="7220"/>
                      <a:pt x="3805" y="5594"/>
                    </a:cubicBezTo>
                    <a:cubicBezTo>
                      <a:pt x="2927" y="5041"/>
                      <a:pt x="2147" y="4358"/>
                      <a:pt x="1464" y="3610"/>
                    </a:cubicBezTo>
                    <a:cubicBezTo>
                      <a:pt x="1074" y="3155"/>
                      <a:pt x="618" y="2505"/>
                      <a:pt x="716" y="1854"/>
                    </a:cubicBezTo>
                    <a:cubicBezTo>
                      <a:pt x="846" y="1204"/>
                      <a:pt x="1562" y="879"/>
                      <a:pt x="2147" y="683"/>
                    </a:cubicBezTo>
                    <a:cubicBezTo>
                      <a:pt x="2891" y="515"/>
                      <a:pt x="3654" y="418"/>
                      <a:pt x="4421" y="418"/>
                    </a:cubicBezTo>
                    <a:close/>
                    <a:moveTo>
                      <a:pt x="4588" y="0"/>
                    </a:moveTo>
                    <a:cubicBezTo>
                      <a:pt x="3616" y="0"/>
                      <a:pt x="2653" y="115"/>
                      <a:pt x="1757" y="423"/>
                    </a:cubicBezTo>
                    <a:cubicBezTo>
                      <a:pt x="553" y="814"/>
                      <a:pt x="1" y="1822"/>
                      <a:pt x="553" y="2992"/>
                    </a:cubicBezTo>
                    <a:cubicBezTo>
                      <a:pt x="944" y="3708"/>
                      <a:pt x="1464" y="4326"/>
                      <a:pt x="2082" y="4813"/>
                    </a:cubicBezTo>
                    <a:cubicBezTo>
                      <a:pt x="2960" y="5561"/>
                      <a:pt x="3870" y="6212"/>
                      <a:pt x="4846" y="6765"/>
                    </a:cubicBezTo>
                    <a:cubicBezTo>
                      <a:pt x="7480" y="8293"/>
                      <a:pt x="10277" y="9496"/>
                      <a:pt x="13204" y="10407"/>
                    </a:cubicBezTo>
                    <a:cubicBezTo>
                      <a:pt x="16000" y="11350"/>
                      <a:pt x="18927" y="11870"/>
                      <a:pt x="21886" y="12033"/>
                    </a:cubicBezTo>
                    <a:cubicBezTo>
                      <a:pt x="22038" y="12036"/>
                      <a:pt x="22203" y="12039"/>
                      <a:pt x="22378" y="12039"/>
                    </a:cubicBezTo>
                    <a:cubicBezTo>
                      <a:pt x="23749" y="12039"/>
                      <a:pt x="25705" y="11867"/>
                      <a:pt x="26274" y="10557"/>
                    </a:cubicBezTo>
                    <a:lnTo>
                      <a:pt x="26274" y="10557"/>
                    </a:lnTo>
                    <a:cubicBezTo>
                      <a:pt x="26302" y="10537"/>
                      <a:pt x="26326" y="10509"/>
                      <a:pt x="26341" y="10472"/>
                    </a:cubicBezTo>
                    <a:cubicBezTo>
                      <a:pt x="26732" y="9106"/>
                      <a:pt x="25333" y="7805"/>
                      <a:pt x="24423" y="7057"/>
                    </a:cubicBezTo>
                    <a:cubicBezTo>
                      <a:pt x="22472" y="5399"/>
                      <a:pt x="20065" y="4196"/>
                      <a:pt x="17691" y="3187"/>
                    </a:cubicBezTo>
                    <a:cubicBezTo>
                      <a:pt x="14699" y="1919"/>
                      <a:pt x="11578" y="976"/>
                      <a:pt x="8358" y="423"/>
                    </a:cubicBezTo>
                    <a:cubicBezTo>
                      <a:pt x="7173" y="201"/>
                      <a:pt x="5873" y="0"/>
                      <a:pt x="45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132;p71">
                <a:extLst>
                  <a:ext uri="{FF2B5EF4-FFF2-40B4-BE49-F238E27FC236}">
                    <a16:creationId xmlns:a16="http://schemas.microsoft.com/office/drawing/2014/main" id="{3C6922CD-0084-8AD5-49B1-990A868E4FD2}"/>
                  </a:ext>
                </a:extLst>
              </p:cNvPr>
              <p:cNvSpPr/>
              <p:nvPr/>
            </p:nvSpPr>
            <p:spPr>
              <a:xfrm>
                <a:off x="12350350" y="1328775"/>
                <a:ext cx="232525" cy="487800"/>
              </a:xfrm>
              <a:custGeom>
                <a:avLst/>
                <a:gdLst/>
                <a:ahLst/>
                <a:cxnLst/>
                <a:rect l="l" t="t" r="r" b="b"/>
                <a:pathLst>
                  <a:path w="9301" h="19512" extrusionOk="0">
                    <a:moveTo>
                      <a:pt x="9236" y="878"/>
                    </a:moveTo>
                    <a:cubicBezTo>
                      <a:pt x="9301" y="2049"/>
                      <a:pt x="8423" y="3415"/>
                      <a:pt x="7935" y="4455"/>
                    </a:cubicBezTo>
                    <a:cubicBezTo>
                      <a:pt x="7122" y="6211"/>
                      <a:pt x="6276" y="7935"/>
                      <a:pt x="5496" y="9658"/>
                    </a:cubicBezTo>
                    <a:cubicBezTo>
                      <a:pt x="4618" y="11577"/>
                      <a:pt x="3707" y="13528"/>
                      <a:pt x="2894" y="15447"/>
                    </a:cubicBezTo>
                    <a:cubicBezTo>
                      <a:pt x="2374" y="16585"/>
                      <a:pt x="2894" y="18081"/>
                      <a:pt x="1821" y="19024"/>
                    </a:cubicBezTo>
                    <a:cubicBezTo>
                      <a:pt x="1366" y="19447"/>
                      <a:pt x="358" y="19512"/>
                      <a:pt x="163" y="18731"/>
                    </a:cubicBezTo>
                    <a:cubicBezTo>
                      <a:pt x="0" y="18016"/>
                      <a:pt x="586" y="17431"/>
                      <a:pt x="1041" y="16975"/>
                    </a:cubicBezTo>
                    <a:cubicBezTo>
                      <a:pt x="1594" y="16487"/>
                      <a:pt x="2016" y="15870"/>
                      <a:pt x="2277" y="15154"/>
                    </a:cubicBezTo>
                    <a:cubicBezTo>
                      <a:pt x="2862" y="13203"/>
                      <a:pt x="3382" y="11252"/>
                      <a:pt x="4033" y="9301"/>
                    </a:cubicBezTo>
                    <a:cubicBezTo>
                      <a:pt x="4748" y="7089"/>
                      <a:pt x="5398" y="4715"/>
                      <a:pt x="6439" y="2634"/>
                    </a:cubicBezTo>
                    <a:cubicBezTo>
                      <a:pt x="6764" y="1951"/>
                      <a:pt x="7122" y="1073"/>
                      <a:pt x="7707" y="553"/>
                    </a:cubicBezTo>
                    <a:cubicBezTo>
                      <a:pt x="8130" y="130"/>
                      <a:pt x="9171" y="0"/>
                      <a:pt x="9236" y="8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133;p71">
                <a:extLst>
                  <a:ext uri="{FF2B5EF4-FFF2-40B4-BE49-F238E27FC236}">
                    <a16:creationId xmlns:a16="http://schemas.microsoft.com/office/drawing/2014/main" id="{2B121150-DCE1-A15B-D71A-4C81EC0D25B2}"/>
                  </a:ext>
                </a:extLst>
              </p:cNvPr>
              <p:cNvSpPr/>
              <p:nvPr/>
            </p:nvSpPr>
            <p:spPr>
              <a:xfrm>
                <a:off x="12091800" y="1215750"/>
                <a:ext cx="187825" cy="516275"/>
              </a:xfrm>
              <a:custGeom>
                <a:avLst/>
                <a:gdLst/>
                <a:ahLst/>
                <a:cxnLst/>
                <a:rect l="l" t="t" r="r" b="b"/>
                <a:pathLst>
                  <a:path w="7513" h="20651" extrusionOk="0">
                    <a:moveTo>
                      <a:pt x="1529" y="619"/>
                    </a:moveTo>
                    <a:cubicBezTo>
                      <a:pt x="2180" y="1334"/>
                      <a:pt x="2407" y="2472"/>
                      <a:pt x="2635" y="3383"/>
                    </a:cubicBezTo>
                    <a:cubicBezTo>
                      <a:pt x="3188" y="5529"/>
                      <a:pt x="3643" y="7675"/>
                      <a:pt x="4196" y="9789"/>
                    </a:cubicBezTo>
                    <a:cubicBezTo>
                      <a:pt x="4749" y="11838"/>
                      <a:pt x="5269" y="13887"/>
                      <a:pt x="5854" y="15935"/>
                    </a:cubicBezTo>
                    <a:cubicBezTo>
                      <a:pt x="6180" y="17106"/>
                      <a:pt x="7513" y="17952"/>
                      <a:pt x="7318" y="19350"/>
                    </a:cubicBezTo>
                    <a:cubicBezTo>
                      <a:pt x="7220" y="19968"/>
                      <a:pt x="6472" y="20651"/>
                      <a:pt x="5822" y="20163"/>
                    </a:cubicBezTo>
                    <a:cubicBezTo>
                      <a:pt x="5172" y="19675"/>
                      <a:pt x="5334" y="18895"/>
                      <a:pt x="5432" y="18277"/>
                    </a:cubicBezTo>
                    <a:cubicBezTo>
                      <a:pt x="5562" y="17529"/>
                      <a:pt x="5464" y="16781"/>
                      <a:pt x="5204" y="16098"/>
                    </a:cubicBezTo>
                    <a:cubicBezTo>
                      <a:pt x="4424" y="14212"/>
                      <a:pt x="3578" y="12358"/>
                      <a:pt x="2863" y="10440"/>
                    </a:cubicBezTo>
                    <a:cubicBezTo>
                      <a:pt x="1985" y="8293"/>
                      <a:pt x="1009" y="6049"/>
                      <a:pt x="456" y="3773"/>
                    </a:cubicBezTo>
                    <a:cubicBezTo>
                      <a:pt x="294" y="2993"/>
                      <a:pt x="1" y="2147"/>
                      <a:pt x="98" y="1334"/>
                    </a:cubicBezTo>
                    <a:cubicBezTo>
                      <a:pt x="196" y="749"/>
                      <a:pt x="911" y="1"/>
                      <a:pt x="1529" y="6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134;p71">
                <a:extLst>
                  <a:ext uri="{FF2B5EF4-FFF2-40B4-BE49-F238E27FC236}">
                    <a16:creationId xmlns:a16="http://schemas.microsoft.com/office/drawing/2014/main" id="{49315C02-F98C-BB13-83DA-7FC5173106BB}"/>
                  </a:ext>
                </a:extLst>
              </p:cNvPr>
              <p:cNvSpPr/>
              <p:nvPr/>
            </p:nvSpPr>
            <p:spPr>
              <a:xfrm>
                <a:off x="12030825" y="1671025"/>
                <a:ext cx="152875" cy="110600"/>
              </a:xfrm>
              <a:custGeom>
                <a:avLst/>
                <a:gdLst/>
                <a:ahLst/>
                <a:cxnLst/>
                <a:rect l="l" t="t" r="r" b="b"/>
                <a:pathLst>
                  <a:path w="6115" h="4424" extrusionOk="0">
                    <a:moveTo>
                      <a:pt x="5107" y="2537"/>
                    </a:moveTo>
                    <a:cubicBezTo>
                      <a:pt x="3936" y="2115"/>
                      <a:pt x="2863" y="1497"/>
                      <a:pt x="1920" y="684"/>
                    </a:cubicBezTo>
                    <a:cubicBezTo>
                      <a:pt x="1139" y="1"/>
                      <a:pt x="1" y="1139"/>
                      <a:pt x="781" y="1822"/>
                    </a:cubicBezTo>
                    <a:cubicBezTo>
                      <a:pt x="1920" y="2830"/>
                      <a:pt x="3253" y="3578"/>
                      <a:pt x="4684" y="4098"/>
                    </a:cubicBezTo>
                    <a:cubicBezTo>
                      <a:pt x="5692" y="4423"/>
                      <a:pt x="6115" y="2862"/>
                      <a:pt x="5107" y="25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135;p71">
                <a:extLst>
                  <a:ext uri="{FF2B5EF4-FFF2-40B4-BE49-F238E27FC236}">
                    <a16:creationId xmlns:a16="http://schemas.microsoft.com/office/drawing/2014/main" id="{1DEE15D1-C1E1-EAE3-F34D-3269174CC7EB}"/>
                  </a:ext>
                </a:extLst>
              </p:cNvPr>
              <p:cNvSpPr/>
              <p:nvPr/>
            </p:nvSpPr>
            <p:spPr>
              <a:xfrm>
                <a:off x="12195050" y="1762900"/>
                <a:ext cx="52075" cy="40675"/>
              </a:xfrm>
              <a:custGeom>
                <a:avLst/>
                <a:gdLst/>
                <a:ahLst/>
                <a:cxnLst/>
                <a:rect l="l" t="t" r="r" b="b"/>
                <a:pathLst>
                  <a:path w="2083" h="1627" extrusionOk="0">
                    <a:moveTo>
                      <a:pt x="1042" y="0"/>
                    </a:moveTo>
                    <a:cubicBezTo>
                      <a:pt x="1" y="0"/>
                      <a:pt x="1" y="1626"/>
                      <a:pt x="1042" y="1626"/>
                    </a:cubicBezTo>
                    <a:cubicBezTo>
                      <a:pt x="2082" y="1626"/>
                      <a:pt x="2082" y="0"/>
                      <a:pt x="10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136;p71">
                <a:extLst>
                  <a:ext uri="{FF2B5EF4-FFF2-40B4-BE49-F238E27FC236}">
                    <a16:creationId xmlns:a16="http://schemas.microsoft.com/office/drawing/2014/main" id="{FF5F8B79-F215-4ACC-77E4-7D9AE4D43DFE}"/>
                  </a:ext>
                </a:extLst>
              </p:cNvPr>
              <p:cNvSpPr/>
              <p:nvPr/>
            </p:nvSpPr>
            <p:spPr>
              <a:xfrm>
                <a:off x="12473100" y="2017375"/>
                <a:ext cx="67500" cy="195125"/>
              </a:xfrm>
              <a:custGeom>
                <a:avLst/>
                <a:gdLst/>
                <a:ahLst/>
                <a:cxnLst/>
                <a:rect l="l" t="t" r="r" b="b"/>
                <a:pathLst>
                  <a:path w="2700" h="7805" extrusionOk="0">
                    <a:moveTo>
                      <a:pt x="2570" y="813"/>
                    </a:moveTo>
                    <a:cubicBezTo>
                      <a:pt x="2700" y="228"/>
                      <a:pt x="1854" y="0"/>
                      <a:pt x="1724" y="585"/>
                    </a:cubicBezTo>
                    <a:cubicBezTo>
                      <a:pt x="1171" y="2732"/>
                      <a:pt x="684" y="4878"/>
                      <a:pt x="131" y="7024"/>
                    </a:cubicBezTo>
                    <a:cubicBezTo>
                      <a:pt x="1" y="7577"/>
                      <a:pt x="846" y="7805"/>
                      <a:pt x="976" y="7252"/>
                    </a:cubicBezTo>
                    <a:cubicBezTo>
                      <a:pt x="1529" y="5106"/>
                      <a:pt x="2017" y="2959"/>
                      <a:pt x="2570" y="8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137;p71">
                <a:extLst>
                  <a:ext uri="{FF2B5EF4-FFF2-40B4-BE49-F238E27FC236}">
                    <a16:creationId xmlns:a16="http://schemas.microsoft.com/office/drawing/2014/main" id="{0F0B014A-0552-4FA0-C181-B6B0683D7B8D}"/>
                  </a:ext>
                </a:extLst>
              </p:cNvPr>
              <p:cNvSpPr/>
              <p:nvPr/>
            </p:nvSpPr>
            <p:spPr>
              <a:xfrm>
                <a:off x="12456025" y="2227125"/>
                <a:ext cx="33375" cy="28475"/>
              </a:xfrm>
              <a:custGeom>
                <a:avLst/>
                <a:gdLst/>
                <a:ahLst/>
                <a:cxnLst/>
                <a:rect l="l" t="t" r="r" b="b"/>
                <a:pathLst>
                  <a:path w="1335" h="1139" extrusionOk="0">
                    <a:moveTo>
                      <a:pt x="781" y="130"/>
                    </a:moveTo>
                    <a:cubicBezTo>
                      <a:pt x="196" y="0"/>
                      <a:pt x="1" y="846"/>
                      <a:pt x="554" y="976"/>
                    </a:cubicBezTo>
                    <a:cubicBezTo>
                      <a:pt x="1139" y="1138"/>
                      <a:pt x="1334" y="260"/>
                      <a:pt x="781" y="13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138;p71">
                <a:extLst>
                  <a:ext uri="{FF2B5EF4-FFF2-40B4-BE49-F238E27FC236}">
                    <a16:creationId xmlns:a16="http://schemas.microsoft.com/office/drawing/2014/main" id="{1114BCE9-5EE0-EDE1-792E-2BF4ECD28143}"/>
                  </a:ext>
                </a:extLst>
              </p:cNvPr>
              <p:cNvSpPr/>
              <p:nvPr/>
            </p:nvSpPr>
            <p:spPr>
              <a:xfrm>
                <a:off x="12004425" y="1934050"/>
                <a:ext cx="115050" cy="79450"/>
              </a:xfrm>
              <a:custGeom>
                <a:avLst/>
                <a:gdLst/>
                <a:ahLst/>
                <a:cxnLst/>
                <a:rect l="l" t="t" r="r" b="b"/>
                <a:pathLst>
                  <a:path w="4602" h="3178" extrusionOk="0">
                    <a:moveTo>
                      <a:pt x="2156" y="0"/>
                    </a:moveTo>
                    <a:cubicBezTo>
                      <a:pt x="1255" y="0"/>
                      <a:pt x="512" y="605"/>
                      <a:pt x="146" y="1545"/>
                    </a:cubicBezTo>
                    <a:cubicBezTo>
                      <a:pt x="0" y="1920"/>
                      <a:pt x="323" y="2216"/>
                      <a:pt x="633" y="2216"/>
                    </a:cubicBezTo>
                    <a:cubicBezTo>
                      <a:pt x="806" y="2216"/>
                      <a:pt x="975" y="2124"/>
                      <a:pt x="1057" y="1902"/>
                    </a:cubicBezTo>
                    <a:cubicBezTo>
                      <a:pt x="1258" y="1385"/>
                      <a:pt x="1612" y="969"/>
                      <a:pt x="2185" y="969"/>
                    </a:cubicBezTo>
                    <a:cubicBezTo>
                      <a:pt x="2260" y="969"/>
                      <a:pt x="2340" y="977"/>
                      <a:pt x="2423" y="992"/>
                    </a:cubicBezTo>
                    <a:cubicBezTo>
                      <a:pt x="3236" y="1154"/>
                      <a:pt x="3431" y="1837"/>
                      <a:pt x="3106" y="2520"/>
                    </a:cubicBezTo>
                    <a:cubicBezTo>
                      <a:pt x="2913" y="2884"/>
                      <a:pt x="3242" y="3178"/>
                      <a:pt x="3564" y="3178"/>
                    </a:cubicBezTo>
                    <a:cubicBezTo>
                      <a:pt x="3730" y="3178"/>
                      <a:pt x="3895" y="3099"/>
                      <a:pt x="3984" y="2910"/>
                    </a:cubicBezTo>
                    <a:cubicBezTo>
                      <a:pt x="4602" y="1805"/>
                      <a:pt x="4049" y="439"/>
                      <a:pt x="2846" y="114"/>
                    </a:cubicBezTo>
                    <a:cubicBezTo>
                      <a:pt x="2608" y="37"/>
                      <a:pt x="2377" y="0"/>
                      <a:pt x="2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139;p71">
                <a:extLst>
                  <a:ext uri="{FF2B5EF4-FFF2-40B4-BE49-F238E27FC236}">
                    <a16:creationId xmlns:a16="http://schemas.microsoft.com/office/drawing/2014/main" id="{13C2C7B3-5597-C13A-56D3-4BB575E77AD4}"/>
                  </a:ext>
                </a:extLst>
              </p:cNvPr>
              <p:cNvSpPr/>
              <p:nvPr/>
            </p:nvSpPr>
            <p:spPr>
              <a:xfrm>
                <a:off x="12248850" y="2010925"/>
                <a:ext cx="114525" cy="78175"/>
              </a:xfrm>
              <a:custGeom>
                <a:avLst/>
                <a:gdLst/>
                <a:ahLst/>
                <a:cxnLst/>
                <a:rect l="l" t="t" r="r" b="b"/>
                <a:pathLst>
                  <a:path w="4581" h="3127" extrusionOk="0">
                    <a:moveTo>
                      <a:pt x="2144" y="0"/>
                    </a:moveTo>
                    <a:cubicBezTo>
                      <a:pt x="1202" y="0"/>
                      <a:pt x="445" y="632"/>
                      <a:pt x="125" y="1591"/>
                    </a:cubicBezTo>
                    <a:cubicBezTo>
                      <a:pt x="0" y="1966"/>
                      <a:pt x="316" y="2248"/>
                      <a:pt x="619" y="2248"/>
                    </a:cubicBezTo>
                    <a:cubicBezTo>
                      <a:pt x="788" y="2248"/>
                      <a:pt x="954" y="2159"/>
                      <a:pt x="1036" y="1949"/>
                    </a:cubicBezTo>
                    <a:cubicBezTo>
                      <a:pt x="1209" y="1428"/>
                      <a:pt x="1563" y="985"/>
                      <a:pt x="2166" y="985"/>
                    </a:cubicBezTo>
                    <a:cubicBezTo>
                      <a:pt x="2241" y="985"/>
                      <a:pt x="2319" y="992"/>
                      <a:pt x="2402" y="1006"/>
                    </a:cubicBezTo>
                    <a:cubicBezTo>
                      <a:pt x="3182" y="1136"/>
                      <a:pt x="3410" y="1819"/>
                      <a:pt x="3085" y="2469"/>
                    </a:cubicBezTo>
                    <a:cubicBezTo>
                      <a:pt x="2918" y="2844"/>
                      <a:pt x="3232" y="3126"/>
                      <a:pt x="3547" y="3126"/>
                    </a:cubicBezTo>
                    <a:cubicBezTo>
                      <a:pt x="3724" y="3126"/>
                      <a:pt x="3902" y="3037"/>
                      <a:pt x="3995" y="2827"/>
                    </a:cubicBezTo>
                    <a:cubicBezTo>
                      <a:pt x="4580" y="1754"/>
                      <a:pt x="3963" y="421"/>
                      <a:pt x="2792" y="95"/>
                    </a:cubicBezTo>
                    <a:cubicBezTo>
                      <a:pt x="2569" y="31"/>
                      <a:pt x="2352" y="0"/>
                      <a:pt x="2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140;p71">
                <a:extLst>
                  <a:ext uri="{FF2B5EF4-FFF2-40B4-BE49-F238E27FC236}">
                    <a16:creationId xmlns:a16="http://schemas.microsoft.com/office/drawing/2014/main" id="{3EAC93CC-0090-CC5E-0C93-D09EF0E2D238}"/>
                  </a:ext>
                </a:extLst>
              </p:cNvPr>
              <p:cNvSpPr/>
              <p:nvPr/>
            </p:nvSpPr>
            <p:spPr>
              <a:xfrm>
                <a:off x="12121900" y="2059700"/>
                <a:ext cx="90250" cy="70225"/>
              </a:xfrm>
              <a:custGeom>
                <a:avLst/>
                <a:gdLst/>
                <a:ahLst/>
                <a:cxnLst/>
                <a:rect l="l" t="t" r="r" b="b"/>
                <a:pathLst>
                  <a:path w="3610" h="2809" extrusionOk="0">
                    <a:moveTo>
                      <a:pt x="627" y="0"/>
                    </a:moveTo>
                    <a:cubicBezTo>
                      <a:pt x="432" y="0"/>
                      <a:pt x="248" y="107"/>
                      <a:pt x="195" y="356"/>
                    </a:cubicBezTo>
                    <a:cubicBezTo>
                      <a:pt x="0" y="1396"/>
                      <a:pt x="358" y="2470"/>
                      <a:pt x="1464" y="2762"/>
                    </a:cubicBezTo>
                    <a:cubicBezTo>
                      <a:pt x="1583" y="2794"/>
                      <a:pt x="1698" y="2809"/>
                      <a:pt x="1809" y="2809"/>
                    </a:cubicBezTo>
                    <a:cubicBezTo>
                      <a:pt x="2608" y="2809"/>
                      <a:pt x="3198" y="2041"/>
                      <a:pt x="3512" y="1299"/>
                    </a:cubicBezTo>
                    <a:cubicBezTo>
                      <a:pt x="3610" y="1071"/>
                      <a:pt x="3545" y="779"/>
                      <a:pt x="3317" y="649"/>
                    </a:cubicBezTo>
                    <a:cubicBezTo>
                      <a:pt x="3239" y="604"/>
                      <a:pt x="3149" y="582"/>
                      <a:pt x="3060" y="582"/>
                    </a:cubicBezTo>
                    <a:cubicBezTo>
                      <a:pt x="2889" y="582"/>
                      <a:pt x="2720" y="662"/>
                      <a:pt x="2634" y="811"/>
                    </a:cubicBezTo>
                    <a:cubicBezTo>
                      <a:pt x="2504" y="1169"/>
                      <a:pt x="2244" y="1787"/>
                      <a:pt x="1789" y="1819"/>
                    </a:cubicBezTo>
                    <a:cubicBezTo>
                      <a:pt x="1776" y="1820"/>
                      <a:pt x="1764" y="1820"/>
                      <a:pt x="1751" y="1820"/>
                    </a:cubicBezTo>
                    <a:cubicBezTo>
                      <a:pt x="1136" y="1820"/>
                      <a:pt x="1075" y="1030"/>
                      <a:pt x="1171" y="583"/>
                    </a:cubicBezTo>
                    <a:cubicBezTo>
                      <a:pt x="1229" y="234"/>
                      <a:pt x="91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17" name="Google Shape;2051;p71">
            <a:extLst>
              <a:ext uri="{FF2B5EF4-FFF2-40B4-BE49-F238E27FC236}">
                <a16:creationId xmlns:a16="http://schemas.microsoft.com/office/drawing/2014/main" id="{1614DA0C-5464-7964-736D-F19BB3640184}"/>
              </a:ext>
            </a:extLst>
          </p:cNvPr>
          <p:cNvSpPr/>
          <p:nvPr/>
        </p:nvSpPr>
        <p:spPr>
          <a:xfrm>
            <a:off x="4446838" y="2116750"/>
            <a:ext cx="250324" cy="499698"/>
          </a:xfrm>
          <a:custGeom>
            <a:avLst/>
            <a:gdLst/>
            <a:ahLst/>
            <a:cxnLst/>
            <a:rect l="l" t="t" r="r" b="b"/>
            <a:pathLst>
              <a:path w="3763" h="7512" extrusionOk="0">
                <a:moveTo>
                  <a:pt x="3438" y="4020"/>
                </a:moveTo>
                <a:cubicBezTo>
                  <a:pt x="3104" y="3173"/>
                  <a:pt x="2650" y="2385"/>
                  <a:pt x="2149" y="1630"/>
                </a:cubicBezTo>
                <a:cubicBezTo>
                  <a:pt x="1976" y="1371"/>
                  <a:pt x="1798" y="1112"/>
                  <a:pt x="1604" y="826"/>
                </a:cubicBezTo>
                <a:cubicBezTo>
                  <a:pt x="1739" y="923"/>
                  <a:pt x="1841" y="998"/>
                  <a:pt x="1954" y="1069"/>
                </a:cubicBezTo>
                <a:cubicBezTo>
                  <a:pt x="2267" y="1263"/>
                  <a:pt x="3098" y="1490"/>
                  <a:pt x="3487" y="1446"/>
                </a:cubicBezTo>
                <a:lnTo>
                  <a:pt x="3654" y="1106"/>
                </a:lnTo>
                <a:cubicBezTo>
                  <a:pt x="3411" y="998"/>
                  <a:pt x="2737" y="901"/>
                  <a:pt x="2505" y="788"/>
                </a:cubicBezTo>
                <a:cubicBezTo>
                  <a:pt x="2052" y="572"/>
                  <a:pt x="1598" y="356"/>
                  <a:pt x="1167" y="103"/>
                </a:cubicBezTo>
                <a:cubicBezTo>
                  <a:pt x="1037" y="16"/>
                  <a:pt x="870" y="0"/>
                  <a:pt x="735" y="70"/>
                </a:cubicBezTo>
                <a:cubicBezTo>
                  <a:pt x="751" y="103"/>
                  <a:pt x="762" y="119"/>
                  <a:pt x="773" y="140"/>
                </a:cubicBezTo>
                <a:cubicBezTo>
                  <a:pt x="1372" y="1204"/>
                  <a:pt x="1976" y="2267"/>
                  <a:pt x="2564" y="3340"/>
                </a:cubicBezTo>
                <a:cubicBezTo>
                  <a:pt x="2753" y="3675"/>
                  <a:pt x="2931" y="4020"/>
                  <a:pt x="3007" y="4441"/>
                </a:cubicBezTo>
                <a:lnTo>
                  <a:pt x="2861" y="4376"/>
                </a:lnTo>
                <a:cubicBezTo>
                  <a:pt x="740" y="3378"/>
                  <a:pt x="1" y="7512"/>
                  <a:pt x="2688" y="6816"/>
                </a:cubicBezTo>
                <a:cubicBezTo>
                  <a:pt x="3298" y="6664"/>
                  <a:pt x="3730" y="6125"/>
                  <a:pt x="3746" y="5499"/>
                </a:cubicBezTo>
                <a:cubicBezTo>
                  <a:pt x="3762" y="4986"/>
                  <a:pt x="3622" y="4495"/>
                  <a:pt x="3438" y="40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050;p71">
            <a:extLst>
              <a:ext uri="{FF2B5EF4-FFF2-40B4-BE49-F238E27FC236}">
                <a16:creationId xmlns:a16="http://schemas.microsoft.com/office/drawing/2014/main" id="{4883FFE8-FCCB-CF28-3B08-6A3D81955DA3}"/>
              </a:ext>
            </a:extLst>
          </p:cNvPr>
          <p:cNvSpPr/>
          <p:nvPr/>
        </p:nvSpPr>
        <p:spPr>
          <a:xfrm>
            <a:off x="6440920" y="2193216"/>
            <a:ext cx="391720" cy="368453"/>
          </a:xfrm>
          <a:custGeom>
            <a:avLst/>
            <a:gdLst/>
            <a:ahLst/>
            <a:cxnLst/>
            <a:rect l="l" t="t" r="r" b="b"/>
            <a:pathLst>
              <a:path w="6713" h="6314" extrusionOk="0">
                <a:moveTo>
                  <a:pt x="3319" y="0"/>
                </a:moveTo>
                <a:lnTo>
                  <a:pt x="2531" y="4155"/>
                </a:lnTo>
                <a:cubicBezTo>
                  <a:pt x="2266" y="3626"/>
                  <a:pt x="2029" y="3448"/>
                  <a:pt x="1570" y="3486"/>
                </a:cubicBezTo>
                <a:cubicBezTo>
                  <a:pt x="1349" y="3508"/>
                  <a:pt x="1133" y="3556"/>
                  <a:pt x="928" y="3643"/>
                </a:cubicBezTo>
                <a:cubicBezTo>
                  <a:pt x="335" y="3864"/>
                  <a:pt x="0" y="4571"/>
                  <a:pt x="205" y="5132"/>
                </a:cubicBezTo>
                <a:cubicBezTo>
                  <a:pt x="383" y="5612"/>
                  <a:pt x="734" y="5893"/>
                  <a:pt x="1230" y="5984"/>
                </a:cubicBezTo>
                <a:cubicBezTo>
                  <a:pt x="1716" y="6082"/>
                  <a:pt x="2094" y="5882"/>
                  <a:pt x="2401" y="5520"/>
                </a:cubicBezTo>
                <a:cubicBezTo>
                  <a:pt x="2639" y="5245"/>
                  <a:pt x="2795" y="4911"/>
                  <a:pt x="2865" y="4555"/>
                </a:cubicBezTo>
                <a:cubicBezTo>
                  <a:pt x="3027" y="3810"/>
                  <a:pt x="3173" y="3060"/>
                  <a:pt x="3308" y="2304"/>
                </a:cubicBezTo>
                <a:cubicBezTo>
                  <a:pt x="3410" y="1695"/>
                  <a:pt x="3491" y="1074"/>
                  <a:pt x="3583" y="448"/>
                </a:cubicBezTo>
                <a:cubicBezTo>
                  <a:pt x="4452" y="756"/>
                  <a:pt x="5348" y="766"/>
                  <a:pt x="6260" y="702"/>
                </a:cubicBezTo>
                <a:cubicBezTo>
                  <a:pt x="6038" y="1927"/>
                  <a:pt x="5822" y="3130"/>
                  <a:pt x="5607" y="4333"/>
                </a:cubicBezTo>
                <a:cubicBezTo>
                  <a:pt x="5418" y="3875"/>
                  <a:pt x="5094" y="3648"/>
                  <a:pt x="4625" y="3686"/>
                </a:cubicBezTo>
                <a:cubicBezTo>
                  <a:pt x="4430" y="3707"/>
                  <a:pt x="4241" y="3756"/>
                  <a:pt x="4058" y="3821"/>
                </a:cubicBezTo>
                <a:cubicBezTo>
                  <a:pt x="3540" y="4015"/>
                  <a:pt x="3227" y="4457"/>
                  <a:pt x="3227" y="4954"/>
                </a:cubicBezTo>
                <a:cubicBezTo>
                  <a:pt x="3227" y="5477"/>
                  <a:pt x="3540" y="5920"/>
                  <a:pt x="4047" y="6114"/>
                </a:cubicBezTo>
                <a:cubicBezTo>
                  <a:pt x="4560" y="6314"/>
                  <a:pt x="5035" y="6200"/>
                  <a:pt x="5423" y="5779"/>
                </a:cubicBezTo>
                <a:cubicBezTo>
                  <a:pt x="5677" y="5510"/>
                  <a:pt x="5849" y="5175"/>
                  <a:pt x="5925" y="4814"/>
                </a:cubicBezTo>
                <a:cubicBezTo>
                  <a:pt x="6141" y="3697"/>
                  <a:pt x="6340" y="2580"/>
                  <a:pt x="6535" y="1457"/>
                </a:cubicBezTo>
                <a:cubicBezTo>
                  <a:pt x="6610" y="1036"/>
                  <a:pt x="6653" y="615"/>
                  <a:pt x="6713" y="178"/>
                </a:cubicBezTo>
                <a:cubicBezTo>
                  <a:pt x="5558" y="405"/>
                  <a:pt x="4441" y="227"/>
                  <a:pt x="3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7"/>
          <p:cNvSpPr txBox="1">
            <a:spLocks noGrp="1"/>
          </p:cNvSpPr>
          <p:nvPr>
            <p:ph type="title" idx="2"/>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grpSp>
        <p:nvGrpSpPr>
          <p:cNvPr id="445" name="Google Shape;445;p37"/>
          <p:cNvGrpSpPr/>
          <p:nvPr/>
        </p:nvGrpSpPr>
        <p:grpSpPr>
          <a:xfrm>
            <a:off x="401475" y="4266038"/>
            <a:ext cx="376222" cy="377632"/>
            <a:chOff x="3502550" y="4093950"/>
            <a:chExt cx="376222" cy="377632"/>
          </a:xfrm>
        </p:grpSpPr>
        <p:sp>
          <p:nvSpPr>
            <p:cNvPr id="446" name="Google Shape;446;p37"/>
            <p:cNvSpPr/>
            <p:nvPr/>
          </p:nvSpPr>
          <p:spPr>
            <a:xfrm>
              <a:off x="3502550"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37"/>
            <p:cNvGrpSpPr/>
            <p:nvPr/>
          </p:nvGrpSpPr>
          <p:grpSpPr>
            <a:xfrm>
              <a:off x="3502550" y="4093950"/>
              <a:ext cx="376222" cy="377632"/>
              <a:chOff x="2972425" y="4093950"/>
              <a:chExt cx="376222" cy="377632"/>
            </a:xfrm>
          </p:grpSpPr>
          <p:sp>
            <p:nvSpPr>
              <p:cNvPr id="448" name="Google Shape;448;p37"/>
              <p:cNvSpPr/>
              <p:nvPr/>
            </p:nvSpPr>
            <p:spPr>
              <a:xfrm>
                <a:off x="2972425"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3097316" y="4297498"/>
                <a:ext cx="42640" cy="36297"/>
              </a:xfrm>
              <a:custGeom>
                <a:avLst/>
                <a:gdLst/>
                <a:ahLst/>
                <a:cxnLst/>
                <a:rect l="l" t="t" r="r" b="b"/>
                <a:pathLst>
                  <a:path w="605" h="515" extrusionOk="0">
                    <a:moveTo>
                      <a:pt x="347" y="1"/>
                    </a:moveTo>
                    <a:cubicBezTo>
                      <a:pt x="116" y="1"/>
                      <a:pt x="1" y="277"/>
                      <a:pt x="166" y="439"/>
                    </a:cubicBezTo>
                    <a:cubicBezTo>
                      <a:pt x="218" y="491"/>
                      <a:pt x="282" y="514"/>
                      <a:pt x="345" y="514"/>
                    </a:cubicBezTo>
                    <a:cubicBezTo>
                      <a:pt x="477" y="514"/>
                      <a:pt x="605" y="411"/>
                      <a:pt x="605" y="254"/>
                    </a:cubicBezTo>
                    <a:cubicBezTo>
                      <a:pt x="605" y="112"/>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3226366" y="4253095"/>
                <a:ext cx="42358" cy="36227"/>
              </a:xfrm>
              <a:custGeom>
                <a:avLst/>
                <a:gdLst/>
                <a:ahLst/>
                <a:cxnLst/>
                <a:rect l="l" t="t" r="r" b="b"/>
                <a:pathLst>
                  <a:path w="601" h="514" extrusionOk="0">
                    <a:moveTo>
                      <a:pt x="342" y="0"/>
                    </a:moveTo>
                    <a:cubicBezTo>
                      <a:pt x="116" y="0"/>
                      <a:pt x="0" y="277"/>
                      <a:pt x="162" y="438"/>
                    </a:cubicBezTo>
                    <a:cubicBezTo>
                      <a:pt x="214" y="490"/>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3035012" y="4216727"/>
                <a:ext cx="42358" cy="36509"/>
              </a:xfrm>
              <a:custGeom>
                <a:avLst/>
                <a:gdLst/>
                <a:ahLst/>
                <a:cxnLst/>
                <a:rect l="l" t="t" r="r" b="b"/>
                <a:pathLst>
                  <a:path w="601" h="518" extrusionOk="0">
                    <a:moveTo>
                      <a:pt x="343" y="1"/>
                    </a:moveTo>
                    <a:cubicBezTo>
                      <a:pt x="116" y="1"/>
                      <a:pt x="1" y="278"/>
                      <a:pt x="162" y="439"/>
                    </a:cubicBezTo>
                    <a:cubicBezTo>
                      <a:pt x="215" y="493"/>
                      <a:pt x="280" y="517"/>
                      <a:pt x="343" y="517"/>
                    </a:cubicBezTo>
                    <a:cubicBezTo>
                      <a:pt x="475" y="517"/>
                      <a:pt x="600" y="414"/>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AE9EEFE8-A587-4C2E-1331-8528FBF41874}"/>
              </a:ext>
            </a:extLst>
          </p:cNvPr>
          <p:cNvSpPr txBox="1"/>
          <p:nvPr/>
        </p:nvSpPr>
        <p:spPr>
          <a:xfrm>
            <a:off x="777697" y="1234440"/>
            <a:ext cx="7646303" cy="3477875"/>
          </a:xfrm>
          <a:prstGeom prst="rect">
            <a:avLst/>
          </a:prstGeom>
          <a:noFill/>
        </p:spPr>
        <p:txBody>
          <a:bodyPr wrap="square" rtlCol="0">
            <a:spAutoFit/>
          </a:bodyPr>
          <a:lstStyle/>
          <a:p>
            <a:pPr algn="just"/>
            <a:r>
              <a:rPr lang="en-US" sz="2000" dirty="0">
                <a:solidFill>
                  <a:schemeClr val="bg1">
                    <a:lumMod val="75000"/>
                  </a:schemeClr>
                </a:solidFill>
                <a:latin typeface="Sigmar One" panose="020B0604020202020204" charset="0"/>
              </a:rPr>
              <a:t>In the digital age, music has become an integral part of our online experiences. YouTube, in particular, has revolutionized the way we consume music, with millions of songs available at our fingertips. With the rise of streaming services, understanding music trends and popularity has become crucial for the music industry, marketers, and enthusiasts alike. This project aims to delve into the world of YouTube song analysis, exploring trends, insights, and patterns in music data.</a:t>
            </a:r>
            <a:endParaRPr lang="en-IN" sz="2000" dirty="0">
              <a:solidFill>
                <a:schemeClr val="bg1">
                  <a:lumMod val="75000"/>
                </a:schemeClr>
              </a:solidFill>
              <a:latin typeface="Sigmar O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5" name="Title 4">
            <a:extLst>
              <a:ext uri="{FF2B5EF4-FFF2-40B4-BE49-F238E27FC236}">
                <a16:creationId xmlns:a16="http://schemas.microsoft.com/office/drawing/2014/main" id="{8E520587-D6D5-C18D-1F7D-F853A089DC91}"/>
              </a:ext>
            </a:extLst>
          </p:cNvPr>
          <p:cNvSpPr>
            <a:spLocks noGrp="1"/>
          </p:cNvSpPr>
          <p:nvPr>
            <p:ph type="title"/>
          </p:nvPr>
        </p:nvSpPr>
        <p:spPr/>
        <p:txBody>
          <a:bodyPr/>
          <a:lstStyle/>
          <a:p>
            <a:r>
              <a:rPr lang="en-US" dirty="0"/>
              <a:t>Overview</a:t>
            </a:r>
            <a:endParaRPr lang="en-IN" dirty="0"/>
          </a:p>
        </p:txBody>
      </p:sp>
      <p:sp>
        <p:nvSpPr>
          <p:cNvPr id="17" name="TextBox 16">
            <a:extLst>
              <a:ext uri="{FF2B5EF4-FFF2-40B4-BE49-F238E27FC236}">
                <a16:creationId xmlns:a16="http://schemas.microsoft.com/office/drawing/2014/main" id="{F7C79EB2-CBB7-E959-EAC7-B4505AC01245}"/>
              </a:ext>
            </a:extLst>
          </p:cNvPr>
          <p:cNvSpPr txBox="1"/>
          <p:nvPr/>
        </p:nvSpPr>
        <p:spPr>
          <a:xfrm>
            <a:off x="537210" y="1112200"/>
            <a:ext cx="7886790" cy="3170099"/>
          </a:xfrm>
          <a:prstGeom prst="rect">
            <a:avLst/>
          </a:prstGeom>
          <a:noFill/>
        </p:spPr>
        <p:txBody>
          <a:bodyPr wrap="square" rtlCol="0">
            <a:spAutoFit/>
          </a:bodyPr>
          <a:lstStyle/>
          <a:p>
            <a:r>
              <a:rPr lang="en-US" sz="2000" dirty="0">
                <a:solidFill>
                  <a:schemeClr val="bg1">
                    <a:lumMod val="75000"/>
                  </a:schemeClr>
                </a:solidFill>
                <a:latin typeface="Sigmar One" panose="020B0604020202020204" charset="0"/>
              </a:rPr>
              <a:t>This project, "YouTube Song Analysis," is a comprehensive study of song popularity and trends on the YouTube platform. The project's primary objective is to collect, analyze, and visualize YouTube data to identify patterns, correlations, and insights into music trends. By leveraging data analysis and visualization techniques, this project seeks to answer key questions about music popularity, genre trends, artist performance, and audience engagement.</a:t>
            </a:r>
            <a:endParaRPr lang="en-IN" sz="2000" dirty="0">
              <a:solidFill>
                <a:schemeClr val="bg1">
                  <a:lumMod val="75000"/>
                </a:schemeClr>
              </a:solidFill>
              <a:latin typeface="Sigmar One"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9"/>
          <p:cNvSpPr txBox="1">
            <a:spLocks noGrp="1"/>
          </p:cNvSpPr>
          <p:nvPr>
            <p:ph type="title"/>
          </p:nvPr>
        </p:nvSpPr>
        <p:spPr>
          <a:xfrm>
            <a:off x="1741350" y="493509"/>
            <a:ext cx="5661300" cy="8069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Data Collection</a:t>
            </a:r>
            <a:endParaRPr sz="3600" dirty="0"/>
          </a:p>
        </p:txBody>
      </p:sp>
      <p:grpSp>
        <p:nvGrpSpPr>
          <p:cNvPr id="502" name="Google Shape;502;p39"/>
          <p:cNvGrpSpPr/>
          <p:nvPr/>
        </p:nvGrpSpPr>
        <p:grpSpPr>
          <a:xfrm>
            <a:off x="1853759" y="286590"/>
            <a:ext cx="376247" cy="392047"/>
            <a:chOff x="4847525" y="708375"/>
            <a:chExt cx="376247" cy="392047"/>
          </a:xfrm>
        </p:grpSpPr>
        <p:sp>
          <p:nvSpPr>
            <p:cNvPr id="503" name="Google Shape;503;p39"/>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9"/>
            <p:cNvGrpSpPr/>
            <p:nvPr/>
          </p:nvGrpSpPr>
          <p:grpSpPr>
            <a:xfrm>
              <a:off x="4847525" y="708375"/>
              <a:ext cx="376247" cy="392047"/>
              <a:chOff x="4471275" y="627875"/>
              <a:chExt cx="376247" cy="392047"/>
            </a:xfrm>
          </p:grpSpPr>
          <p:sp>
            <p:nvSpPr>
              <p:cNvPr id="505" name="Google Shape;505;p39"/>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7" name="Google Shape;507;p39"/>
          <p:cNvGrpSpPr/>
          <p:nvPr/>
        </p:nvGrpSpPr>
        <p:grpSpPr>
          <a:xfrm rot="-552669">
            <a:off x="393865" y="452220"/>
            <a:ext cx="1466647" cy="1402375"/>
            <a:chOff x="6264124" y="107314"/>
            <a:chExt cx="1207049" cy="1154153"/>
          </a:xfrm>
        </p:grpSpPr>
        <p:grpSp>
          <p:nvGrpSpPr>
            <p:cNvPr id="508" name="Google Shape;508;p39"/>
            <p:cNvGrpSpPr/>
            <p:nvPr/>
          </p:nvGrpSpPr>
          <p:grpSpPr>
            <a:xfrm>
              <a:off x="6264124" y="107314"/>
              <a:ext cx="1207049" cy="1154153"/>
              <a:chOff x="6264124" y="107314"/>
              <a:chExt cx="1207049" cy="1154153"/>
            </a:xfrm>
          </p:grpSpPr>
          <p:sp>
            <p:nvSpPr>
              <p:cNvPr id="509" name="Google Shape;509;p39"/>
              <p:cNvSpPr/>
              <p:nvPr/>
            </p:nvSpPr>
            <p:spPr>
              <a:xfrm>
                <a:off x="6264124" y="107379"/>
                <a:ext cx="1207049" cy="1154014"/>
              </a:xfrm>
              <a:custGeom>
                <a:avLst/>
                <a:gdLst/>
                <a:ahLst/>
                <a:cxnLst/>
                <a:rect l="l" t="t" r="r" b="b"/>
                <a:pathLst>
                  <a:path w="23283" h="22260" extrusionOk="0">
                    <a:moveTo>
                      <a:pt x="11647" y="0"/>
                    </a:moveTo>
                    <a:cubicBezTo>
                      <a:pt x="5976" y="0"/>
                      <a:pt x="1339" y="4307"/>
                      <a:pt x="981" y="9751"/>
                    </a:cubicBezTo>
                    <a:cubicBezTo>
                      <a:pt x="943" y="9809"/>
                      <a:pt x="920" y="9871"/>
                      <a:pt x="904" y="9940"/>
                    </a:cubicBezTo>
                    <a:cubicBezTo>
                      <a:pt x="697" y="11036"/>
                      <a:pt x="643" y="12155"/>
                      <a:pt x="754" y="13266"/>
                    </a:cubicBezTo>
                    <a:cubicBezTo>
                      <a:pt x="304" y="13558"/>
                      <a:pt x="1" y="14354"/>
                      <a:pt x="35" y="15277"/>
                    </a:cubicBezTo>
                    <a:cubicBezTo>
                      <a:pt x="66" y="16042"/>
                      <a:pt x="320" y="16699"/>
                      <a:pt x="677" y="17049"/>
                    </a:cubicBezTo>
                    <a:cubicBezTo>
                      <a:pt x="904" y="18330"/>
                      <a:pt x="1612" y="19495"/>
                      <a:pt x="2477" y="20395"/>
                    </a:cubicBezTo>
                    <a:cubicBezTo>
                      <a:pt x="2684" y="20598"/>
                      <a:pt x="2900" y="20794"/>
                      <a:pt x="3127" y="20975"/>
                    </a:cubicBezTo>
                    <a:cubicBezTo>
                      <a:pt x="3638" y="21387"/>
                      <a:pt x="4211" y="21710"/>
                      <a:pt x="4826" y="21936"/>
                    </a:cubicBezTo>
                    <a:lnTo>
                      <a:pt x="4838" y="21936"/>
                    </a:lnTo>
                    <a:cubicBezTo>
                      <a:pt x="5418" y="22140"/>
                      <a:pt x="6033" y="22252"/>
                      <a:pt x="6653" y="22259"/>
                    </a:cubicBezTo>
                    <a:cubicBezTo>
                      <a:pt x="8225" y="18357"/>
                      <a:pt x="8317" y="14012"/>
                      <a:pt x="6918" y="10044"/>
                    </a:cubicBezTo>
                    <a:cubicBezTo>
                      <a:pt x="6859" y="10042"/>
                      <a:pt x="6801" y="10041"/>
                      <a:pt x="6743" y="10041"/>
                    </a:cubicBezTo>
                    <a:cubicBezTo>
                      <a:pt x="6198" y="10041"/>
                      <a:pt x="5659" y="10122"/>
                      <a:pt x="5138" y="10274"/>
                    </a:cubicBezTo>
                    <a:lnTo>
                      <a:pt x="5134" y="10274"/>
                    </a:lnTo>
                    <a:cubicBezTo>
                      <a:pt x="4480" y="10474"/>
                      <a:pt x="3865" y="10782"/>
                      <a:pt x="3319" y="11189"/>
                    </a:cubicBezTo>
                    <a:lnTo>
                      <a:pt x="3315" y="11189"/>
                    </a:lnTo>
                    <a:cubicBezTo>
                      <a:pt x="3088" y="11355"/>
                      <a:pt x="2873" y="11536"/>
                      <a:pt x="2665" y="11728"/>
                    </a:cubicBezTo>
                    <a:cubicBezTo>
                      <a:pt x="2231" y="12139"/>
                      <a:pt x="1850" y="12597"/>
                      <a:pt x="1527" y="13100"/>
                    </a:cubicBezTo>
                    <a:cubicBezTo>
                      <a:pt x="1435" y="12101"/>
                      <a:pt x="1485" y="11093"/>
                      <a:pt x="1669" y="10105"/>
                    </a:cubicBezTo>
                    <a:cubicBezTo>
                      <a:pt x="3215" y="6237"/>
                      <a:pt x="7099" y="3584"/>
                      <a:pt x="11643" y="3584"/>
                    </a:cubicBezTo>
                    <a:cubicBezTo>
                      <a:pt x="16169" y="3584"/>
                      <a:pt x="20037" y="6206"/>
                      <a:pt x="21594" y="10044"/>
                    </a:cubicBezTo>
                    <a:cubicBezTo>
                      <a:pt x="21594" y="10055"/>
                      <a:pt x="21598" y="10067"/>
                      <a:pt x="21598" y="10082"/>
                    </a:cubicBezTo>
                    <a:cubicBezTo>
                      <a:pt x="21794" y="11105"/>
                      <a:pt x="21844" y="12155"/>
                      <a:pt x="21741" y="13197"/>
                    </a:cubicBezTo>
                    <a:cubicBezTo>
                      <a:pt x="21245" y="12320"/>
                      <a:pt x="20572" y="11562"/>
                      <a:pt x="19760" y="10970"/>
                    </a:cubicBezTo>
                    <a:lnTo>
                      <a:pt x="19760" y="10966"/>
                    </a:lnTo>
                    <a:cubicBezTo>
                      <a:pt x="19207" y="10559"/>
                      <a:pt x="18591" y="10247"/>
                      <a:pt x="17934" y="10051"/>
                    </a:cubicBezTo>
                    <a:lnTo>
                      <a:pt x="17926" y="10051"/>
                    </a:lnTo>
                    <a:cubicBezTo>
                      <a:pt x="17411" y="9899"/>
                      <a:pt x="16877" y="9822"/>
                      <a:pt x="16341" y="9822"/>
                    </a:cubicBezTo>
                    <a:cubicBezTo>
                      <a:pt x="16281" y="9822"/>
                      <a:pt x="16221" y="9823"/>
                      <a:pt x="16161" y="9824"/>
                    </a:cubicBezTo>
                    <a:cubicBezTo>
                      <a:pt x="14758" y="13793"/>
                      <a:pt x="14850" y="18134"/>
                      <a:pt x="16423" y="22040"/>
                    </a:cubicBezTo>
                    <a:cubicBezTo>
                      <a:pt x="17038" y="22029"/>
                      <a:pt x="17646" y="21921"/>
                      <a:pt x="18226" y="21717"/>
                    </a:cubicBezTo>
                    <a:lnTo>
                      <a:pt x="18249" y="21713"/>
                    </a:lnTo>
                    <a:cubicBezTo>
                      <a:pt x="18864" y="21487"/>
                      <a:pt x="19437" y="21164"/>
                      <a:pt x="19949" y="20752"/>
                    </a:cubicBezTo>
                    <a:cubicBezTo>
                      <a:pt x="20176" y="20571"/>
                      <a:pt x="20391" y="20375"/>
                      <a:pt x="20599" y="20172"/>
                    </a:cubicBezTo>
                    <a:cubicBezTo>
                      <a:pt x="21368" y="19372"/>
                      <a:pt x="22010" y="18364"/>
                      <a:pt x="22306" y="17249"/>
                    </a:cubicBezTo>
                    <a:cubicBezTo>
                      <a:pt x="22806" y="17030"/>
                      <a:pt x="23202" y="16234"/>
                      <a:pt x="23236" y="15273"/>
                    </a:cubicBezTo>
                    <a:cubicBezTo>
                      <a:pt x="23282" y="14354"/>
                      <a:pt x="22979" y="13558"/>
                      <a:pt x="22529" y="13266"/>
                    </a:cubicBezTo>
                    <a:cubicBezTo>
                      <a:pt x="22636" y="12155"/>
                      <a:pt x="22587" y="11036"/>
                      <a:pt x="22375" y="9940"/>
                    </a:cubicBezTo>
                    <a:cubicBezTo>
                      <a:pt x="22363" y="9882"/>
                      <a:pt x="22344" y="9828"/>
                      <a:pt x="22317" y="9778"/>
                    </a:cubicBezTo>
                    <a:cubicBezTo>
                      <a:pt x="21975" y="4322"/>
                      <a:pt x="17330" y="0"/>
                      <a:pt x="1164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9"/>
              <p:cNvGrpSpPr/>
              <p:nvPr/>
            </p:nvGrpSpPr>
            <p:grpSpPr>
              <a:xfrm>
                <a:off x="6264254" y="107314"/>
                <a:ext cx="1206801" cy="1154153"/>
                <a:chOff x="8586529" y="-125023"/>
                <a:chExt cx="1206801" cy="1154153"/>
              </a:xfrm>
            </p:grpSpPr>
            <p:sp>
              <p:nvSpPr>
                <p:cNvPr id="511" name="Google Shape;511;p39"/>
                <p:cNvSpPr/>
                <p:nvPr/>
              </p:nvSpPr>
              <p:spPr>
                <a:xfrm>
                  <a:off x="8634741" y="633149"/>
                  <a:ext cx="20996" cy="78749"/>
                </a:xfrm>
                <a:custGeom>
                  <a:avLst/>
                  <a:gdLst/>
                  <a:ahLst/>
                  <a:cxnLst/>
                  <a:rect l="l" t="t" r="r" b="b"/>
                  <a:pathLst>
                    <a:path w="405" h="1519" extrusionOk="0">
                      <a:moveTo>
                        <a:pt x="209" y="0"/>
                      </a:moveTo>
                      <a:cubicBezTo>
                        <a:pt x="135" y="0"/>
                        <a:pt x="63" y="44"/>
                        <a:pt x="51" y="140"/>
                      </a:cubicBezTo>
                      <a:cubicBezTo>
                        <a:pt x="5" y="548"/>
                        <a:pt x="1" y="963"/>
                        <a:pt x="39" y="1370"/>
                      </a:cubicBezTo>
                      <a:cubicBezTo>
                        <a:pt x="48" y="1471"/>
                        <a:pt x="125" y="1518"/>
                        <a:pt x="204" y="1518"/>
                      </a:cubicBezTo>
                      <a:cubicBezTo>
                        <a:pt x="297" y="1518"/>
                        <a:pt x="392" y="1453"/>
                        <a:pt x="382" y="1332"/>
                      </a:cubicBezTo>
                      <a:cubicBezTo>
                        <a:pt x="347" y="955"/>
                        <a:pt x="347" y="575"/>
                        <a:pt x="389" y="194"/>
                      </a:cubicBezTo>
                      <a:cubicBezTo>
                        <a:pt x="404" y="71"/>
                        <a:pt x="305"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8636711" y="600179"/>
                  <a:ext cx="24677" cy="18041"/>
                </a:xfrm>
                <a:custGeom>
                  <a:avLst/>
                  <a:gdLst/>
                  <a:ahLst/>
                  <a:cxnLst/>
                  <a:rect l="l" t="t" r="r" b="b"/>
                  <a:pathLst>
                    <a:path w="476" h="348" extrusionOk="0">
                      <a:moveTo>
                        <a:pt x="236" y="1"/>
                      </a:moveTo>
                      <a:cubicBezTo>
                        <a:pt x="43" y="1"/>
                        <a:pt x="1" y="309"/>
                        <a:pt x="209" y="345"/>
                      </a:cubicBezTo>
                      <a:cubicBezTo>
                        <a:pt x="220" y="347"/>
                        <a:pt x="230" y="348"/>
                        <a:pt x="239" y="348"/>
                      </a:cubicBezTo>
                      <a:cubicBezTo>
                        <a:pt x="433" y="348"/>
                        <a:pt x="475" y="36"/>
                        <a:pt x="267" y="3"/>
                      </a:cubicBezTo>
                      <a:cubicBezTo>
                        <a:pt x="256" y="2"/>
                        <a:pt x="246" y="1"/>
                        <a:pt x="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8645316" y="406657"/>
                  <a:ext cx="326763" cy="605935"/>
                </a:xfrm>
                <a:custGeom>
                  <a:avLst/>
                  <a:gdLst/>
                  <a:ahLst/>
                  <a:cxnLst/>
                  <a:rect l="l" t="t" r="r" b="b"/>
                  <a:pathLst>
                    <a:path w="6303" h="11688" extrusionOk="0">
                      <a:moveTo>
                        <a:pt x="4117" y="1"/>
                      </a:moveTo>
                      <a:cubicBezTo>
                        <a:pt x="4079" y="1"/>
                        <a:pt x="4040" y="6"/>
                        <a:pt x="4000" y="18"/>
                      </a:cubicBezTo>
                      <a:cubicBezTo>
                        <a:pt x="3346" y="218"/>
                        <a:pt x="2731" y="526"/>
                        <a:pt x="2185" y="933"/>
                      </a:cubicBezTo>
                      <a:cubicBezTo>
                        <a:pt x="1958" y="1098"/>
                        <a:pt x="1939" y="3525"/>
                        <a:pt x="1731" y="3721"/>
                      </a:cubicBezTo>
                      <a:cubicBezTo>
                        <a:pt x="589" y="4805"/>
                        <a:pt x="74" y="4348"/>
                        <a:pt x="55" y="6028"/>
                      </a:cubicBezTo>
                      <a:cubicBezTo>
                        <a:pt x="1" y="7712"/>
                        <a:pt x="635" y="7604"/>
                        <a:pt x="1727" y="8739"/>
                      </a:cubicBezTo>
                      <a:cubicBezTo>
                        <a:pt x="1935" y="8946"/>
                        <a:pt x="1766" y="10542"/>
                        <a:pt x="1992" y="10719"/>
                      </a:cubicBezTo>
                      <a:cubicBezTo>
                        <a:pt x="2500" y="11130"/>
                        <a:pt x="3077" y="11453"/>
                        <a:pt x="3692" y="11676"/>
                      </a:cubicBezTo>
                      <a:cubicBezTo>
                        <a:pt x="3714" y="11684"/>
                        <a:pt x="3736" y="11688"/>
                        <a:pt x="3760" y="11688"/>
                      </a:cubicBezTo>
                      <a:cubicBezTo>
                        <a:pt x="4028" y="11688"/>
                        <a:pt x="4413" y="11230"/>
                        <a:pt x="4691" y="11230"/>
                      </a:cubicBezTo>
                      <a:cubicBezTo>
                        <a:pt x="4706" y="11230"/>
                        <a:pt x="4720" y="11231"/>
                        <a:pt x="4734" y="11234"/>
                      </a:cubicBezTo>
                      <a:cubicBezTo>
                        <a:pt x="4744" y="11236"/>
                        <a:pt x="4753" y="11237"/>
                        <a:pt x="4762" y="11237"/>
                      </a:cubicBezTo>
                      <a:cubicBezTo>
                        <a:pt x="5027" y="11237"/>
                        <a:pt x="4896" y="10500"/>
                        <a:pt x="5210" y="10500"/>
                      </a:cubicBezTo>
                      <a:cubicBezTo>
                        <a:pt x="5211" y="10500"/>
                        <a:pt x="5213" y="10500"/>
                        <a:pt x="5215" y="10500"/>
                      </a:cubicBezTo>
                      <a:cubicBezTo>
                        <a:pt x="5949" y="8673"/>
                        <a:pt x="5822" y="8400"/>
                        <a:pt x="5911" y="6462"/>
                      </a:cubicBezTo>
                      <a:cubicBezTo>
                        <a:pt x="6007" y="4259"/>
                        <a:pt x="6303" y="3048"/>
                        <a:pt x="5557" y="933"/>
                      </a:cubicBezTo>
                      <a:cubicBezTo>
                        <a:pt x="4972" y="919"/>
                        <a:pt x="4612" y="1"/>
                        <a:pt x="41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8614627" y="455180"/>
                  <a:ext cx="189640" cy="507175"/>
                </a:xfrm>
                <a:custGeom>
                  <a:avLst/>
                  <a:gdLst/>
                  <a:ahLst/>
                  <a:cxnLst/>
                  <a:rect l="l" t="t" r="r" b="b"/>
                  <a:pathLst>
                    <a:path w="3658" h="9783" extrusionOk="0">
                      <a:moveTo>
                        <a:pt x="2777" y="1"/>
                      </a:moveTo>
                      <a:lnTo>
                        <a:pt x="2777" y="1"/>
                      </a:lnTo>
                      <a:cubicBezTo>
                        <a:pt x="2550" y="170"/>
                        <a:pt x="2331" y="347"/>
                        <a:pt x="2123" y="539"/>
                      </a:cubicBezTo>
                      <a:cubicBezTo>
                        <a:pt x="985" y="1624"/>
                        <a:pt x="74" y="3146"/>
                        <a:pt x="58" y="4827"/>
                      </a:cubicBezTo>
                      <a:cubicBezTo>
                        <a:pt x="1" y="6511"/>
                        <a:pt x="843" y="8068"/>
                        <a:pt x="1935" y="9202"/>
                      </a:cubicBezTo>
                      <a:cubicBezTo>
                        <a:pt x="2138" y="9406"/>
                        <a:pt x="2358" y="9602"/>
                        <a:pt x="2584" y="9783"/>
                      </a:cubicBezTo>
                      <a:cubicBezTo>
                        <a:pt x="3588" y="6611"/>
                        <a:pt x="3657" y="3212"/>
                        <a:pt x="2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8836712" y="395511"/>
                  <a:ext cx="181034" cy="633619"/>
                </a:xfrm>
                <a:custGeom>
                  <a:avLst/>
                  <a:gdLst/>
                  <a:ahLst/>
                  <a:cxnLst/>
                  <a:rect l="l" t="t" r="r" b="b"/>
                  <a:pathLst>
                    <a:path w="3492" h="12222" extrusionOk="0">
                      <a:moveTo>
                        <a:pt x="1938" y="0"/>
                      </a:moveTo>
                      <a:cubicBezTo>
                        <a:pt x="1388" y="0"/>
                        <a:pt x="836" y="78"/>
                        <a:pt x="308" y="237"/>
                      </a:cubicBezTo>
                      <a:cubicBezTo>
                        <a:pt x="1557" y="4040"/>
                        <a:pt x="1450" y="8158"/>
                        <a:pt x="0" y="11891"/>
                      </a:cubicBezTo>
                      <a:cubicBezTo>
                        <a:pt x="588" y="12099"/>
                        <a:pt x="1204" y="12210"/>
                        <a:pt x="1823" y="12222"/>
                      </a:cubicBezTo>
                      <a:cubicBezTo>
                        <a:pt x="3399" y="8315"/>
                        <a:pt x="3491" y="3970"/>
                        <a:pt x="2088" y="2"/>
                      </a:cubicBezTo>
                      <a:cubicBezTo>
                        <a:pt x="2038" y="1"/>
                        <a:pt x="1988" y="0"/>
                        <a:pt x="19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9372484" y="395096"/>
                  <a:ext cx="321994" cy="607335"/>
                </a:xfrm>
                <a:custGeom>
                  <a:avLst/>
                  <a:gdLst/>
                  <a:ahLst/>
                  <a:cxnLst/>
                  <a:rect l="l" t="t" r="r" b="b"/>
                  <a:pathLst>
                    <a:path w="6211" h="11715" extrusionOk="0">
                      <a:moveTo>
                        <a:pt x="2653" y="0"/>
                      </a:moveTo>
                      <a:cubicBezTo>
                        <a:pt x="2188" y="0"/>
                        <a:pt x="1983" y="838"/>
                        <a:pt x="1400" y="852"/>
                      </a:cubicBezTo>
                      <a:cubicBezTo>
                        <a:pt x="1" y="4824"/>
                        <a:pt x="20" y="7243"/>
                        <a:pt x="1592" y="11146"/>
                      </a:cubicBezTo>
                      <a:cubicBezTo>
                        <a:pt x="1597" y="11146"/>
                        <a:pt x="1602" y="11145"/>
                        <a:pt x="1607" y="11145"/>
                      </a:cubicBezTo>
                      <a:cubicBezTo>
                        <a:pt x="2174" y="11145"/>
                        <a:pt x="2459" y="11714"/>
                        <a:pt x="2902" y="11714"/>
                      </a:cubicBezTo>
                      <a:cubicBezTo>
                        <a:pt x="2962" y="11714"/>
                        <a:pt x="3025" y="11704"/>
                        <a:pt x="3092" y="11680"/>
                      </a:cubicBezTo>
                      <a:cubicBezTo>
                        <a:pt x="3707" y="11453"/>
                        <a:pt x="4280" y="11130"/>
                        <a:pt x="4792" y="10719"/>
                      </a:cubicBezTo>
                      <a:cubicBezTo>
                        <a:pt x="5018" y="10542"/>
                        <a:pt x="4857" y="9435"/>
                        <a:pt x="5065" y="9227"/>
                      </a:cubicBezTo>
                      <a:cubicBezTo>
                        <a:pt x="6160" y="8096"/>
                        <a:pt x="6083" y="7785"/>
                        <a:pt x="6026" y="6101"/>
                      </a:cubicBezTo>
                      <a:cubicBezTo>
                        <a:pt x="6010" y="4421"/>
                        <a:pt x="6210" y="4790"/>
                        <a:pt x="5068" y="3705"/>
                      </a:cubicBezTo>
                      <a:cubicBezTo>
                        <a:pt x="4857" y="3513"/>
                        <a:pt x="4826" y="1102"/>
                        <a:pt x="4599" y="937"/>
                      </a:cubicBezTo>
                      <a:cubicBezTo>
                        <a:pt x="4049" y="529"/>
                        <a:pt x="3430" y="218"/>
                        <a:pt x="2773" y="18"/>
                      </a:cubicBezTo>
                      <a:cubicBezTo>
                        <a:pt x="2731" y="6"/>
                        <a:pt x="2691" y="0"/>
                        <a:pt x="2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9565227" y="443827"/>
                  <a:ext cx="189640" cy="507175"/>
                </a:xfrm>
                <a:custGeom>
                  <a:avLst/>
                  <a:gdLst/>
                  <a:ahLst/>
                  <a:cxnLst/>
                  <a:rect l="l" t="t" r="r" b="b"/>
                  <a:pathLst>
                    <a:path w="3658" h="9783" extrusionOk="0">
                      <a:moveTo>
                        <a:pt x="881" y="1"/>
                      </a:moveTo>
                      <a:lnTo>
                        <a:pt x="881" y="1"/>
                      </a:lnTo>
                      <a:cubicBezTo>
                        <a:pt x="1" y="3211"/>
                        <a:pt x="70" y="6610"/>
                        <a:pt x="1074" y="9783"/>
                      </a:cubicBezTo>
                      <a:cubicBezTo>
                        <a:pt x="1300" y="9602"/>
                        <a:pt x="1520" y="9406"/>
                        <a:pt x="1723" y="9198"/>
                      </a:cubicBezTo>
                      <a:cubicBezTo>
                        <a:pt x="2815" y="8068"/>
                        <a:pt x="3657" y="6507"/>
                        <a:pt x="3604" y="4826"/>
                      </a:cubicBezTo>
                      <a:cubicBezTo>
                        <a:pt x="3584" y="3142"/>
                        <a:pt x="2677" y="1623"/>
                        <a:pt x="1535" y="539"/>
                      </a:cubicBezTo>
                      <a:cubicBezTo>
                        <a:pt x="1327" y="347"/>
                        <a:pt x="1108" y="170"/>
                        <a:pt x="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9351748" y="384158"/>
                  <a:ext cx="181034" cy="633412"/>
                </a:xfrm>
                <a:custGeom>
                  <a:avLst/>
                  <a:gdLst/>
                  <a:ahLst/>
                  <a:cxnLst/>
                  <a:rect l="l" t="t" r="r" b="b"/>
                  <a:pathLst>
                    <a:path w="3492" h="12218" extrusionOk="0">
                      <a:moveTo>
                        <a:pt x="1555" y="0"/>
                      </a:moveTo>
                      <a:cubicBezTo>
                        <a:pt x="1505" y="0"/>
                        <a:pt x="1454" y="1"/>
                        <a:pt x="1404" y="2"/>
                      </a:cubicBezTo>
                      <a:cubicBezTo>
                        <a:pt x="1" y="3970"/>
                        <a:pt x="97" y="8315"/>
                        <a:pt x="1669" y="12218"/>
                      </a:cubicBezTo>
                      <a:cubicBezTo>
                        <a:pt x="2292" y="12210"/>
                        <a:pt x="2908" y="12099"/>
                        <a:pt x="3492" y="11891"/>
                      </a:cubicBezTo>
                      <a:cubicBezTo>
                        <a:pt x="2042" y="8158"/>
                        <a:pt x="1935" y="4039"/>
                        <a:pt x="3188" y="237"/>
                      </a:cubicBezTo>
                      <a:cubicBezTo>
                        <a:pt x="2656" y="78"/>
                        <a:pt x="2107" y="0"/>
                        <a:pt x="1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8636141" y="-125023"/>
                  <a:ext cx="1108393" cy="629161"/>
                </a:xfrm>
                <a:custGeom>
                  <a:avLst/>
                  <a:gdLst/>
                  <a:ahLst/>
                  <a:cxnLst/>
                  <a:rect l="l" t="t" r="r" b="b"/>
                  <a:pathLst>
                    <a:path w="21380" h="12136" extrusionOk="0">
                      <a:moveTo>
                        <a:pt x="10690" y="0"/>
                      </a:moveTo>
                      <a:cubicBezTo>
                        <a:pt x="4788" y="0"/>
                        <a:pt x="1" y="4664"/>
                        <a:pt x="1" y="10420"/>
                      </a:cubicBezTo>
                      <a:cubicBezTo>
                        <a:pt x="1" y="10993"/>
                        <a:pt x="51" y="11570"/>
                        <a:pt x="147" y="12135"/>
                      </a:cubicBezTo>
                      <a:cubicBezTo>
                        <a:pt x="985" y="7194"/>
                        <a:pt x="5384" y="3587"/>
                        <a:pt x="10690" y="3587"/>
                      </a:cubicBezTo>
                      <a:cubicBezTo>
                        <a:pt x="15993" y="3587"/>
                        <a:pt x="20395" y="7194"/>
                        <a:pt x="21233" y="12135"/>
                      </a:cubicBezTo>
                      <a:cubicBezTo>
                        <a:pt x="21329" y="11570"/>
                        <a:pt x="21379" y="10993"/>
                        <a:pt x="21379" y="10420"/>
                      </a:cubicBezTo>
                      <a:cubicBezTo>
                        <a:pt x="21379" y="4664"/>
                        <a:pt x="16592" y="0"/>
                        <a:pt x="10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8586529" y="373064"/>
                  <a:ext cx="124059" cy="400743"/>
                </a:xfrm>
                <a:custGeom>
                  <a:avLst/>
                  <a:gdLst/>
                  <a:ahLst/>
                  <a:cxnLst/>
                  <a:rect l="l" t="t" r="r" b="b"/>
                  <a:pathLst>
                    <a:path w="2393" h="7730" extrusionOk="0">
                      <a:moveTo>
                        <a:pt x="2346" y="5576"/>
                      </a:moveTo>
                      <a:cubicBezTo>
                        <a:pt x="2311" y="4699"/>
                        <a:pt x="1981" y="3961"/>
                        <a:pt x="1542" y="3669"/>
                      </a:cubicBezTo>
                      <a:cubicBezTo>
                        <a:pt x="1427" y="2604"/>
                        <a:pt x="1473" y="1527"/>
                        <a:pt x="1677" y="478"/>
                      </a:cubicBezTo>
                      <a:cubicBezTo>
                        <a:pt x="1712" y="297"/>
                        <a:pt x="1646" y="132"/>
                        <a:pt x="1527" y="105"/>
                      </a:cubicBezTo>
                      <a:lnTo>
                        <a:pt x="1196" y="28"/>
                      </a:lnTo>
                      <a:cubicBezTo>
                        <a:pt x="1073" y="1"/>
                        <a:pt x="943" y="135"/>
                        <a:pt x="908" y="331"/>
                      </a:cubicBezTo>
                      <a:cubicBezTo>
                        <a:pt x="696" y="1427"/>
                        <a:pt x="646" y="2546"/>
                        <a:pt x="754" y="3657"/>
                      </a:cubicBezTo>
                      <a:cubicBezTo>
                        <a:pt x="304" y="3950"/>
                        <a:pt x="0" y="4746"/>
                        <a:pt x="39" y="5668"/>
                      </a:cubicBezTo>
                      <a:cubicBezTo>
                        <a:pt x="81" y="6818"/>
                        <a:pt x="635" y="7729"/>
                        <a:pt x="1273" y="7702"/>
                      </a:cubicBezTo>
                      <a:cubicBezTo>
                        <a:pt x="1911" y="7679"/>
                        <a:pt x="2392" y="6726"/>
                        <a:pt x="2346" y="55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9669478" y="373064"/>
                  <a:ext cx="123852" cy="400743"/>
                </a:xfrm>
                <a:custGeom>
                  <a:avLst/>
                  <a:gdLst/>
                  <a:ahLst/>
                  <a:cxnLst/>
                  <a:rect l="l" t="t" r="r" b="b"/>
                  <a:pathLst>
                    <a:path w="2389" h="7730" extrusionOk="0">
                      <a:moveTo>
                        <a:pt x="43" y="5576"/>
                      </a:moveTo>
                      <a:cubicBezTo>
                        <a:pt x="78" y="4699"/>
                        <a:pt x="408" y="3961"/>
                        <a:pt x="847" y="3669"/>
                      </a:cubicBezTo>
                      <a:cubicBezTo>
                        <a:pt x="958" y="2604"/>
                        <a:pt x="916" y="1527"/>
                        <a:pt x="712" y="478"/>
                      </a:cubicBezTo>
                      <a:cubicBezTo>
                        <a:pt x="681" y="297"/>
                        <a:pt x="743" y="132"/>
                        <a:pt x="862" y="105"/>
                      </a:cubicBezTo>
                      <a:lnTo>
                        <a:pt x="1193" y="28"/>
                      </a:lnTo>
                      <a:cubicBezTo>
                        <a:pt x="1316" y="1"/>
                        <a:pt x="1446" y="135"/>
                        <a:pt x="1481" y="331"/>
                      </a:cubicBezTo>
                      <a:cubicBezTo>
                        <a:pt x="1693" y="1427"/>
                        <a:pt x="1743" y="2546"/>
                        <a:pt x="1635" y="3657"/>
                      </a:cubicBezTo>
                      <a:cubicBezTo>
                        <a:pt x="2085" y="3950"/>
                        <a:pt x="2388" y="4746"/>
                        <a:pt x="2354" y="5668"/>
                      </a:cubicBezTo>
                      <a:cubicBezTo>
                        <a:pt x="2308" y="6818"/>
                        <a:pt x="1754" y="7729"/>
                        <a:pt x="1116" y="7702"/>
                      </a:cubicBezTo>
                      <a:cubicBezTo>
                        <a:pt x="477" y="7679"/>
                        <a:pt x="1" y="6726"/>
                        <a:pt x="43" y="55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8690158" y="26456"/>
                  <a:ext cx="994754" cy="230336"/>
                </a:xfrm>
                <a:custGeom>
                  <a:avLst/>
                  <a:gdLst/>
                  <a:ahLst/>
                  <a:cxnLst/>
                  <a:rect l="l" t="t" r="r" b="b"/>
                  <a:pathLst>
                    <a:path w="19188" h="4443" extrusionOk="0">
                      <a:moveTo>
                        <a:pt x="6161" y="0"/>
                      </a:moveTo>
                      <a:cubicBezTo>
                        <a:pt x="5930" y="0"/>
                        <a:pt x="5815" y="277"/>
                        <a:pt x="5976" y="439"/>
                      </a:cubicBezTo>
                      <a:cubicBezTo>
                        <a:pt x="6030" y="491"/>
                        <a:pt x="6096" y="515"/>
                        <a:pt x="6160" y="515"/>
                      </a:cubicBezTo>
                      <a:cubicBezTo>
                        <a:pt x="6292" y="515"/>
                        <a:pt x="6418" y="413"/>
                        <a:pt x="6418" y="258"/>
                      </a:cubicBezTo>
                      <a:cubicBezTo>
                        <a:pt x="6418" y="116"/>
                        <a:pt x="6303" y="0"/>
                        <a:pt x="6161" y="0"/>
                      </a:cubicBezTo>
                      <a:close/>
                      <a:moveTo>
                        <a:pt x="13436" y="0"/>
                      </a:moveTo>
                      <a:cubicBezTo>
                        <a:pt x="13205" y="0"/>
                        <a:pt x="13090" y="277"/>
                        <a:pt x="13251" y="439"/>
                      </a:cubicBezTo>
                      <a:cubicBezTo>
                        <a:pt x="13305" y="491"/>
                        <a:pt x="13371" y="515"/>
                        <a:pt x="13435" y="515"/>
                      </a:cubicBezTo>
                      <a:cubicBezTo>
                        <a:pt x="13567" y="515"/>
                        <a:pt x="13693" y="413"/>
                        <a:pt x="13693" y="258"/>
                      </a:cubicBezTo>
                      <a:cubicBezTo>
                        <a:pt x="13693" y="116"/>
                        <a:pt x="13578" y="0"/>
                        <a:pt x="13436" y="0"/>
                      </a:cubicBezTo>
                      <a:close/>
                      <a:moveTo>
                        <a:pt x="1931" y="1458"/>
                      </a:moveTo>
                      <a:cubicBezTo>
                        <a:pt x="1700" y="1458"/>
                        <a:pt x="1585" y="1734"/>
                        <a:pt x="1747" y="1896"/>
                      </a:cubicBezTo>
                      <a:cubicBezTo>
                        <a:pt x="1800" y="1948"/>
                        <a:pt x="1866" y="1972"/>
                        <a:pt x="1930" y="1972"/>
                      </a:cubicBezTo>
                      <a:cubicBezTo>
                        <a:pt x="2063" y="1972"/>
                        <a:pt x="2189" y="1871"/>
                        <a:pt x="2189" y="1715"/>
                      </a:cubicBezTo>
                      <a:cubicBezTo>
                        <a:pt x="2189" y="1573"/>
                        <a:pt x="2073" y="1458"/>
                        <a:pt x="1931" y="1458"/>
                      </a:cubicBezTo>
                      <a:close/>
                      <a:moveTo>
                        <a:pt x="17408" y="1957"/>
                      </a:moveTo>
                      <a:cubicBezTo>
                        <a:pt x="17177" y="1957"/>
                        <a:pt x="17061" y="2234"/>
                        <a:pt x="17223" y="2396"/>
                      </a:cubicBezTo>
                      <a:cubicBezTo>
                        <a:pt x="17276" y="2450"/>
                        <a:pt x="17340" y="2474"/>
                        <a:pt x="17404" y="2474"/>
                      </a:cubicBezTo>
                      <a:cubicBezTo>
                        <a:pt x="17535" y="2474"/>
                        <a:pt x="17661" y="2371"/>
                        <a:pt x="17661" y="2215"/>
                      </a:cubicBezTo>
                      <a:cubicBezTo>
                        <a:pt x="17661" y="2073"/>
                        <a:pt x="17546" y="1957"/>
                        <a:pt x="17408" y="1957"/>
                      </a:cubicBezTo>
                      <a:close/>
                      <a:moveTo>
                        <a:pt x="18930" y="3915"/>
                      </a:moveTo>
                      <a:cubicBezTo>
                        <a:pt x="18703" y="3915"/>
                        <a:pt x="18588" y="4191"/>
                        <a:pt x="18749" y="4353"/>
                      </a:cubicBezTo>
                      <a:cubicBezTo>
                        <a:pt x="18802" y="4405"/>
                        <a:pt x="18867" y="4429"/>
                        <a:pt x="18930" y="4429"/>
                      </a:cubicBezTo>
                      <a:cubicBezTo>
                        <a:pt x="19062" y="4429"/>
                        <a:pt x="19188" y="4328"/>
                        <a:pt x="19188" y="4172"/>
                      </a:cubicBezTo>
                      <a:cubicBezTo>
                        <a:pt x="19188" y="4030"/>
                        <a:pt x="19072" y="3915"/>
                        <a:pt x="18930" y="3915"/>
                      </a:cubicBezTo>
                      <a:close/>
                      <a:moveTo>
                        <a:pt x="347" y="3926"/>
                      </a:moveTo>
                      <a:cubicBezTo>
                        <a:pt x="116" y="3926"/>
                        <a:pt x="1" y="4203"/>
                        <a:pt x="166" y="4364"/>
                      </a:cubicBezTo>
                      <a:cubicBezTo>
                        <a:pt x="219" y="4418"/>
                        <a:pt x="284" y="4442"/>
                        <a:pt x="347" y="4442"/>
                      </a:cubicBezTo>
                      <a:cubicBezTo>
                        <a:pt x="479" y="4442"/>
                        <a:pt x="605" y="4339"/>
                        <a:pt x="605" y="4184"/>
                      </a:cubicBezTo>
                      <a:cubicBezTo>
                        <a:pt x="605" y="4041"/>
                        <a:pt x="489" y="3930"/>
                        <a:pt x="351" y="39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9"/>
                <p:cNvGrpSpPr/>
                <p:nvPr/>
              </p:nvGrpSpPr>
              <p:grpSpPr>
                <a:xfrm>
                  <a:off x="9401774" y="439472"/>
                  <a:ext cx="374186" cy="536295"/>
                  <a:chOff x="9401774" y="439472"/>
                  <a:chExt cx="374186" cy="536295"/>
                </a:xfrm>
              </p:grpSpPr>
              <p:sp>
                <p:nvSpPr>
                  <p:cNvPr id="524" name="Google Shape;524;p39"/>
                  <p:cNvSpPr/>
                  <p:nvPr/>
                </p:nvSpPr>
                <p:spPr>
                  <a:xfrm>
                    <a:off x="9401774" y="518996"/>
                    <a:ext cx="79578" cy="386745"/>
                  </a:xfrm>
                  <a:custGeom>
                    <a:avLst/>
                    <a:gdLst/>
                    <a:ahLst/>
                    <a:cxnLst/>
                    <a:rect l="l" t="t" r="r" b="b"/>
                    <a:pathLst>
                      <a:path w="1535" h="7460" extrusionOk="0">
                        <a:moveTo>
                          <a:pt x="747" y="5937"/>
                        </a:moveTo>
                        <a:cubicBezTo>
                          <a:pt x="547" y="5972"/>
                          <a:pt x="393" y="5810"/>
                          <a:pt x="339" y="5603"/>
                        </a:cubicBezTo>
                        <a:cubicBezTo>
                          <a:pt x="1" y="4341"/>
                          <a:pt x="32" y="3080"/>
                          <a:pt x="158" y="1815"/>
                        </a:cubicBezTo>
                        <a:cubicBezTo>
                          <a:pt x="205" y="1315"/>
                          <a:pt x="901" y="1404"/>
                          <a:pt x="851" y="1904"/>
                        </a:cubicBezTo>
                        <a:cubicBezTo>
                          <a:pt x="728" y="3111"/>
                          <a:pt x="697" y="4288"/>
                          <a:pt x="1020" y="5487"/>
                        </a:cubicBezTo>
                        <a:cubicBezTo>
                          <a:pt x="1077" y="5699"/>
                          <a:pt x="920" y="5910"/>
                          <a:pt x="747" y="5937"/>
                        </a:cubicBezTo>
                        <a:close/>
                        <a:moveTo>
                          <a:pt x="1162" y="6522"/>
                        </a:moveTo>
                        <a:cubicBezTo>
                          <a:pt x="789" y="6218"/>
                          <a:pt x="405" y="6848"/>
                          <a:pt x="777" y="7152"/>
                        </a:cubicBezTo>
                        <a:cubicBezTo>
                          <a:pt x="1150" y="7460"/>
                          <a:pt x="1535" y="6829"/>
                          <a:pt x="1162" y="6522"/>
                        </a:cubicBezTo>
                        <a:close/>
                        <a:moveTo>
                          <a:pt x="1035" y="304"/>
                        </a:moveTo>
                        <a:cubicBezTo>
                          <a:pt x="662" y="0"/>
                          <a:pt x="278" y="631"/>
                          <a:pt x="651" y="935"/>
                        </a:cubicBezTo>
                        <a:cubicBezTo>
                          <a:pt x="1024" y="1242"/>
                          <a:pt x="1404" y="608"/>
                          <a:pt x="1035" y="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9743092" y="586130"/>
                    <a:ext cx="28306" cy="78230"/>
                  </a:xfrm>
                  <a:custGeom>
                    <a:avLst/>
                    <a:gdLst/>
                    <a:ahLst/>
                    <a:cxnLst/>
                    <a:rect l="l" t="t" r="r" b="b"/>
                    <a:pathLst>
                      <a:path w="546" h="1509" extrusionOk="0">
                        <a:moveTo>
                          <a:pt x="209" y="0"/>
                        </a:moveTo>
                        <a:cubicBezTo>
                          <a:pt x="107" y="0"/>
                          <a:pt x="0" y="84"/>
                          <a:pt x="30" y="213"/>
                        </a:cubicBezTo>
                        <a:cubicBezTo>
                          <a:pt x="126" y="582"/>
                          <a:pt x="180" y="959"/>
                          <a:pt x="199" y="1339"/>
                        </a:cubicBezTo>
                        <a:cubicBezTo>
                          <a:pt x="201" y="1452"/>
                          <a:pt x="290" y="1508"/>
                          <a:pt x="377" y="1508"/>
                        </a:cubicBezTo>
                        <a:cubicBezTo>
                          <a:pt x="462" y="1508"/>
                          <a:pt x="546" y="1454"/>
                          <a:pt x="542" y="1343"/>
                        </a:cubicBezTo>
                        <a:cubicBezTo>
                          <a:pt x="522" y="932"/>
                          <a:pt x="465" y="524"/>
                          <a:pt x="365" y="124"/>
                        </a:cubicBezTo>
                        <a:cubicBezTo>
                          <a:pt x="343" y="38"/>
                          <a:pt x="277" y="0"/>
                          <a:pt x="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9752786" y="679443"/>
                    <a:ext cx="23174" cy="17989"/>
                  </a:xfrm>
                  <a:custGeom>
                    <a:avLst/>
                    <a:gdLst/>
                    <a:ahLst/>
                    <a:cxnLst/>
                    <a:rect l="l" t="t" r="r" b="b"/>
                    <a:pathLst>
                      <a:path w="447" h="347" extrusionOk="0">
                        <a:moveTo>
                          <a:pt x="228" y="1"/>
                        </a:moveTo>
                        <a:cubicBezTo>
                          <a:pt x="5" y="1"/>
                          <a:pt x="1" y="347"/>
                          <a:pt x="224" y="347"/>
                        </a:cubicBezTo>
                        <a:cubicBezTo>
                          <a:pt x="443" y="347"/>
                          <a:pt x="447" y="5"/>
                          <a:pt x="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9434278" y="439472"/>
                    <a:ext cx="31157" cy="26854"/>
                  </a:xfrm>
                  <a:custGeom>
                    <a:avLst/>
                    <a:gdLst/>
                    <a:ahLst/>
                    <a:cxnLst/>
                    <a:rect l="l" t="t" r="r" b="b"/>
                    <a:pathLst>
                      <a:path w="601" h="518" extrusionOk="0">
                        <a:moveTo>
                          <a:pt x="343" y="0"/>
                        </a:moveTo>
                        <a:cubicBezTo>
                          <a:pt x="116" y="0"/>
                          <a:pt x="1"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9689800" y="701787"/>
                    <a:ext cx="31157" cy="26647"/>
                  </a:xfrm>
                  <a:custGeom>
                    <a:avLst/>
                    <a:gdLst/>
                    <a:ahLst/>
                    <a:cxnLst/>
                    <a:rect l="l" t="t" r="r" b="b"/>
                    <a:pathLst>
                      <a:path w="601" h="514" extrusionOk="0">
                        <a:moveTo>
                          <a:pt x="343" y="0"/>
                        </a:moveTo>
                        <a:cubicBezTo>
                          <a:pt x="116" y="0"/>
                          <a:pt x="1" y="277"/>
                          <a:pt x="162" y="439"/>
                        </a:cubicBezTo>
                        <a:cubicBezTo>
                          <a:pt x="214" y="491"/>
                          <a:pt x="278" y="514"/>
                          <a:pt x="341" y="514"/>
                        </a:cubicBezTo>
                        <a:cubicBezTo>
                          <a:pt x="473" y="514"/>
                          <a:pt x="601" y="411"/>
                          <a:pt x="601" y="254"/>
                        </a:cubicBezTo>
                        <a:cubicBezTo>
                          <a:pt x="601" y="112"/>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9514993" y="705986"/>
                    <a:ext cx="31157" cy="26647"/>
                  </a:xfrm>
                  <a:custGeom>
                    <a:avLst/>
                    <a:gdLst/>
                    <a:ahLst/>
                    <a:cxnLst/>
                    <a:rect l="l" t="t" r="r" b="b"/>
                    <a:pathLst>
                      <a:path w="601" h="514" extrusionOk="0">
                        <a:moveTo>
                          <a:pt x="343" y="0"/>
                        </a:moveTo>
                        <a:cubicBezTo>
                          <a:pt x="112" y="0"/>
                          <a:pt x="1" y="277"/>
                          <a:pt x="162" y="438"/>
                        </a:cubicBezTo>
                        <a:cubicBezTo>
                          <a:pt x="214" y="490"/>
                          <a:pt x="278" y="514"/>
                          <a:pt x="341" y="514"/>
                        </a:cubicBezTo>
                        <a:cubicBezTo>
                          <a:pt x="473" y="514"/>
                          <a:pt x="601" y="410"/>
                          <a:pt x="601" y="254"/>
                        </a:cubicBezTo>
                        <a:cubicBezTo>
                          <a:pt x="601" y="115"/>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9617275" y="587374"/>
                    <a:ext cx="31313" cy="26699"/>
                  </a:xfrm>
                  <a:custGeom>
                    <a:avLst/>
                    <a:gdLst/>
                    <a:ahLst/>
                    <a:cxnLst/>
                    <a:rect l="l" t="t" r="r" b="b"/>
                    <a:pathLst>
                      <a:path w="604" h="515" extrusionOk="0">
                        <a:moveTo>
                          <a:pt x="346" y="0"/>
                        </a:moveTo>
                        <a:cubicBezTo>
                          <a:pt x="116" y="0"/>
                          <a:pt x="0" y="277"/>
                          <a:pt x="166" y="439"/>
                        </a:cubicBezTo>
                        <a:cubicBezTo>
                          <a:pt x="218" y="491"/>
                          <a:pt x="282" y="514"/>
                          <a:pt x="345" y="514"/>
                        </a:cubicBezTo>
                        <a:cubicBezTo>
                          <a:pt x="477" y="514"/>
                          <a:pt x="604" y="412"/>
                          <a:pt x="604" y="258"/>
                        </a:cubicBezTo>
                        <a:cubicBezTo>
                          <a:pt x="604" y="116"/>
                          <a:pt x="489"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9544905" y="885355"/>
                    <a:ext cx="31157" cy="26699"/>
                  </a:xfrm>
                  <a:custGeom>
                    <a:avLst/>
                    <a:gdLst/>
                    <a:ahLst/>
                    <a:cxnLst/>
                    <a:rect l="l" t="t" r="r" b="b"/>
                    <a:pathLst>
                      <a:path w="601" h="515" extrusionOk="0">
                        <a:moveTo>
                          <a:pt x="343" y="1"/>
                        </a:moveTo>
                        <a:cubicBezTo>
                          <a:pt x="116" y="1"/>
                          <a:pt x="1" y="277"/>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9445268" y="948964"/>
                    <a:ext cx="31313" cy="26803"/>
                  </a:xfrm>
                  <a:custGeom>
                    <a:avLst/>
                    <a:gdLst/>
                    <a:ahLst/>
                    <a:cxnLst/>
                    <a:rect l="l" t="t" r="r" b="b"/>
                    <a:pathLst>
                      <a:path w="604" h="517" extrusionOk="0">
                        <a:moveTo>
                          <a:pt x="346" y="0"/>
                        </a:moveTo>
                        <a:cubicBezTo>
                          <a:pt x="115" y="0"/>
                          <a:pt x="0" y="277"/>
                          <a:pt x="162" y="439"/>
                        </a:cubicBezTo>
                        <a:cubicBezTo>
                          <a:pt x="215" y="492"/>
                          <a:pt x="281" y="516"/>
                          <a:pt x="345" y="516"/>
                        </a:cubicBezTo>
                        <a:cubicBezTo>
                          <a:pt x="478" y="516"/>
                          <a:pt x="604" y="413"/>
                          <a:pt x="604" y="258"/>
                        </a:cubicBezTo>
                        <a:cubicBezTo>
                          <a:pt x="604" y="116"/>
                          <a:pt x="488"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9505247" y="522003"/>
                    <a:ext cx="48110" cy="41163"/>
                  </a:xfrm>
                  <a:custGeom>
                    <a:avLst/>
                    <a:gdLst/>
                    <a:ahLst/>
                    <a:cxnLst/>
                    <a:rect l="l" t="t" r="r" b="b"/>
                    <a:pathLst>
                      <a:path w="928" h="794" extrusionOk="0">
                        <a:moveTo>
                          <a:pt x="531" y="0"/>
                        </a:moveTo>
                        <a:cubicBezTo>
                          <a:pt x="177" y="0"/>
                          <a:pt x="0" y="427"/>
                          <a:pt x="250" y="677"/>
                        </a:cubicBezTo>
                        <a:cubicBezTo>
                          <a:pt x="331" y="758"/>
                          <a:pt x="430" y="794"/>
                          <a:pt x="528" y="794"/>
                        </a:cubicBezTo>
                        <a:cubicBezTo>
                          <a:pt x="732" y="794"/>
                          <a:pt x="927" y="635"/>
                          <a:pt x="927" y="396"/>
                        </a:cubicBezTo>
                        <a:cubicBezTo>
                          <a:pt x="927" y="177"/>
                          <a:pt x="75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9"/>
                <p:cNvSpPr/>
                <p:nvPr/>
              </p:nvSpPr>
              <p:spPr>
                <a:xfrm>
                  <a:off x="9496279" y="25263"/>
                  <a:ext cx="72994" cy="73772"/>
                </a:xfrm>
                <a:custGeom>
                  <a:avLst/>
                  <a:gdLst/>
                  <a:ahLst/>
                  <a:cxnLst/>
                  <a:rect l="l" t="t" r="r" b="b"/>
                  <a:pathLst>
                    <a:path w="1408" h="1423" extrusionOk="0">
                      <a:moveTo>
                        <a:pt x="693" y="0"/>
                      </a:moveTo>
                      <a:cubicBezTo>
                        <a:pt x="693" y="0"/>
                        <a:pt x="693" y="0"/>
                        <a:pt x="692" y="0"/>
                      </a:cubicBezTo>
                      <a:cubicBezTo>
                        <a:pt x="623" y="4"/>
                        <a:pt x="566" y="508"/>
                        <a:pt x="531" y="542"/>
                      </a:cubicBezTo>
                      <a:cubicBezTo>
                        <a:pt x="469" y="608"/>
                        <a:pt x="0" y="658"/>
                        <a:pt x="4" y="719"/>
                      </a:cubicBezTo>
                      <a:cubicBezTo>
                        <a:pt x="8" y="785"/>
                        <a:pt x="469" y="815"/>
                        <a:pt x="531" y="881"/>
                      </a:cubicBezTo>
                      <a:cubicBezTo>
                        <a:pt x="569" y="915"/>
                        <a:pt x="646" y="1423"/>
                        <a:pt x="715" y="1423"/>
                      </a:cubicBezTo>
                      <a:cubicBezTo>
                        <a:pt x="715" y="1423"/>
                        <a:pt x="715" y="1423"/>
                        <a:pt x="716" y="1423"/>
                      </a:cubicBezTo>
                      <a:cubicBezTo>
                        <a:pt x="781" y="1419"/>
                        <a:pt x="842" y="911"/>
                        <a:pt x="873" y="881"/>
                      </a:cubicBezTo>
                      <a:cubicBezTo>
                        <a:pt x="935" y="815"/>
                        <a:pt x="1408" y="765"/>
                        <a:pt x="1404" y="700"/>
                      </a:cubicBezTo>
                      <a:cubicBezTo>
                        <a:pt x="1400" y="635"/>
                        <a:pt x="939" y="600"/>
                        <a:pt x="873" y="542"/>
                      </a:cubicBezTo>
                      <a:cubicBezTo>
                        <a:pt x="839" y="504"/>
                        <a:pt x="762"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9621629" y="761196"/>
                  <a:ext cx="73253" cy="73772"/>
                </a:xfrm>
                <a:custGeom>
                  <a:avLst/>
                  <a:gdLst/>
                  <a:ahLst/>
                  <a:cxnLst/>
                  <a:rect l="l" t="t" r="r" b="b"/>
                  <a:pathLst>
                    <a:path w="1413" h="1423" extrusionOk="0">
                      <a:moveTo>
                        <a:pt x="698" y="0"/>
                      </a:moveTo>
                      <a:cubicBezTo>
                        <a:pt x="697" y="0"/>
                        <a:pt x="697" y="0"/>
                        <a:pt x="697" y="0"/>
                      </a:cubicBezTo>
                      <a:cubicBezTo>
                        <a:pt x="628" y="4"/>
                        <a:pt x="566" y="508"/>
                        <a:pt x="535" y="542"/>
                      </a:cubicBezTo>
                      <a:cubicBezTo>
                        <a:pt x="470" y="608"/>
                        <a:pt x="1" y="658"/>
                        <a:pt x="5" y="719"/>
                      </a:cubicBezTo>
                      <a:cubicBezTo>
                        <a:pt x="12" y="785"/>
                        <a:pt x="470" y="815"/>
                        <a:pt x="535" y="877"/>
                      </a:cubicBezTo>
                      <a:cubicBezTo>
                        <a:pt x="570" y="915"/>
                        <a:pt x="647" y="1423"/>
                        <a:pt x="716" y="1423"/>
                      </a:cubicBezTo>
                      <a:cubicBezTo>
                        <a:pt x="785" y="1419"/>
                        <a:pt x="843" y="911"/>
                        <a:pt x="878" y="877"/>
                      </a:cubicBezTo>
                      <a:cubicBezTo>
                        <a:pt x="939" y="815"/>
                        <a:pt x="1412" y="765"/>
                        <a:pt x="1408" y="700"/>
                      </a:cubicBezTo>
                      <a:cubicBezTo>
                        <a:pt x="1404" y="635"/>
                        <a:pt x="939" y="600"/>
                        <a:pt x="878" y="542"/>
                      </a:cubicBezTo>
                      <a:cubicBezTo>
                        <a:pt x="839" y="504"/>
                        <a:pt x="763" y="0"/>
                        <a:pt x="6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39"/>
                <p:cNvGrpSpPr/>
                <p:nvPr/>
              </p:nvGrpSpPr>
              <p:grpSpPr>
                <a:xfrm>
                  <a:off x="8643709" y="459586"/>
                  <a:ext cx="330176" cy="529452"/>
                  <a:chOff x="8643709" y="459586"/>
                  <a:chExt cx="330176" cy="529452"/>
                </a:xfrm>
              </p:grpSpPr>
              <p:sp>
                <p:nvSpPr>
                  <p:cNvPr id="537" name="Google Shape;537;p39"/>
                  <p:cNvSpPr/>
                  <p:nvPr/>
                </p:nvSpPr>
                <p:spPr>
                  <a:xfrm>
                    <a:off x="8886323" y="523402"/>
                    <a:ext cx="87562" cy="387523"/>
                  </a:xfrm>
                  <a:custGeom>
                    <a:avLst/>
                    <a:gdLst/>
                    <a:ahLst/>
                    <a:cxnLst/>
                    <a:rect l="l" t="t" r="r" b="b"/>
                    <a:pathLst>
                      <a:path w="1689" h="7475" extrusionOk="0">
                        <a:moveTo>
                          <a:pt x="1066" y="1550"/>
                        </a:moveTo>
                        <a:cubicBezTo>
                          <a:pt x="1269" y="1530"/>
                          <a:pt x="1408" y="1700"/>
                          <a:pt x="1446" y="1915"/>
                        </a:cubicBezTo>
                        <a:cubicBezTo>
                          <a:pt x="1688" y="3195"/>
                          <a:pt x="1562" y="4449"/>
                          <a:pt x="1335" y="5702"/>
                        </a:cubicBezTo>
                        <a:cubicBezTo>
                          <a:pt x="1246" y="6198"/>
                          <a:pt x="562" y="6056"/>
                          <a:pt x="650" y="5556"/>
                        </a:cubicBezTo>
                        <a:cubicBezTo>
                          <a:pt x="866" y="4364"/>
                          <a:pt x="989" y="3191"/>
                          <a:pt x="762" y="1973"/>
                        </a:cubicBezTo>
                        <a:cubicBezTo>
                          <a:pt x="719" y="1757"/>
                          <a:pt x="896" y="1561"/>
                          <a:pt x="1066" y="1550"/>
                        </a:cubicBezTo>
                        <a:close/>
                        <a:moveTo>
                          <a:pt x="700" y="934"/>
                        </a:moveTo>
                        <a:cubicBezTo>
                          <a:pt x="1046" y="1265"/>
                          <a:pt x="1481" y="665"/>
                          <a:pt x="1131" y="335"/>
                        </a:cubicBezTo>
                        <a:cubicBezTo>
                          <a:pt x="785" y="0"/>
                          <a:pt x="350" y="600"/>
                          <a:pt x="700" y="934"/>
                        </a:cubicBezTo>
                        <a:close/>
                        <a:moveTo>
                          <a:pt x="346" y="7140"/>
                        </a:moveTo>
                        <a:cubicBezTo>
                          <a:pt x="693" y="7475"/>
                          <a:pt x="1127" y="6875"/>
                          <a:pt x="781" y="6540"/>
                        </a:cubicBezTo>
                        <a:cubicBezTo>
                          <a:pt x="431" y="6210"/>
                          <a:pt x="0" y="6810"/>
                          <a:pt x="346" y="71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8690366" y="811793"/>
                    <a:ext cx="31157" cy="26699"/>
                  </a:xfrm>
                  <a:custGeom>
                    <a:avLst/>
                    <a:gdLst/>
                    <a:ahLst/>
                    <a:cxnLst/>
                    <a:rect l="l" t="t" r="r" b="b"/>
                    <a:pathLst>
                      <a:path w="601" h="515" extrusionOk="0">
                        <a:moveTo>
                          <a:pt x="347" y="1"/>
                        </a:moveTo>
                        <a:cubicBezTo>
                          <a:pt x="116" y="1"/>
                          <a:pt x="1" y="278"/>
                          <a:pt x="162" y="439"/>
                        </a:cubicBezTo>
                        <a:cubicBezTo>
                          <a:pt x="214" y="491"/>
                          <a:pt x="279" y="515"/>
                          <a:pt x="341" y="515"/>
                        </a:cubicBezTo>
                        <a:cubicBezTo>
                          <a:pt x="474" y="515"/>
                          <a:pt x="601" y="412"/>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891715" y="459586"/>
                    <a:ext cx="31157" cy="26906"/>
                  </a:xfrm>
                  <a:custGeom>
                    <a:avLst/>
                    <a:gdLst/>
                    <a:ahLst/>
                    <a:cxnLst/>
                    <a:rect l="l" t="t" r="r" b="b"/>
                    <a:pathLst>
                      <a:path w="601" h="519" extrusionOk="0">
                        <a:moveTo>
                          <a:pt x="342" y="1"/>
                        </a:moveTo>
                        <a:cubicBezTo>
                          <a:pt x="116" y="1"/>
                          <a:pt x="0" y="277"/>
                          <a:pt x="162" y="443"/>
                        </a:cubicBezTo>
                        <a:cubicBezTo>
                          <a:pt x="214" y="495"/>
                          <a:pt x="278" y="518"/>
                          <a:pt x="340" y="518"/>
                        </a:cubicBezTo>
                        <a:cubicBezTo>
                          <a:pt x="473" y="518"/>
                          <a:pt x="600" y="415"/>
                          <a:pt x="600" y="258"/>
                        </a:cubicBezTo>
                        <a:cubicBezTo>
                          <a:pt x="600" y="116"/>
                          <a:pt x="485" y="1"/>
                          <a:pt x="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643709" y="628847"/>
                    <a:ext cx="31157" cy="26803"/>
                  </a:xfrm>
                  <a:custGeom>
                    <a:avLst/>
                    <a:gdLst/>
                    <a:ahLst/>
                    <a:cxnLst/>
                    <a:rect l="l" t="t" r="r" b="b"/>
                    <a:pathLst>
                      <a:path w="601" h="517" extrusionOk="0">
                        <a:moveTo>
                          <a:pt x="343" y="0"/>
                        </a:moveTo>
                        <a:cubicBezTo>
                          <a:pt x="116" y="0"/>
                          <a:pt x="1" y="277"/>
                          <a:pt x="162" y="438"/>
                        </a:cubicBezTo>
                        <a:cubicBezTo>
                          <a:pt x="215" y="492"/>
                          <a:pt x="280" y="516"/>
                          <a:pt x="343" y="516"/>
                        </a:cubicBezTo>
                        <a:cubicBezTo>
                          <a:pt x="475" y="516"/>
                          <a:pt x="601" y="413"/>
                          <a:pt x="601" y="258"/>
                        </a:cubicBezTo>
                        <a:cubicBezTo>
                          <a:pt x="601" y="115"/>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818930" y="508628"/>
                    <a:ext cx="31157" cy="26699"/>
                  </a:xfrm>
                  <a:custGeom>
                    <a:avLst/>
                    <a:gdLst/>
                    <a:ahLst/>
                    <a:cxnLst/>
                    <a:rect l="l" t="t" r="r" b="b"/>
                    <a:pathLst>
                      <a:path w="601" h="515" extrusionOk="0">
                        <a:moveTo>
                          <a:pt x="343" y="0"/>
                        </a:moveTo>
                        <a:cubicBezTo>
                          <a:pt x="116" y="0"/>
                          <a:pt x="1" y="277"/>
                          <a:pt x="162" y="439"/>
                        </a:cubicBezTo>
                        <a:cubicBezTo>
                          <a:pt x="214" y="491"/>
                          <a:pt x="279" y="514"/>
                          <a:pt x="342" y="514"/>
                        </a:cubicBezTo>
                        <a:cubicBezTo>
                          <a:pt x="474" y="514"/>
                          <a:pt x="601" y="412"/>
                          <a:pt x="601" y="258"/>
                        </a:cubicBezTo>
                        <a:cubicBezTo>
                          <a:pt x="601"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8818930" y="679858"/>
                    <a:ext cx="31157" cy="26699"/>
                  </a:xfrm>
                  <a:custGeom>
                    <a:avLst/>
                    <a:gdLst/>
                    <a:ahLst/>
                    <a:cxnLst/>
                    <a:rect l="l" t="t" r="r" b="b"/>
                    <a:pathLst>
                      <a:path w="601" h="515" extrusionOk="0">
                        <a:moveTo>
                          <a:pt x="343" y="0"/>
                        </a:moveTo>
                        <a:cubicBezTo>
                          <a:pt x="116" y="0"/>
                          <a:pt x="1" y="277"/>
                          <a:pt x="162" y="439"/>
                        </a:cubicBezTo>
                        <a:cubicBezTo>
                          <a:pt x="214" y="491"/>
                          <a:pt x="279" y="514"/>
                          <a:pt x="342" y="514"/>
                        </a:cubicBezTo>
                        <a:cubicBezTo>
                          <a:pt x="474" y="514"/>
                          <a:pt x="601" y="412"/>
                          <a:pt x="601" y="258"/>
                        </a:cubicBezTo>
                        <a:cubicBezTo>
                          <a:pt x="601"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8886116" y="962287"/>
                    <a:ext cx="31365" cy="26751"/>
                  </a:xfrm>
                  <a:custGeom>
                    <a:avLst/>
                    <a:gdLst/>
                    <a:ahLst/>
                    <a:cxnLst/>
                    <a:rect l="l" t="t" r="r" b="b"/>
                    <a:pathLst>
                      <a:path w="605" h="516" extrusionOk="0">
                        <a:moveTo>
                          <a:pt x="347" y="1"/>
                        </a:moveTo>
                        <a:cubicBezTo>
                          <a:pt x="116" y="1"/>
                          <a:pt x="1" y="278"/>
                          <a:pt x="166" y="439"/>
                        </a:cubicBezTo>
                        <a:cubicBezTo>
                          <a:pt x="219" y="492"/>
                          <a:pt x="283" y="515"/>
                          <a:pt x="347" y="515"/>
                        </a:cubicBezTo>
                        <a:cubicBezTo>
                          <a:pt x="478" y="515"/>
                          <a:pt x="604" y="414"/>
                          <a:pt x="604" y="258"/>
                        </a:cubicBezTo>
                        <a:cubicBezTo>
                          <a:pt x="604" y="116"/>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8717064" y="719931"/>
                    <a:ext cx="31157" cy="26647"/>
                  </a:xfrm>
                  <a:custGeom>
                    <a:avLst/>
                    <a:gdLst/>
                    <a:ahLst/>
                    <a:cxnLst/>
                    <a:rect l="l" t="t" r="r" b="b"/>
                    <a:pathLst>
                      <a:path w="601" h="514" extrusionOk="0">
                        <a:moveTo>
                          <a:pt x="343" y="0"/>
                        </a:moveTo>
                        <a:cubicBezTo>
                          <a:pt x="116" y="0"/>
                          <a:pt x="1" y="277"/>
                          <a:pt x="162" y="439"/>
                        </a:cubicBezTo>
                        <a:cubicBezTo>
                          <a:pt x="214" y="491"/>
                          <a:pt x="278" y="514"/>
                          <a:pt x="341" y="514"/>
                        </a:cubicBezTo>
                        <a:cubicBezTo>
                          <a:pt x="474" y="514"/>
                          <a:pt x="601" y="410"/>
                          <a:pt x="601" y="254"/>
                        </a:cubicBezTo>
                        <a:cubicBezTo>
                          <a:pt x="601" y="112"/>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8717064" y="556684"/>
                    <a:ext cx="31157" cy="26647"/>
                  </a:xfrm>
                  <a:custGeom>
                    <a:avLst/>
                    <a:gdLst/>
                    <a:ahLst/>
                    <a:cxnLst/>
                    <a:rect l="l" t="t" r="r" b="b"/>
                    <a:pathLst>
                      <a:path w="601" h="514" extrusionOk="0">
                        <a:moveTo>
                          <a:pt x="343" y="0"/>
                        </a:moveTo>
                        <a:cubicBezTo>
                          <a:pt x="116" y="0"/>
                          <a:pt x="1" y="277"/>
                          <a:pt x="162" y="438"/>
                        </a:cubicBezTo>
                        <a:cubicBezTo>
                          <a:pt x="215" y="491"/>
                          <a:pt x="279" y="514"/>
                          <a:pt x="342" y="514"/>
                        </a:cubicBezTo>
                        <a:cubicBezTo>
                          <a:pt x="474" y="514"/>
                          <a:pt x="601" y="411"/>
                          <a:pt x="601" y="258"/>
                        </a:cubicBezTo>
                        <a:cubicBezTo>
                          <a:pt x="601" y="115"/>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8786841" y="817185"/>
                    <a:ext cx="73202" cy="73824"/>
                  </a:xfrm>
                  <a:custGeom>
                    <a:avLst/>
                    <a:gdLst/>
                    <a:ahLst/>
                    <a:cxnLst/>
                    <a:rect l="l" t="t" r="r" b="b"/>
                    <a:pathLst>
                      <a:path w="1412" h="1424" extrusionOk="0">
                        <a:moveTo>
                          <a:pt x="697" y="1"/>
                        </a:moveTo>
                        <a:cubicBezTo>
                          <a:pt x="697" y="1"/>
                          <a:pt x="697" y="1"/>
                          <a:pt x="697" y="1"/>
                        </a:cubicBezTo>
                        <a:cubicBezTo>
                          <a:pt x="627" y="4"/>
                          <a:pt x="566" y="512"/>
                          <a:pt x="535" y="543"/>
                        </a:cubicBezTo>
                        <a:cubicBezTo>
                          <a:pt x="470" y="612"/>
                          <a:pt x="1" y="658"/>
                          <a:pt x="5" y="724"/>
                        </a:cubicBezTo>
                        <a:cubicBezTo>
                          <a:pt x="12" y="785"/>
                          <a:pt x="470" y="820"/>
                          <a:pt x="535" y="881"/>
                        </a:cubicBezTo>
                        <a:cubicBezTo>
                          <a:pt x="570" y="916"/>
                          <a:pt x="646" y="1423"/>
                          <a:pt x="715" y="1423"/>
                        </a:cubicBezTo>
                        <a:cubicBezTo>
                          <a:pt x="715" y="1423"/>
                          <a:pt x="716" y="1423"/>
                          <a:pt x="716" y="1423"/>
                        </a:cubicBezTo>
                        <a:cubicBezTo>
                          <a:pt x="785" y="1419"/>
                          <a:pt x="843" y="916"/>
                          <a:pt x="877" y="881"/>
                        </a:cubicBezTo>
                        <a:cubicBezTo>
                          <a:pt x="939" y="816"/>
                          <a:pt x="1412" y="766"/>
                          <a:pt x="1408" y="700"/>
                        </a:cubicBezTo>
                        <a:cubicBezTo>
                          <a:pt x="1404" y="635"/>
                          <a:pt x="939" y="604"/>
                          <a:pt x="877" y="543"/>
                        </a:cubicBezTo>
                        <a:cubicBezTo>
                          <a:pt x="839" y="508"/>
                          <a:pt x="763" y="1"/>
                          <a:pt x="6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47" name="Google Shape;547;p39"/>
            <p:cNvGrpSpPr/>
            <p:nvPr/>
          </p:nvGrpSpPr>
          <p:grpSpPr>
            <a:xfrm>
              <a:off x="6581566" y="163119"/>
              <a:ext cx="464412" cy="149251"/>
              <a:chOff x="5309725" y="3642850"/>
              <a:chExt cx="252975" cy="81300"/>
            </a:xfrm>
          </p:grpSpPr>
          <p:sp>
            <p:nvSpPr>
              <p:cNvPr id="548" name="Google Shape;548;p39"/>
              <p:cNvSpPr/>
              <p:nvPr/>
            </p:nvSpPr>
            <p:spPr>
              <a:xfrm>
                <a:off x="5375075" y="3648250"/>
                <a:ext cx="54975" cy="35800"/>
              </a:xfrm>
              <a:custGeom>
                <a:avLst/>
                <a:gdLst/>
                <a:ahLst/>
                <a:cxnLst/>
                <a:rect l="l" t="t" r="r" b="b"/>
                <a:pathLst>
                  <a:path w="2199" h="1432" extrusionOk="0">
                    <a:moveTo>
                      <a:pt x="1110" y="1"/>
                    </a:moveTo>
                    <a:cubicBezTo>
                      <a:pt x="1098" y="1"/>
                      <a:pt x="1086" y="1"/>
                      <a:pt x="1074" y="1"/>
                    </a:cubicBezTo>
                    <a:cubicBezTo>
                      <a:pt x="408" y="21"/>
                      <a:pt x="16" y="532"/>
                      <a:pt x="5" y="1170"/>
                    </a:cubicBezTo>
                    <a:cubicBezTo>
                      <a:pt x="1" y="1341"/>
                      <a:pt x="138" y="1431"/>
                      <a:pt x="271" y="1431"/>
                    </a:cubicBezTo>
                    <a:cubicBezTo>
                      <a:pt x="391" y="1431"/>
                      <a:pt x="509" y="1357"/>
                      <a:pt x="512" y="1201"/>
                    </a:cubicBezTo>
                    <a:cubicBezTo>
                      <a:pt x="520" y="844"/>
                      <a:pt x="651" y="567"/>
                      <a:pt x="1027" y="509"/>
                    </a:cubicBezTo>
                    <a:cubicBezTo>
                      <a:pt x="1063" y="504"/>
                      <a:pt x="1097" y="502"/>
                      <a:pt x="1129" y="502"/>
                    </a:cubicBezTo>
                    <a:cubicBezTo>
                      <a:pt x="1478" y="502"/>
                      <a:pt x="1658" y="776"/>
                      <a:pt x="1620" y="1128"/>
                    </a:cubicBezTo>
                    <a:cubicBezTo>
                      <a:pt x="1601" y="1299"/>
                      <a:pt x="1732" y="1389"/>
                      <a:pt x="1865" y="1389"/>
                    </a:cubicBezTo>
                    <a:cubicBezTo>
                      <a:pt x="1987" y="1389"/>
                      <a:pt x="2111" y="1315"/>
                      <a:pt x="2127" y="1159"/>
                    </a:cubicBezTo>
                    <a:cubicBezTo>
                      <a:pt x="2199" y="509"/>
                      <a:pt x="1763" y="1"/>
                      <a:pt x="1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508125" y="3642850"/>
                <a:ext cx="54575" cy="36475"/>
              </a:xfrm>
              <a:custGeom>
                <a:avLst/>
                <a:gdLst/>
                <a:ahLst/>
                <a:cxnLst/>
                <a:rect l="l" t="t" r="r" b="b"/>
                <a:pathLst>
                  <a:path w="2183" h="1459" extrusionOk="0">
                    <a:moveTo>
                      <a:pt x="1114" y="0"/>
                    </a:moveTo>
                    <a:cubicBezTo>
                      <a:pt x="1090" y="0"/>
                      <a:pt x="1066" y="1"/>
                      <a:pt x="1042" y="2"/>
                    </a:cubicBezTo>
                    <a:cubicBezTo>
                      <a:pt x="377" y="41"/>
                      <a:pt x="0" y="564"/>
                      <a:pt x="8" y="1206"/>
                    </a:cubicBezTo>
                    <a:cubicBezTo>
                      <a:pt x="10" y="1373"/>
                      <a:pt x="144" y="1459"/>
                      <a:pt x="274" y="1459"/>
                    </a:cubicBezTo>
                    <a:cubicBezTo>
                      <a:pt x="397" y="1459"/>
                      <a:pt x="518" y="1381"/>
                      <a:pt x="516" y="1221"/>
                    </a:cubicBezTo>
                    <a:cubicBezTo>
                      <a:pt x="512" y="863"/>
                      <a:pt x="635" y="579"/>
                      <a:pt x="1012" y="514"/>
                    </a:cubicBezTo>
                    <a:cubicBezTo>
                      <a:pt x="1053" y="507"/>
                      <a:pt x="1092" y="503"/>
                      <a:pt x="1130" y="503"/>
                    </a:cubicBezTo>
                    <a:cubicBezTo>
                      <a:pt x="1466" y="503"/>
                      <a:pt x="1647" y="771"/>
                      <a:pt x="1619" y="1117"/>
                    </a:cubicBezTo>
                    <a:cubicBezTo>
                      <a:pt x="1605" y="1284"/>
                      <a:pt x="1732" y="1370"/>
                      <a:pt x="1862" y="1370"/>
                    </a:cubicBezTo>
                    <a:cubicBezTo>
                      <a:pt x="1986" y="1370"/>
                      <a:pt x="2114" y="1292"/>
                      <a:pt x="2127" y="1133"/>
                    </a:cubicBezTo>
                    <a:cubicBezTo>
                      <a:pt x="2182" y="491"/>
                      <a:pt x="1745"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447325" y="3672725"/>
                <a:ext cx="40150" cy="30375"/>
              </a:xfrm>
              <a:custGeom>
                <a:avLst/>
                <a:gdLst/>
                <a:ahLst/>
                <a:cxnLst/>
                <a:rect l="l" t="t" r="r" b="b"/>
                <a:pathLst>
                  <a:path w="1606" h="1215" extrusionOk="0">
                    <a:moveTo>
                      <a:pt x="1381" y="0"/>
                    </a:moveTo>
                    <a:cubicBezTo>
                      <a:pt x="1278" y="0"/>
                      <a:pt x="1159" y="77"/>
                      <a:pt x="1156" y="188"/>
                    </a:cubicBezTo>
                    <a:cubicBezTo>
                      <a:pt x="1148" y="364"/>
                      <a:pt x="1137" y="672"/>
                      <a:pt x="941" y="753"/>
                    </a:cubicBezTo>
                    <a:cubicBezTo>
                      <a:pt x="903" y="768"/>
                      <a:pt x="867" y="775"/>
                      <a:pt x="833" y="775"/>
                    </a:cubicBezTo>
                    <a:cubicBezTo>
                      <a:pt x="623" y="775"/>
                      <a:pt x="501" y="501"/>
                      <a:pt x="471" y="318"/>
                    </a:cubicBezTo>
                    <a:cubicBezTo>
                      <a:pt x="450" y="188"/>
                      <a:pt x="345" y="127"/>
                      <a:pt x="242" y="127"/>
                    </a:cubicBezTo>
                    <a:cubicBezTo>
                      <a:pt x="120" y="127"/>
                      <a:pt x="0" y="212"/>
                      <a:pt x="25" y="368"/>
                    </a:cubicBezTo>
                    <a:cubicBezTo>
                      <a:pt x="98" y="815"/>
                      <a:pt x="380" y="1214"/>
                      <a:pt x="853" y="1214"/>
                    </a:cubicBezTo>
                    <a:cubicBezTo>
                      <a:pt x="880" y="1214"/>
                      <a:pt x="908" y="1213"/>
                      <a:pt x="937" y="1210"/>
                    </a:cubicBezTo>
                    <a:cubicBezTo>
                      <a:pt x="1410" y="1160"/>
                      <a:pt x="1586" y="672"/>
                      <a:pt x="1598" y="264"/>
                    </a:cubicBezTo>
                    <a:cubicBezTo>
                      <a:pt x="1606" y="141"/>
                      <a:pt x="1548" y="26"/>
                      <a:pt x="1413" y="3"/>
                    </a:cubicBezTo>
                    <a:cubicBezTo>
                      <a:pt x="1403" y="1"/>
                      <a:pt x="1392" y="0"/>
                      <a:pt x="1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5309725" y="3688550"/>
                <a:ext cx="35300" cy="35600"/>
              </a:xfrm>
              <a:custGeom>
                <a:avLst/>
                <a:gdLst/>
                <a:ahLst/>
                <a:cxnLst/>
                <a:rect l="l" t="t" r="r" b="b"/>
                <a:pathLst>
                  <a:path w="1412" h="1424" extrusionOk="0">
                    <a:moveTo>
                      <a:pt x="697" y="1"/>
                    </a:moveTo>
                    <a:cubicBezTo>
                      <a:pt x="697" y="1"/>
                      <a:pt x="696" y="1"/>
                      <a:pt x="696" y="1"/>
                    </a:cubicBezTo>
                    <a:cubicBezTo>
                      <a:pt x="627" y="4"/>
                      <a:pt x="565" y="512"/>
                      <a:pt x="535" y="543"/>
                    </a:cubicBezTo>
                    <a:cubicBezTo>
                      <a:pt x="469" y="612"/>
                      <a:pt x="0" y="658"/>
                      <a:pt x="8" y="723"/>
                    </a:cubicBezTo>
                    <a:cubicBezTo>
                      <a:pt x="12" y="789"/>
                      <a:pt x="473" y="820"/>
                      <a:pt x="535" y="881"/>
                    </a:cubicBezTo>
                    <a:cubicBezTo>
                      <a:pt x="573" y="916"/>
                      <a:pt x="649" y="1423"/>
                      <a:pt x="715" y="1423"/>
                    </a:cubicBezTo>
                    <a:cubicBezTo>
                      <a:pt x="715" y="1423"/>
                      <a:pt x="715" y="1423"/>
                      <a:pt x="715" y="1423"/>
                    </a:cubicBezTo>
                    <a:cubicBezTo>
                      <a:pt x="785" y="1419"/>
                      <a:pt x="842" y="916"/>
                      <a:pt x="877" y="881"/>
                    </a:cubicBezTo>
                    <a:cubicBezTo>
                      <a:pt x="938" y="816"/>
                      <a:pt x="1411" y="766"/>
                      <a:pt x="1407" y="700"/>
                    </a:cubicBezTo>
                    <a:cubicBezTo>
                      <a:pt x="1404" y="635"/>
                      <a:pt x="938" y="604"/>
                      <a:pt x="877" y="543"/>
                    </a:cubicBezTo>
                    <a:cubicBezTo>
                      <a:pt x="839" y="504"/>
                      <a:pt x="762" y="1"/>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2" name="Google Shape;552;p39"/>
          <p:cNvGrpSpPr/>
          <p:nvPr/>
        </p:nvGrpSpPr>
        <p:grpSpPr>
          <a:xfrm>
            <a:off x="8127612" y="1052145"/>
            <a:ext cx="419895" cy="910793"/>
            <a:chOff x="5135687" y="207445"/>
            <a:chExt cx="419895" cy="910793"/>
          </a:xfrm>
        </p:grpSpPr>
        <p:sp>
          <p:nvSpPr>
            <p:cNvPr id="553" name="Google Shape;553;p39"/>
            <p:cNvSpPr/>
            <p:nvPr/>
          </p:nvSpPr>
          <p:spPr>
            <a:xfrm>
              <a:off x="5135687" y="208075"/>
              <a:ext cx="419895" cy="909539"/>
            </a:xfrm>
            <a:custGeom>
              <a:avLst/>
              <a:gdLst/>
              <a:ahLst/>
              <a:cxnLst/>
              <a:rect l="l" t="t" r="r" b="b"/>
              <a:pathLst>
                <a:path w="5903" h="12787" extrusionOk="0">
                  <a:moveTo>
                    <a:pt x="3004" y="1"/>
                  </a:moveTo>
                  <a:cubicBezTo>
                    <a:pt x="2889" y="1"/>
                    <a:pt x="2802" y="53"/>
                    <a:pt x="2715" y="171"/>
                  </a:cubicBezTo>
                  <a:cubicBezTo>
                    <a:pt x="1931" y="1279"/>
                    <a:pt x="1135" y="2374"/>
                    <a:pt x="343" y="3478"/>
                  </a:cubicBezTo>
                  <a:cubicBezTo>
                    <a:pt x="231" y="3636"/>
                    <a:pt x="124" y="3793"/>
                    <a:pt x="1" y="3966"/>
                  </a:cubicBezTo>
                  <a:cubicBezTo>
                    <a:pt x="35" y="3993"/>
                    <a:pt x="66" y="4012"/>
                    <a:pt x="104" y="4032"/>
                  </a:cubicBezTo>
                  <a:cubicBezTo>
                    <a:pt x="839" y="4224"/>
                    <a:pt x="1569" y="4424"/>
                    <a:pt x="2304" y="4612"/>
                  </a:cubicBezTo>
                  <a:cubicBezTo>
                    <a:pt x="2565" y="4681"/>
                    <a:pt x="2623" y="4812"/>
                    <a:pt x="2488" y="5066"/>
                  </a:cubicBezTo>
                  <a:cubicBezTo>
                    <a:pt x="2146" y="5727"/>
                    <a:pt x="1796" y="6381"/>
                    <a:pt x="1454" y="7038"/>
                  </a:cubicBezTo>
                  <a:cubicBezTo>
                    <a:pt x="1389" y="7158"/>
                    <a:pt x="1339" y="7288"/>
                    <a:pt x="1273" y="7434"/>
                  </a:cubicBezTo>
                  <a:cubicBezTo>
                    <a:pt x="1385" y="7484"/>
                    <a:pt x="1466" y="7523"/>
                    <a:pt x="1542" y="7550"/>
                  </a:cubicBezTo>
                  <a:cubicBezTo>
                    <a:pt x="1850" y="7654"/>
                    <a:pt x="2161" y="7750"/>
                    <a:pt x="2465" y="7861"/>
                  </a:cubicBezTo>
                  <a:cubicBezTo>
                    <a:pt x="2688" y="7938"/>
                    <a:pt x="2731" y="8061"/>
                    <a:pt x="2631" y="8292"/>
                  </a:cubicBezTo>
                  <a:cubicBezTo>
                    <a:pt x="2142" y="9469"/>
                    <a:pt x="1650" y="10641"/>
                    <a:pt x="1158" y="11814"/>
                  </a:cubicBezTo>
                  <a:cubicBezTo>
                    <a:pt x="1031" y="12118"/>
                    <a:pt x="900" y="12418"/>
                    <a:pt x="773" y="12721"/>
                  </a:cubicBezTo>
                  <a:lnTo>
                    <a:pt x="843" y="12787"/>
                  </a:lnTo>
                  <a:lnTo>
                    <a:pt x="5114" y="7261"/>
                  </a:lnTo>
                  <a:cubicBezTo>
                    <a:pt x="4772" y="7135"/>
                    <a:pt x="4499" y="7035"/>
                    <a:pt x="4230" y="6946"/>
                  </a:cubicBezTo>
                  <a:cubicBezTo>
                    <a:pt x="3919" y="6842"/>
                    <a:pt x="3873" y="6712"/>
                    <a:pt x="4061" y="6419"/>
                  </a:cubicBezTo>
                  <a:cubicBezTo>
                    <a:pt x="4568" y="5620"/>
                    <a:pt x="5076" y="4820"/>
                    <a:pt x="5580" y="4020"/>
                  </a:cubicBezTo>
                  <a:cubicBezTo>
                    <a:pt x="5676" y="3866"/>
                    <a:pt x="5772" y="3716"/>
                    <a:pt x="5903" y="3516"/>
                  </a:cubicBezTo>
                  <a:cubicBezTo>
                    <a:pt x="5787" y="3478"/>
                    <a:pt x="5726" y="3459"/>
                    <a:pt x="5664" y="3443"/>
                  </a:cubicBezTo>
                  <a:cubicBezTo>
                    <a:pt x="5149" y="3293"/>
                    <a:pt x="4630" y="3151"/>
                    <a:pt x="4115" y="2990"/>
                  </a:cubicBezTo>
                  <a:cubicBezTo>
                    <a:pt x="3838" y="2905"/>
                    <a:pt x="3807" y="2801"/>
                    <a:pt x="3965" y="2536"/>
                  </a:cubicBezTo>
                  <a:cubicBezTo>
                    <a:pt x="4338" y="1898"/>
                    <a:pt x="4715" y="1267"/>
                    <a:pt x="5084" y="629"/>
                  </a:cubicBezTo>
                  <a:cubicBezTo>
                    <a:pt x="5122" y="563"/>
                    <a:pt x="5145" y="486"/>
                    <a:pt x="5141" y="410"/>
                  </a:cubicBezTo>
                  <a:cubicBezTo>
                    <a:pt x="5138" y="375"/>
                    <a:pt x="5038" y="336"/>
                    <a:pt x="4980" y="325"/>
                  </a:cubicBezTo>
                  <a:cubicBezTo>
                    <a:pt x="4353" y="217"/>
                    <a:pt x="3723" y="121"/>
                    <a:pt x="3092" y="10"/>
                  </a:cubicBezTo>
                  <a:cubicBezTo>
                    <a:pt x="3061" y="4"/>
                    <a:pt x="3031" y="1"/>
                    <a:pt x="3004"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9"/>
            <p:cNvGrpSpPr/>
            <p:nvPr/>
          </p:nvGrpSpPr>
          <p:grpSpPr>
            <a:xfrm>
              <a:off x="5135822" y="207445"/>
              <a:ext cx="419614" cy="910793"/>
              <a:chOff x="3914482" y="522167"/>
              <a:chExt cx="305819" cy="663843"/>
            </a:xfrm>
          </p:grpSpPr>
          <p:sp>
            <p:nvSpPr>
              <p:cNvPr id="555" name="Google Shape;555;p39"/>
              <p:cNvSpPr/>
              <p:nvPr/>
            </p:nvSpPr>
            <p:spPr>
              <a:xfrm>
                <a:off x="3914482" y="522167"/>
                <a:ext cx="305819" cy="663843"/>
              </a:xfrm>
              <a:custGeom>
                <a:avLst/>
                <a:gdLst/>
                <a:ahLst/>
                <a:cxnLst/>
                <a:rect l="l" t="t" r="r" b="b"/>
                <a:pathLst>
                  <a:path w="5899" h="12805" extrusionOk="0">
                    <a:moveTo>
                      <a:pt x="5899" y="3534"/>
                    </a:moveTo>
                    <a:lnTo>
                      <a:pt x="5580" y="4038"/>
                    </a:lnTo>
                    <a:cubicBezTo>
                      <a:pt x="5072" y="4837"/>
                      <a:pt x="4565" y="5637"/>
                      <a:pt x="4057" y="6437"/>
                    </a:cubicBezTo>
                    <a:cubicBezTo>
                      <a:pt x="3872" y="6729"/>
                      <a:pt x="3915" y="6860"/>
                      <a:pt x="4226" y="6964"/>
                    </a:cubicBezTo>
                    <a:cubicBezTo>
                      <a:pt x="4499" y="7052"/>
                      <a:pt x="4768" y="7156"/>
                      <a:pt x="5114" y="7279"/>
                    </a:cubicBezTo>
                    <a:lnTo>
                      <a:pt x="842" y="12804"/>
                    </a:lnTo>
                    <a:lnTo>
                      <a:pt x="769" y="12739"/>
                    </a:lnTo>
                    <a:lnTo>
                      <a:pt x="1154" y="11832"/>
                    </a:lnTo>
                    <a:cubicBezTo>
                      <a:pt x="1646" y="10659"/>
                      <a:pt x="2138" y="9486"/>
                      <a:pt x="2630" y="8310"/>
                    </a:cubicBezTo>
                    <a:cubicBezTo>
                      <a:pt x="2727" y="8075"/>
                      <a:pt x="2684" y="7956"/>
                      <a:pt x="2465" y="7879"/>
                    </a:cubicBezTo>
                    <a:cubicBezTo>
                      <a:pt x="2157" y="7767"/>
                      <a:pt x="1846" y="7671"/>
                      <a:pt x="1538" y="7567"/>
                    </a:cubicBezTo>
                    <a:cubicBezTo>
                      <a:pt x="1458" y="7541"/>
                      <a:pt x="1381" y="7502"/>
                      <a:pt x="1269" y="7456"/>
                    </a:cubicBezTo>
                    <a:cubicBezTo>
                      <a:pt x="1335" y="7306"/>
                      <a:pt x="1388" y="7175"/>
                      <a:pt x="1450" y="7056"/>
                    </a:cubicBezTo>
                    <a:cubicBezTo>
                      <a:pt x="1792" y="6399"/>
                      <a:pt x="2142" y="5741"/>
                      <a:pt x="2488" y="5087"/>
                    </a:cubicBezTo>
                    <a:cubicBezTo>
                      <a:pt x="2619" y="4830"/>
                      <a:pt x="2561" y="4703"/>
                      <a:pt x="2300" y="4634"/>
                    </a:cubicBezTo>
                    <a:cubicBezTo>
                      <a:pt x="1565" y="4441"/>
                      <a:pt x="835" y="4245"/>
                      <a:pt x="100" y="4049"/>
                    </a:cubicBezTo>
                    <a:cubicBezTo>
                      <a:pt x="66" y="4030"/>
                      <a:pt x="31" y="4011"/>
                      <a:pt x="0" y="3988"/>
                    </a:cubicBezTo>
                    <a:cubicBezTo>
                      <a:pt x="120" y="3815"/>
                      <a:pt x="227" y="3653"/>
                      <a:pt x="343" y="3496"/>
                    </a:cubicBezTo>
                    <a:cubicBezTo>
                      <a:pt x="1131" y="2396"/>
                      <a:pt x="1927" y="1296"/>
                      <a:pt x="2715" y="193"/>
                    </a:cubicBezTo>
                    <a:cubicBezTo>
                      <a:pt x="2819" y="43"/>
                      <a:pt x="2927" y="0"/>
                      <a:pt x="3092" y="27"/>
                    </a:cubicBezTo>
                    <a:cubicBezTo>
                      <a:pt x="3719" y="143"/>
                      <a:pt x="4349" y="239"/>
                      <a:pt x="4976" y="343"/>
                    </a:cubicBezTo>
                    <a:cubicBezTo>
                      <a:pt x="5037" y="354"/>
                      <a:pt x="5134" y="396"/>
                      <a:pt x="5137" y="427"/>
                    </a:cubicBezTo>
                    <a:cubicBezTo>
                      <a:pt x="5141" y="504"/>
                      <a:pt x="5122" y="581"/>
                      <a:pt x="5080" y="646"/>
                    </a:cubicBezTo>
                    <a:cubicBezTo>
                      <a:pt x="4711" y="1285"/>
                      <a:pt x="4334" y="1915"/>
                      <a:pt x="3961" y="2554"/>
                    </a:cubicBezTo>
                    <a:cubicBezTo>
                      <a:pt x="3807" y="2823"/>
                      <a:pt x="3838" y="2923"/>
                      <a:pt x="4111" y="3007"/>
                    </a:cubicBezTo>
                    <a:cubicBezTo>
                      <a:pt x="4626" y="3169"/>
                      <a:pt x="5145" y="3311"/>
                      <a:pt x="5664" y="3461"/>
                    </a:cubicBezTo>
                    <a:cubicBezTo>
                      <a:pt x="5722" y="3476"/>
                      <a:pt x="5783" y="3499"/>
                      <a:pt x="5899" y="35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068345" y="930777"/>
                <a:ext cx="31157" cy="26854"/>
              </a:xfrm>
              <a:custGeom>
                <a:avLst/>
                <a:gdLst/>
                <a:ahLst/>
                <a:cxnLst/>
                <a:rect l="l" t="t" r="r" b="b"/>
                <a:pathLst>
                  <a:path w="601" h="518" extrusionOk="0">
                    <a:moveTo>
                      <a:pt x="347" y="1"/>
                    </a:moveTo>
                    <a:cubicBezTo>
                      <a:pt x="116" y="1"/>
                      <a:pt x="1" y="278"/>
                      <a:pt x="162" y="439"/>
                    </a:cubicBezTo>
                    <a:cubicBezTo>
                      <a:pt x="215" y="493"/>
                      <a:pt x="280" y="517"/>
                      <a:pt x="343" y="517"/>
                    </a:cubicBezTo>
                    <a:cubicBezTo>
                      <a:pt x="475" y="517"/>
                      <a:pt x="601" y="414"/>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081719" y="781682"/>
                <a:ext cx="31157" cy="26699"/>
              </a:xfrm>
              <a:custGeom>
                <a:avLst/>
                <a:gdLst/>
                <a:ahLst/>
                <a:cxnLst/>
                <a:rect l="l" t="t" r="r" b="b"/>
                <a:pathLst>
                  <a:path w="601" h="515" extrusionOk="0">
                    <a:moveTo>
                      <a:pt x="343" y="1"/>
                    </a:moveTo>
                    <a:cubicBezTo>
                      <a:pt x="116" y="1"/>
                      <a:pt x="0" y="278"/>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4081719" y="578984"/>
                <a:ext cx="31157" cy="26854"/>
              </a:xfrm>
              <a:custGeom>
                <a:avLst/>
                <a:gdLst/>
                <a:ahLst/>
                <a:cxnLst/>
                <a:rect l="l" t="t" r="r" b="b"/>
                <a:pathLst>
                  <a:path w="601" h="518" extrusionOk="0">
                    <a:moveTo>
                      <a:pt x="343" y="0"/>
                    </a:moveTo>
                    <a:cubicBezTo>
                      <a:pt x="116" y="0"/>
                      <a:pt x="0"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4008780" y="624604"/>
                <a:ext cx="73202" cy="73616"/>
              </a:xfrm>
              <a:custGeom>
                <a:avLst/>
                <a:gdLst/>
                <a:ahLst/>
                <a:cxnLst/>
                <a:rect l="l" t="t" r="r" b="b"/>
                <a:pathLst>
                  <a:path w="1412" h="1420" extrusionOk="0">
                    <a:moveTo>
                      <a:pt x="693" y="1"/>
                    </a:moveTo>
                    <a:cubicBezTo>
                      <a:pt x="693" y="1"/>
                      <a:pt x="693" y="1"/>
                      <a:pt x="692" y="1"/>
                    </a:cubicBezTo>
                    <a:cubicBezTo>
                      <a:pt x="627" y="5"/>
                      <a:pt x="565" y="508"/>
                      <a:pt x="535" y="543"/>
                    </a:cubicBezTo>
                    <a:cubicBezTo>
                      <a:pt x="469" y="608"/>
                      <a:pt x="0" y="658"/>
                      <a:pt x="4" y="720"/>
                    </a:cubicBezTo>
                    <a:cubicBezTo>
                      <a:pt x="8" y="785"/>
                      <a:pt x="469" y="816"/>
                      <a:pt x="535" y="881"/>
                    </a:cubicBezTo>
                    <a:cubicBezTo>
                      <a:pt x="569" y="916"/>
                      <a:pt x="645" y="1420"/>
                      <a:pt x="714" y="1420"/>
                    </a:cubicBezTo>
                    <a:cubicBezTo>
                      <a:pt x="714" y="1420"/>
                      <a:pt x="715" y="1420"/>
                      <a:pt x="715" y="1420"/>
                    </a:cubicBezTo>
                    <a:cubicBezTo>
                      <a:pt x="785" y="1416"/>
                      <a:pt x="842" y="912"/>
                      <a:pt x="877" y="877"/>
                    </a:cubicBezTo>
                    <a:cubicBezTo>
                      <a:pt x="938" y="816"/>
                      <a:pt x="1411" y="766"/>
                      <a:pt x="1404" y="701"/>
                    </a:cubicBezTo>
                    <a:cubicBezTo>
                      <a:pt x="1396" y="635"/>
                      <a:pt x="938" y="604"/>
                      <a:pt x="873" y="543"/>
                    </a:cubicBezTo>
                    <a:cubicBezTo>
                      <a:pt x="838" y="505"/>
                      <a:pt x="762" y="1"/>
                      <a:pt x="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0" name="Google Shape;560;p39"/>
          <p:cNvSpPr/>
          <p:nvPr/>
        </p:nvSpPr>
        <p:spPr>
          <a:xfrm>
            <a:off x="8675800" y="3590457"/>
            <a:ext cx="71" cy="71"/>
          </a:xfrm>
          <a:custGeom>
            <a:avLst/>
            <a:gdLst/>
            <a:ahLst/>
            <a:cxnLst/>
            <a:rect l="l" t="t" r="r" b="b"/>
            <a:pathLst>
              <a:path w="1" h="1" extrusionOk="0">
                <a:moveTo>
                  <a:pt x="0" y="1"/>
                </a:moveTo>
                <a:lnTo>
                  <a:pt x="0" y="1"/>
                </a:lnTo>
                <a:close/>
              </a:path>
            </a:pathLst>
          </a:custGeom>
          <a:solidFill>
            <a:srgbClr val="29A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7786034" y="3119152"/>
            <a:ext cx="205797" cy="208226"/>
          </a:xfrm>
          <a:custGeom>
            <a:avLst/>
            <a:gdLst/>
            <a:ahLst/>
            <a:cxnLst/>
            <a:rect l="l" t="t" r="r" b="b"/>
            <a:pathLst>
              <a:path w="2881" h="2915" extrusionOk="0">
                <a:moveTo>
                  <a:pt x="1420" y="0"/>
                </a:moveTo>
                <a:cubicBezTo>
                  <a:pt x="1420" y="0"/>
                  <a:pt x="1419" y="0"/>
                  <a:pt x="1419" y="0"/>
                </a:cubicBezTo>
                <a:cubicBezTo>
                  <a:pt x="1280" y="8"/>
                  <a:pt x="1157" y="1046"/>
                  <a:pt x="1092" y="1111"/>
                </a:cubicBezTo>
                <a:cubicBezTo>
                  <a:pt x="961" y="1250"/>
                  <a:pt x="0" y="1346"/>
                  <a:pt x="8" y="1480"/>
                </a:cubicBezTo>
                <a:cubicBezTo>
                  <a:pt x="15" y="1611"/>
                  <a:pt x="957" y="1673"/>
                  <a:pt x="1092" y="1803"/>
                </a:cubicBezTo>
                <a:cubicBezTo>
                  <a:pt x="1165" y="1876"/>
                  <a:pt x="1322" y="2915"/>
                  <a:pt x="1460" y="2915"/>
                </a:cubicBezTo>
                <a:cubicBezTo>
                  <a:pt x="1460" y="2915"/>
                  <a:pt x="1461" y="2915"/>
                  <a:pt x="1461" y="2915"/>
                </a:cubicBezTo>
                <a:cubicBezTo>
                  <a:pt x="1600" y="2907"/>
                  <a:pt x="1719" y="1873"/>
                  <a:pt x="1788" y="1803"/>
                </a:cubicBezTo>
                <a:cubicBezTo>
                  <a:pt x="1915" y="1669"/>
                  <a:pt x="2880" y="1569"/>
                  <a:pt x="2872" y="1434"/>
                </a:cubicBezTo>
                <a:cubicBezTo>
                  <a:pt x="2865" y="1300"/>
                  <a:pt x="1915" y="1234"/>
                  <a:pt x="1788" y="1111"/>
                </a:cubicBezTo>
                <a:cubicBezTo>
                  <a:pt x="1711" y="1035"/>
                  <a:pt x="1558" y="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39"/>
          <p:cNvGrpSpPr/>
          <p:nvPr/>
        </p:nvGrpSpPr>
        <p:grpSpPr>
          <a:xfrm rot="437149">
            <a:off x="7283720" y="3027945"/>
            <a:ext cx="994631" cy="1738165"/>
            <a:chOff x="7446411" y="3143730"/>
            <a:chExt cx="926124" cy="1618446"/>
          </a:xfrm>
        </p:grpSpPr>
        <p:sp>
          <p:nvSpPr>
            <p:cNvPr id="563" name="Google Shape;563;p39"/>
            <p:cNvSpPr/>
            <p:nvPr/>
          </p:nvSpPr>
          <p:spPr>
            <a:xfrm>
              <a:off x="7448199" y="3143730"/>
              <a:ext cx="924337" cy="1618446"/>
            </a:xfrm>
            <a:custGeom>
              <a:avLst/>
              <a:gdLst/>
              <a:ahLst/>
              <a:cxnLst/>
              <a:rect l="l" t="t" r="r" b="b"/>
              <a:pathLst>
                <a:path w="12940" h="22657" extrusionOk="0">
                  <a:moveTo>
                    <a:pt x="1018" y="0"/>
                  </a:moveTo>
                  <a:cubicBezTo>
                    <a:pt x="787" y="0"/>
                    <a:pt x="558" y="80"/>
                    <a:pt x="385" y="249"/>
                  </a:cubicBezTo>
                  <a:cubicBezTo>
                    <a:pt x="1" y="618"/>
                    <a:pt x="78" y="1187"/>
                    <a:pt x="128" y="1656"/>
                  </a:cubicBezTo>
                  <a:cubicBezTo>
                    <a:pt x="201" y="2333"/>
                    <a:pt x="251" y="3013"/>
                    <a:pt x="316" y="3690"/>
                  </a:cubicBezTo>
                  <a:cubicBezTo>
                    <a:pt x="462" y="5136"/>
                    <a:pt x="616" y="6582"/>
                    <a:pt x="870" y="8016"/>
                  </a:cubicBezTo>
                  <a:cubicBezTo>
                    <a:pt x="1008" y="8789"/>
                    <a:pt x="1170" y="9562"/>
                    <a:pt x="1381" y="10323"/>
                  </a:cubicBezTo>
                  <a:cubicBezTo>
                    <a:pt x="1585" y="11077"/>
                    <a:pt x="1731" y="11846"/>
                    <a:pt x="1812" y="12626"/>
                  </a:cubicBezTo>
                  <a:cubicBezTo>
                    <a:pt x="1900" y="13387"/>
                    <a:pt x="1804" y="13568"/>
                    <a:pt x="1400" y="14203"/>
                  </a:cubicBezTo>
                  <a:cubicBezTo>
                    <a:pt x="1077" y="14683"/>
                    <a:pt x="889" y="15214"/>
                    <a:pt x="947" y="15791"/>
                  </a:cubicBezTo>
                  <a:cubicBezTo>
                    <a:pt x="1023" y="16560"/>
                    <a:pt x="1485" y="17186"/>
                    <a:pt x="1969" y="17778"/>
                  </a:cubicBezTo>
                  <a:cubicBezTo>
                    <a:pt x="2450" y="18359"/>
                    <a:pt x="2861" y="18997"/>
                    <a:pt x="3184" y="19678"/>
                  </a:cubicBezTo>
                  <a:cubicBezTo>
                    <a:pt x="3534" y="20578"/>
                    <a:pt x="3580" y="20716"/>
                    <a:pt x="3692" y="21189"/>
                  </a:cubicBezTo>
                  <a:cubicBezTo>
                    <a:pt x="3723" y="21347"/>
                    <a:pt x="3784" y="21493"/>
                    <a:pt x="3873" y="21627"/>
                  </a:cubicBezTo>
                  <a:cubicBezTo>
                    <a:pt x="4445" y="22456"/>
                    <a:pt x="5543" y="22656"/>
                    <a:pt x="6580" y="22656"/>
                  </a:cubicBezTo>
                  <a:cubicBezTo>
                    <a:pt x="6991" y="22656"/>
                    <a:pt x="7393" y="22625"/>
                    <a:pt x="7749" y="22589"/>
                  </a:cubicBezTo>
                  <a:cubicBezTo>
                    <a:pt x="8717" y="22493"/>
                    <a:pt x="11163" y="22231"/>
                    <a:pt x="11282" y="20985"/>
                  </a:cubicBezTo>
                  <a:cubicBezTo>
                    <a:pt x="11371" y="20105"/>
                    <a:pt x="11459" y="19224"/>
                    <a:pt x="11547" y="18367"/>
                  </a:cubicBezTo>
                  <a:cubicBezTo>
                    <a:pt x="11571" y="18044"/>
                    <a:pt x="11613" y="17694"/>
                    <a:pt x="11659" y="17394"/>
                  </a:cubicBezTo>
                  <a:cubicBezTo>
                    <a:pt x="11732" y="16956"/>
                    <a:pt x="11805" y="16529"/>
                    <a:pt x="11936" y="16148"/>
                  </a:cubicBezTo>
                  <a:cubicBezTo>
                    <a:pt x="12236" y="15160"/>
                    <a:pt x="12528" y="14379"/>
                    <a:pt x="12697" y="13372"/>
                  </a:cubicBezTo>
                  <a:cubicBezTo>
                    <a:pt x="12939" y="11780"/>
                    <a:pt x="12770" y="10457"/>
                    <a:pt x="12466" y="8908"/>
                  </a:cubicBezTo>
                  <a:cubicBezTo>
                    <a:pt x="12301" y="7947"/>
                    <a:pt x="12374" y="6974"/>
                    <a:pt x="12428" y="6009"/>
                  </a:cubicBezTo>
                  <a:cubicBezTo>
                    <a:pt x="12486" y="4909"/>
                    <a:pt x="12489" y="3767"/>
                    <a:pt x="12359" y="2675"/>
                  </a:cubicBezTo>
                  <a:cubicBezTo>
                    <a:pt x="12293" y="2106"/>
                    <a:pt x="12209" y="1306"/>
                    <a:pt x="11690" y="933"/>
                  </a:cubicBezTo>
                  <a:cubicBezTo>
                    <a:pt x="11519" y="809"/>
                    <a:pt x="11369" y="756"/>
                    <a:pt x="11237" y="756"/>
                  </a:cubicBezTo>
                  <a:cubicBezTo>
                    <a:pt x="10545" y="756"/>
                    <a:pt x="10347" y="2229"/>
                    <a:pt x="10263" y="2790"/>
                  </a:cubicBezTo>
                  <a:cubicBezTo>
                    <a:pt x="10036" y="4486"/>
                    <a:pt x="10252" y="6343"/>
                    <a:pt x="9698" y="7977"/>
                  </a:cubicBezTo>
                  <a:cubicBezTo>
                    <a:pt x="9394" y="7070"/>
                    <a:pt x="9317" y="6489"/>
                    <a:pt x="8533" y="6132"/>
                  </a:cubicBezTo>
                  <a:cubicBezTo>
                    <a:pt x="8401" y="6071"/>
                    <a:pt x="8271" y="6044"/>
                    <a:pt x="8146" y="6044"/>
                  </a:cubicBezTo>
                  <a:cubicBezTo>
                    <a:pt x="7575" y="6044"/>
                    <a:pt x="7090" y="6596"/>
                    <a:pt x="6806" y="6974"/>
                  </a:cubicBezTo>
                  <a:cubicBezTo>
                    <a:pt x="6311" y="6421"/>
                    <a:pt x="5830" y="6093"/>
                    <a:pt x="5377" y="6093"/>
                  </a:cubicBezTo>
                  <a:cubicBezTo>
                    <a:pt x="4920" y="6093"/>
                    <a:pt x="4492" y="6429"/>
                    <a:pt x="4111" y="7208"/>
                  </a:cubicBezTo>
                  <a:cubicBezTo>
                    <a:pt x="3711" y="6024"/>
                    <a:pt x="3454" y="5305"/>
                    <a:pt x="3204" y="4332"/>
                  </a:cubicBezTo>
                  <a:cubicBezTo>
                    <a:pt x="2950" y="3352"/>
                    <a:pt x="2627" y="2402"/>
                    <a:pt x="2315" y="1441"/>
                  </a:cubicBezTo>
                  <a:cubicBezTo>
                    <a:pt x="2177" y="1006"/>
                    <a:pt x="2012" y="487"/>
                    <a:pt x="1623" y="199"/>
                  </a:cubicBezTo>
                  <a:cubicBezTo>
                    <a:pt x="1449" y="69"/>
                    <a:pt x="1233" y="0"/>
                    <a:pt x="1018"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9"/>
            <p:cNvGrpSpPr/>
            <p:nvPr/>
          </p:nvGrpSpPr>
          <p:grpSpPr>
            <a:xfrm>
              <a:off x="7446411" y="3143730"/>
              <a:ext cx="924337" cy="1618446"/>
              <a:chOff x="7446411" y="3143730"/>
              <a:chExt cx="924337" cy="1618446"/>
            </a:xfrm>
          </p:grpSpPr>
          <p:sp>
            <p:nvSpPr>
              <p:cNvPr id="565" name="Google Shape;565;p39"/>
              <p:cNvSpPr/>
              <p:nvPr/>
            </p:nvSpPr>
            <p:spPr>
              <a:xfrm>
                <a:off x="7446411" y="3143730"/>
                <a:ext cx="924337" cy="1618446"/>
              </a:xfrm>
              <a:custGeom>
                <a:avLst/>
                <a:gdLst/>
                <a:ahLst/>
                <a:cxnLst/>
                <a:rect l="l" t="t" r="r" b="b"/>
                <a:pathLst>
                  <a:path w="12940" h="22657" extrusionOk="0">
                    <a:moveTo>
                      <a:pt x="1018" y="0"/>
                    </a:moveTo>
                    <a:cubicBezTo>
                      <a:pt x="787" y="0"/>
                      <a:pt x="558" y="80"/>
                      <a:pt x="385" y="249"/>
                    </a:cubicBezTo>
                    <a:cubicBezTo>
                      <a:pt x="1" y="618"/>
                      <a:pt x="78" y="1187"/>
                      <a:pt x="128" y="1656"/>
                    </a:cubicBezTo>
                    <a:cubicBezTo>
                      <a:pt x="201" y="2333"/>
                      <a:pt x="251" y="3013"/>
                      <a:pt x="316" y="3690"/>
                    </a:cubicBezTo>
                    <a:cubicBezTo>
                      <a:pt x="462" y="5136"/>
                      <a:pt x="616" y="6582"/>
                      <a:pt x="870" y="8016"/>
                    </a:cubicBezTo>
                    <a:cubicBezTo>
                      <a:pt x="1008" y="8789"/>
                      <a:pt x="1170" y="9562"/>
                      <a:pt x="1381" y="10323"/>
                    </a:cubicBezTo>
                    <a:cubicBezTo>
                      <a:pt x="1585" y="11077"/>
                      <a:pt x="1731" y="11846"/>
                      <a:pt x="1812" y="12626"/>
                    </a:cubicBezTo>
                    <a:cubicBezTo>
                      <a:pt x="1900" y="13387"/>
                      <a:pt x="1804" y="13568"/>
                      <a:pt x="1400" y="14203"/>
                    </a:cubicBezTo>
                    <a:cubicBezTo>
                      <a:pt x="1077" y="14683"/>
                      <a:pt x="889" y="15214"/>
                      <a:pt x="947" y="15791"/>
                    </a:cubicBezTo>
                    <a:cubicBezTo>
                      <a:pt x="1023" y="16560"/>
                      <a:pt x="1485" y="17186"/>
                      <a:pt x="1969" y="17778"/>
                    </a:cubicBezTo>
                    <a:cubicBezTo>
                      <a:pt x="2450" y="18359"/>
                      <a:pt x="2861" y="18997"/>
                      <a:pt x="3184" y="19678"/>
                    </a:cubicBezTo>
                    <a:cubicBezTo>
                      <a:pt x="3534" y="20578"/>
                      <a:pt x="3580" y="20716"/>
                      <a:pt x="3692" y="21189"/>
                    </a:cubicBezTo>
                    <a:cubicBezTo>
                      <a:pt x="3723" y="21347"/>
                      <a:pt x="3784" y="21493"/>
                      <a:pt x="3873" y="21627"/>
                    </a:cubicBezTo>
                    <a:cubicBezTo>
                      <a:pt x="4445" y="22456"/>
                      <a:pt x="5543" y="22656"/>
                      <a:pt x="6580" y="22656"/>
                    </a:cubicBezTo>
                    <a:cubicBezTo>
                      <a:pt x="6991" y="22656"/>
                      <a:pt x="7393" y="22625"/>
                      <a:pt x="7749" y="22589"/>
                    </a:cubicBezTo>
                    <a:cubicBezTo>
                      <a:pt x="8717" y="22493"/>
                      <a:pt x="11163" y="22231"/>
                      <a:pt x="11282" y="20985"/>
                    </a:cubicBezTo>
                    <a:cubicBezTo>
                      <a:pt x="11371" y="20105"/>
                      <a:pt x="11459" y="19224"/>
                      <a:pt x="11547" y="18367"/>
                    </a:cubicBezTo>
                    <a:cubicBezTo>
                      <a:pt x="11571" y="18044"/>
                      <a:pt x="11613" y="17694"/>
                      <a:pt x="11659" y="17394"/>
                    </a:cubicBezTo>
                    <a:cubicBezTo>
                      <a:pt x="11732" y="16956"/>
                      <a:pt x="11805" y="16529"/>
                      <a:pt x="11936" y="16148"/>
                    </a:cubicBezTo>
                    <a:cubicBezTo>
                      <a:pt x="12236" y="15160"/>
                      <a:pt x="12528" y="14379"/>
                      <a:pt x="12697" y="13372"/>
                    </a:cubicBezTo>
                    <a:cubicBezTo>
                      <a:pt x="12939" y="11780"/>
                      <a:pt x="12770" y="10457"/>
                      <a:pt x="12466" y="8908"/>
                    </a:cubicBezTo>
                    <a:cubicBezTo>
                      <a:pt x="12301" y="7947"/>
                      <a:pt x="12374" y="6974"/>
                      <a:pt x="12428" y="6009"/>
                    </a:cubicBezTo>
                    <a:cubicBezTo>
                      <a:pt x="12486" y="4909"/>
                      <a:pt x="12489" y="3767"/>
                      <a:pt x="12359" y="2675"/>
                    </a:cubicBezTo>
                    <a:cubicBezTo>
                      <a:pt x="12293" y="2106"/>
                      <a:pt x="12209" y="1306"/>
                      <a:pt x="11690" y="933"/>
                    </a:cubicBezTo>
                    <a:cubicBezTo>
                      <a:pt x="11519" y="809"/>
                      <a:pt x="11369" y="756"/>
                      <a:pt x="11237" y="756"/>
                    </a:cubicBezTo>
                    <a:cubicBezTo>
                      <a:pt x="10545" y="756"/>
                      <a:pt x="10347" y="2229"/>
                      <a:pt x="10263" y="2790"/>
                    </a:cubicBezTo>
                    <a:cubicBezTo>
                      <a:pt x="10036" y="4486"/>
                      <a:pt x="10252" y="6343"/>
                      <a:pt x="9698" y="7977"/>
                    </a:cubicBezTo>
                    <a:cubicBezTo>
                      <a:pt x="9394" y="7070"/>
                      <a:pt x="9317" y="6489"/>
                      <a:pt x="8533" y="6132"/>
                    </a:cubicBezTo>
                    <a:cubicBezTo>
                      <a:pt x="8401" y="6071"/>
                      <a:pt x="8271" y="6044"/>
                      <a:pt x="8146" y="6044"/>
                    </a:cubicBezTo>
                    <a:cubicBezTo>
                      <a:pt x="7575" y="6044"/>
                      <a:pt x="7090" y="6596"/>
                      <a:pt x="6806" y="6974"/>
                    </a:cubicBezTo>
                    <a:cubicBezTo>
                      <a:pt x="6311" y="6421"/>
                      <a:pt x="5830" y="6093"/>
                      <a:pt x="5377" y="6093"/>
                    </a:cubicBezTo>
                    <a:cubicBezTo>
                      <a:pt x="4920" y="6093"/>
                      <a:pt x="4492" y="6429"/>
                      <a:pt x="4111" y="7208"/>
                    </a:cubicBezTo>
                    <a:cubicBezTo>
                      <a:pt x="3711" y="6024"/>
                      <a:pt x="3454" y="5305"/>
                      <a:pt x="3204" y="4332"/>
                    </a:cubicBezTo>
                    <a:cubicBezTo>
                      <a:pt x="2950" y="3352"/>
                      <a:pt x="2627" y="2402"/>
                      <a:pt x="2315" y="1441"/>
                    </a:cubicBezTo>
                    <a:cubicBezTo>
                      <a:pt x="2177" y="1006"/>
                      <a:pt x="2012" y="487"/>
                      <a:pt x="1623" y="199"/>
                    </a:cubicBezTo>
                    <a:cubicBezTo>
                      <a:pt x="1449" y="69"/>
                      <a:pt x="1233" y="0"/>
                      <a:pt x="1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9"/>
              <p:cNvGrpSpPr/>
              <p:nvPr/>
            </p:nvGrpSpPr>
            <p:grpSpPr>
              <a:xfrm>
                <a:off x="7527414" y="3624173"/>
                <a:ext cx="668521" cy="941816"/>
                <a:chOff x="7527414" y="3624173"/>
                <a:chExt cx="668521" cy="941816"/>
              </a:xfrm>
            </p:grpSpPr>
            <p:sp>
              <p:nvSpPr>
                <p:cNvPr id="567" name="Google Shape;567;p39"/>
                <p:cNvSpPr/>
                <p:nvPr/>
              </p:nvSpPr>
              <p:spPr>
                <a:xfrm>
                  <a:off x="7527414" y="3656388"/>
                  <a:ext cx="425809" cy="603819"/>
                </a:xfrm>
                <a:custGeom>
                  <a:avLst/>
                  <a:gdLst/>
                  <a:ahLst/>
                  <a:cxnLst/>
                  <a:rect l="l" t="t" r="r" b="b"/>
                  <a:pathLst>
                    <a:path w="5961" h="8453" extrusionOk="0">
                      <a:moveTo>
                        <a:pt x="5626" y="2911"/>
                      </a:moveTo>
                      <a:cubicBezTo>
                        <a:pt x="5238" y="2173"/>
                        <a:pt x="3865" y="2811"/>
                        <a:pt x="3427" y="3111"/>
                      </a:cubicBezTo>
                      <a:cubicBezTo>
                        <a:pt x="3389" y="3134"/>
                        <a:pt x="3354" y="3161"/>
                        <a:pt x="3315" y="3188"/>
                      </a:cubicBezTo>
                      <a:cubicBezTo>
                        <a:pt x="2850" y="2335"/>
                        <a:pt x="2831" y="1346"/>
                        <a:pt x="2850" y="397"/>
                      </a:cubicBezTo>
                      <a:cubicBezTo>
                        <a:pt x="2858" y="62"/>
                        <a:pt x="2312" y="1"/>
                        <a:pt x="2304" y="339"/>
                      </a:cubicBezTo>
                      <a:cubicBezTo>
                        <a:pt x="2281" y="1408"/>
                        <a:pt x="2297" y="2535"/>
                        <a:pt x="2858" y="3488"/>
                      </a:cubicBezTo>
                      <a:cubicBezTo>
                        <a:pt x="2862" y="3496"/>
                        <a:pt x="2869" y="3503"/>
                        <a:pt x="2873" y="3511"/>
                      </a:cubicBezTo>
                      <a:cubicBezTo>
                        <a:pt x="1866" y="4280"/>
                        <a:pt x="912" y="5238"/>
                        <a:pt x="201" y="6233"/>
                      </a:cubicBezTo>
                      <a:cubicBezTo>
                        <a:pt x="1" y="6514"/>
                        <a:pt x="447" y="6826"/>
                        <a:pt x="647" y="6541"/>
                      </a:cubicBezTo>
                      <a:cubicBezTo>
                        <a:pt x="1251" y="5695"/>
                        <a:pt x="2024" y="5003"/>
                        <a:pt x="2793" y="4299"/>
                      </a:cubicBezTo>
                      <a:cubicBezTo>
                        <a:pt x="3223" y="3903"/>
                        <a:pt x="5576" y="2308"/>
                        <a:pt x="5088" y="3846"/>
                      </a:cubicBezTo>
                      <a:cubicBezTo>
                        <a:pt x="4896" y="4449"/>
                        <a:pt x="4500" y="4980"/>
                        <a:pt x="4169" y="5518"/>
                      </a:cubicBezTo>
                      <a:cubicBezTo>
                        <a:pt x="3673" y="6326"/>
                        <a:pt x="3204" y="7137"/>
                        <a:pt x="2596" y="7875"/>
                      </a:cubicBezTo>
                      <a:cubicBezTo>
                        <a:pt x="2377" y="8144"/>
                        <a:pt x="2823" y="8452"/>
                        <a:pt x="3042" y="8187"/>
                      </a:cubicBezTo>
                      <a:cubicBezTo>
                        <a:pt x="3861" y="7191"/>
                        <a:pt x="4511" y="6053"/>
                        <a:pt x="5157" y="4953"/>
                      </a:cubicBezTo>
                      <a:cubicBezTo>
                        <a:pt x="5488" y="4396"/>
                        <a:pt x="5961" y="3557"/>
                        <a:pt x="5626" y="29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816278" y="3624173"/>
                  <a:ext cx="198225" cy="515385"/>
                </a:xfrm>
                <a:custGeom>
                  <a:avLst/>
                  <a:gdLst/>
                  <a:ahLst/>
                  <a:cxnLst/>
                  <a:rect l="l" t="t" r="r" b="b"/>
                  <a:pathLst>
                    <a:path w="2775" h="7215" extrusionOk="0">
                      <a:moveTo>
                        <a:pt x="1605" y="0"/>
                      </a:moveTo>
                      <a:cubicBezTo>
                        <a:pt x="1482" y="0"/>
                        <a:pt x="1356" y="89"/>
                        <a:pt x="1382" y="240"/>
                      </a:cubicBezTo>
                      <a:cubicBezTo>
                        <a:pt x="1594" y="1417"/>
                        <a:pt x="1817" y="2593"/>
                        <a:pt x="2013" y="3774"/>
                      </a:cubicBezTo>
                      <a:cubicBezTo>
                        <a:pt x="2121" y="4420"/>
                        <a:pt x="2213" y="5046"/>
                        <a:pt x="2182" y="5704"/>
                      </a:cubicBezTo>
                      <a:cubicBezTo>
                        <a:pt x="2153" y="6278"/>
                        <a:pt x="1635" y="6799"/>
                        <a:pt x="1151" y="6799"/>
                      </a:cubicBezTo>
                      <a:cubicBezTo>
                        <a:pt x="881" y="6799"/>
                        <a:pt x="621" y="6636"/>
                        <a:pt x="463" y="6227"/>
                      </a:cubicBezTo>
                      <a:cubicBezTo>
                        <a:pt x="430" y="6140"/>
                        <a:pt x="362" y="6104"/>
                        <a:pt x="290" y="6104"/>
                      </a:cubicBezTo>
                      <a:cubicBezTo>
                        <a:pt x="151" y="6104"/>
                        <a:pt x="0" y="6237"/>
                        <a:pt x="64" y="6404"/>
                      </a:cubicBezTo>
                      <a:cubicBezTo>
                        <a:pt x="259" y="6909"/>
                        <a:pt x="807" y="7215"/>
                        <a:pt x="1338" y="7215"/>
                      </a:cubicBezTo>
                      <a:cubicBezTo>
                        <a:pt x="1760" y="7215"/>
                        <a:pt x="2171" y="7022"/>
                        <a:pt x="2386" y="6585"/>
                      </a:cubicBezTo>
                      <a:cubicBezTo>
                        <a:pt x="2774" y="5796"/>
                        <a:pt x="2628" y="4866"/>
                        <a:pt x="2501" y="4031"/>
                      </a:cubicBezTo>
                      <a:cubicBezTo>
                        <a:pt x="2301" y="2739"/>
                        <a:pt x="2044" y="1459"/>
                        <a:pt x="1817" y="171"/>
                      </a:cubicBezTo>
                      <a:cubicBezTo>
                        <a:pt x="1795" y="53"/>
                        <a:pt x="1701" y="0"/>
                        <a:pt x="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978711" y="3700389"/>
                  <a:ext cx="215655" cy="407880"/>
                </a:xfrm>
                <a:custGeom>
                  <a:avLst/>
                  <a:gdLst/>
                  <a:ahLst/>
                  <a:cxnLst/>
                  <a:rect l="l" t="t" r="r" b="b"/>
                  <a:pathLst>
                    <a:path w="3019" h="5710" extrusionOk="0">
                      <a:moveTo>
                        <a:pt x="2331" y="0"/>
                      </a:moveTo>
                      <a:cubicBezTo>
                        <a:pt x="2232" y="0"/>
                        <a:pt x="2138" y="57"/>
                        <a:pt x="2134" y="181"/>
                      </a:cubicBezTo>
                      <a:cubicBezTo>
                        <a:pt x="2103" y="1192"/>
                        <a:pt x="2594" y="5252"/>
                        <a:pt x="956" y="5252"/>
                      </a:cubicBezTo>
                      <a:cubicBezTo>
                        <a:pt x="789" y="5252"/>
                        <a:pt x="599" y="5210"/>
                        <a:pt x="385" y="5118"/>
                      </a:cubicBezTo>
                      <a:cubicBezTo>
                        <a:pt x="354" y="5104"/>
                        <a:pt x="324" y="5098"/>
                        <a:pt x="296" y="5098"/>
                      </a:cubicBezTo>
                      <a:cubicBezTo>
                        <a:pt x="95" y="5098"/>
                        <a:pt x="1" y="5416"/>
                        <a:pt x="227" y="5514"/>
                      </a:cubicBezTo>
                      <a:cubicBezTo>
                        <a:pt x="540" y="5648"/>
                        <a:pt x="812" y="5710"/>
                        <a:pt x="1048" y="5710"/>
                      </a:cubicBezTo>
                      <a:cubicBezTo>
                        <a:pt x="3018" y="5710"/>
                        <a:pt x="2535" y="1469"/>
                        <a:pt x="2573" y="227"/>
                      </a:cubicBezTo>
                      <a:cubicBezTo>
                        <a:pt x="2577" y="81"/>
                        <a:pt x="2450" y="0"/>
                        <a:pt x="23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768063" y="4428554"/>
                  <a:ext cx="124935" cy="84933"/>
                </a:xfrm>
                <a:custGeom>
                  <a:avLst/>
                  <a:gdLst/>
                  <a:ahLst/>
                  <a:cxnLst/>
                  <a:rect l="l" t="t" r="r" b="b"/>
                  <a:pathLst>
                    <a:path w="1749" h="1189" extrusionOk="0">
                      <a:moveTo>
                        <a:pt x="894" y="1"/>
                      </a:moveTo>
                      <a:cubicBezTo>
                        <a:pt x="873" y="1"/>
                        <a:pt x="852" y="2"/>
                        <a:pt x="831" y="3"/>
                      </a:cubicBezTo>
                      <a:cubicBezTo>
                        <a:pt x="296" y="34"/>
                        <a:pt x="0" y="464"/>
                        <a:pt x="20" y="983"/>
                      </a:cubicBezTo>
                      <a:cubicBezTo>
                        <a:pt x="23" y="1119"/>
                        <a:pt x="132" y="1188"/>
                        <a:pt x="236" y="1188"/>
                      </a:cubicBezTo>
                      <a:cubicBezTo>
                        <a:pt x="335" y="1188"/>
                        <a:pt x="431" y="1125"/>
                        <a:pt x="427" y="995"/>
                      </a:cubicBezTo>
                      <a:cubicBezTo>
                        <a:pt x="416" y="703"/>
                        <a:pt x="512" y="472"/>
                        <a:pt x="812" y="418"/>
                      </a:cubicBezTo>
                      <a:cubicBezTo>
                        <a:pt x="847" y="412"/>
                        <a:pt x="881" y="408"/>
                        <a:pt x="913" y="408"/>
                      </a:cubicBezTo>
                      <a:cubicBezTo>
                        <a:pt x="1177" y="408"/>
                        <a:pt x="1325" y="625"/>
                        <a:pt x="1308" y="907"/>
                      </a:cubicBezTo>
                      <a:cubicBezTo>
                        <a:pt x="1300" y="1041"/>
                        <a:pt x="1401" y="1109"/>
                        <a:pt x="1504" y="1109"/>
                      </a:cubicBezTo>
                      <a:cubicBezTo>
                        <a:pt x="1605" y="1109"/>
                        <a:pt x="1708" y="1045"/>
                        <a:pt x="1715" y="914"/>
                      </a:cubicBezTo>
                      <a:cubicBezTo>
                        <a:pt x="1748" y="394"/>
                        <a:pt x="1395"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8071285" y="4405625"/>
                  <a:ext cx="124650" cy="86290"/>
                </a:xfrm>
                <a:custGeom>
                  <a:avLst/>
                  <a:gdLst/>
                  <a:ahLst/>
                  <a:cxnLst/>
                  <a:rect l="l" t="t" r="r" b="b"/>
                  <a:pathLst>
                    <a:path w="1745" h="1208" extrusionOk="0">
                      <a:moveTo>
                        <a:pt x="906" y="1"/>
                      </a:moveTo>
                      <a:cubicBezTo>
                        <a:pt x="876" y="1"/>
                        <a:pt x="846" y="2"/>
                        <a:pt x="815" y="5"/>
                      </a:cubicBezTo>
                      <a:cubicBezTo>
                        <a:pt x="285" y="51"/>
                        <a:pt x="0" y="489"/>
                        <a:pt x="31" y="1008"/>
                      </a:cubicBezTo>
                      <a:cubicBezTo>
                        <a:pt x="39" y="1141"/>
                        <a:pt x="144" y="1207"/>
                        <a:pt x="246" y="1207"/>
                      </a:cubicBezTo>
                      <a:cubicBezTo>
                        <a:pt x="348" y="1207"/>
                        <a:pt x="446" y="1141"/>
                        <a:pt x="439" y="1008"/>
                      </a:cubicBezTo>
                      <a:cubicBezTo>
                        <a:pt x="423" y="716"/>
                        <a:pt x="512" y="485"/>
                        <a:pt x="808" y="420"/>
                      </a:cubicBezTo>
                      <a:cubicBezTo>
                        <a:pt x="847" y="412"/>
                        <a:pt x="885" y="408"/>
                        <a:pt x="920" y="408"/>
                      </a:cubicBezTo>
                      <a:cubicBezTo>
                        <a:pt x="1179" y="408"/>
                        <a:pt x="1329" y="620"/>
                        <a:pt x="1319" y="897"/>
                      </a:cubicBezTo>
                      <a:cubicBezTo>
                        <a:pt x="1315" y="1029"/>
                        <a:pt x="1414" y="1094"/>
                        <a:pt x="1516" y="1094"/>
                      </a:cubicBezTo>
                      <a:cubicBezTo>
                        <a:pt x="1618" y="1094"/>
                        <a:pt x="1723" y="1028"/>
                        <a:pt x="1727" y="897"/>
                      </a:cubicBezTo>
                      <a:cubicBezTo>
                        <a:pt x="1745" y="382"/>
                        <a:pt x="1394" y="1"/>
                        <a:pt x="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7932352" y="4487484"/>
                  <a:ext cx="104077" cy="78504"/>
                </a:xfrm>
                <a:custGeom>
                  <a:avLst/>
                  <a:gdLst/>
                  <a:ahLst/>
                  <a:cxnLst/>
                  <a:rect l="l" t="t" r="r" b="b"/>
                  <a:pathLst>
                    <a:path w="1457" h="1099" extrusionOk="0">
                      <a:moveTo>
                        <a:pt x="1249" y="0"/>
                      </a:moveTo>
                      <a:cubicBezTo>
                        <a:pt x="1159" y="0"/>
                        <a:pt x="1056" y="66"/>
                        <a:pt x="1049" y="166"/>
                      </a:cubicBezTo>
                      <a:cubicBezTo>
                        <a:pt x="1038" y="328"/>
                        <a:pt x="1019" y="608"/>
                        <a:pt x="842" y="678"/>
                      </a:cubicBezTo>
                      <a:cubicBezTo>
                        <a:pt x="810" y="689"/>
                        <a:pt x="780" y="694"/>
                        <a:pt x="753" y="694"/>
                      </a:cubicBezTo>
                      <a:cubicBezTo>
                        <a:pt x="556" y="694"/>
                        <a:pt x="450" y="434"/>
                        <a:pt x="426" y="262"/>
                      </a:cubicBezTo>
                      <a:cubicBezTo>
                        <a:pt x="410" y="136"/>
                        <a:pt x="309" y="75"/>
                        <a:pt x="211" y="75"/>
                      </a:cubicBezTo>
                      <a:cubicBezTo>
                        <a:pt x="104" y="75"/>
                        <a:pt x="1" y="148"/>
                        <a:pt x="19" y="289"/>
                      </a:cubicBezTo>
                      <a:cubicBezTo>
                        <a:pt x="74" y="712"/>
                        <a:pt x="330" y="1098"/>
                        <a:pt x="775" y="1098"/>
                      </a:cubicBezTo>
                      <a:cubicBezTo>
                        <a:pt x="792" y="1098"/>
                        <a:pt x="809" y="1098"/>
                        <a:pt x="826" y="1097"/>
                      </a:cubicBezTo>
                      <a:cubicBezTo>
                        <a:pt x="1257" y="1070"/>
                        <a:pt x="1426" y="624"/>
                        <a:pt x="1449" y="247"/>
                      </a:cubicBezTo>
                      <a:cubicBezTo>
                        <a:pt x="1457" y="135"/>
                        <a:pt x="1407" y="28"/>
                        <a:pt x="1288" y="5"/>
                      </a:cubicBezTo>
                      <a:cubicBezTo>
                        <a:pt x="1275" y="2"/>
                        <a:pt x="1262" y="0"/>
                        <a:pt x="1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7818278" y="4367123"/>
                  <a:ext cx="95648" cy="49360"/>
                </a:xfrm>
                <a:custGeom>
                  <a:avLst/>
                  <a:gdLst/>
                  <a:ahLst/>
                  <a:cxnLst/>
                  <a:rect l="l" t="t" r="r" b="b"/>
                  <a:pathLst>
                    <a:path w="1339" h="691" extrusionOk="0">
                      <a:moveTo>
                        <a:pt x="196" y="0"/>
                      </a:moveTo>
                      <a:cubicBezTo>
                        <a:pt x="187" y="0"/>
                        <a:pt x="179" y="1"/>
                        <a:pt x="170" y="2"/>
                      </a:cubicBezTo>
                      <a:cubicBezTo>
                        <a:pt x="93" y="13"/>
                        <a:pt x="32" y="71"/>
                        <a:pt x="20" y="148"/>
                      </a:cubicBezTo>
                      <a:cubicBezTo>
                        <a:pt x="1" y="248"/>
                        <a:pt x="89" y="302"/>
                        <a:pt x="166" y="336"/>
                      </a:cubicBezTo>
                      <a:cubicBezTo>
                        <a:pt x="332" y="413"/>
                        <a:pt x="497" y="482"/>
                        <a:pt x="666" y="540"/>
                      </a:cubicBezTo>
                      <a:cubicBezTo>
                        <a:pt x="802" y="593"/>
                        <a:pt x="990" y="690"/>
                        <a:pt x="1138" y="690"/>
                      </a:cubicBezTo>
                      <a:cubicBezTo>
                        <a:pt x="1141" y="690"/>
                        <a:pt x="1144" y="690"/>
                        <a:pt x="1147" y="690"/>
                      </a:cubicBezTo>
                      <a:cubicBezTo>
                        <a:pt x="1339" y="682"/>
                        <a:pt x="1339" y="436"/>
                        <a:pt x="1197" y="363"/>
                      </a:cubicBezTo>
                      <a:lnTo>
                        <a:pt x="1178" y="355"/>
                      </a:lnTo>
                      <a:lnTo>
                        <a:pt x="1174" y="355"/>
                      </a:lnTo>
                      <a:cubicBezTo>
                        <a:pt x="970" y="294"/>
                        <a:pt x="774" y="225"/>
                        <a:pt x="578" y="148"/>
                      </a:cubicBezTo>
                      <a:cubicBezTo>
                        <a:pt x="466" y="101"/>
                        <a:pt x="324" y="0"/>
                        <a:pt x="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8031283" y="4351052"/>
                  <a:ext cx="88291" cy="59360"/>
                </a:xfrm>
                <a:custGeom>
                  <a:avLst/>
                  <a:gdLst/>
                  <a:ahLst/>
                  <a:cxnLst/>
                  <a:rect l="l" t="t" r="r" b="b"/>
                  <a:pathLst>
                    <a:path w="1236" h="831" extrusionOk="0">
                      <a:moveTo>
                        <a:pt x="943" y="1"/>
                      </a:moveTo>
                      <a:cubicBezTo>
                        <a:pt x="927" y="1"/>
                        <a:pt x="911" y="3"/>
                        <a:pt x="895" y="8"/>
                      </a:cubicBezTo>
                      <a:cubicBezTo>
                        <a:pt x="883" y="11"/>
                        <a:pt x="876" y="15"/>
                        <a:pt x="868" y="19"/>
                      </a:cubicBezTo>
                      <a:cubicBezTo>
                        <a:pt x="729" y="88"/>
                        <a:pt x="595" y="173"/>
                        <a:pt x="468" y="265"/>
                      </a:cubicBezTo>
                      <a:cubicBezTo>
                        <a:pt x="353" y="350"/>
                        <a:pt x="206" y="430"/>
                        <a:pt x="107" y="527"/>
                      </a:cubicBezTo>
                      <a:cubicBezTo>
                        <a:pt x="0" y="630"/>
                        <a:pt x="66" y="831"/>
                        <a:pt x="206" y="831"/>
                      </a:cubicBezTo>
                      <a:cubicBezTo>
                        <a:pt x="227" y="831"/>
                        <a:pt x="251" y="826"/>
                        <a:pt x="276" y="815"/>
                      </a:cubicBezTo>
                      <a:cubicBezTo>
                        <a:pt x="410" y="757"/>
                        <a:pt x="529" y="642"/>
                        <a:pt x="649" y="554"/>
                      </a:cubicBezTo>
                      <a:cubicBezTo>
                        <a:pt x="787" y="454"/>
                        <a:pt x="945" y="384"/>
                        <a:pt x="1083" y="288"/>
                      </a:cubicBezTo>
                      <a:cubicBezTo>
                        <a:pt x="1236" y="177"/>
                        <a:pt x="1091"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39"/>
              <p:cNvGrpSpPr/>
              <p:nvPr/>
            </p:nvGrpSpPr>
            <p:grpSpPr>
              <a:xfrm>
                <a:off x="7484270" y="3238375"/>
                <a:ext cx="858168" cy="1453475"/>
                <a:chOff x="7484270" y="3238375"/>
                <a:chExt cx="858168" cy="1453475"/>
              </a:xfrm>
            </p:grpSpPr>
            <p:sp>
              <p:nvSpPr>
                <p:cNvPr id="576" name="Google Shape;576;p39"/>
                <p:cNvSpPr/>
                <p:nvPr/>
              </p:nvSpPr>
              <p:spPr>
                <a:xfrm>
                  <a:off x="7551343" y="4236691"/>
                  <a:ext cx="135222" cy="201225"/>
                </a:xfrm>
                <a:custGeom>
                  <a:avLst/>
                  <a:gdLst/>
                  <a:ahLst/>
                  <a:cxnLst/>
                  <a:rect l="l" t="t" r="r" b="b"/>
                  <a:pathLst>
                    <a:path w="1893" h="2817" extrusionOk="0">
                      <a:moveTo>
                        <a:pt x="263" y="0"/>
                      </a:moveTo>
                      <a:cubicBezTo>
                        <a:pt x="149" y="0"/>
                        <a:pt x="42" y="66"/>
                        <a:pt x="39" y="209"/>
                      </a:cubicBezTo>
                      <a:cubicBezTo>
                        <a:pt x="1" y="1259"/>
                        <a:pt x="681" y="2093"/>
                        <a:pt x="1454" y="2770"/>
                      </a:cubicBezTo>
                      <a:cubicBezTo>
                        <a:pt x="1491" y="2802"/>
                        <a:pt x="1538" y="2817"/>
                        <a:pt x="1587" y="2817"/>
                      </a:cubicBezTo>
                      <a:cubicBezTo>
                        <a:pt x="1670" y="2817"/>
                        <a:pt x="1758" y="2775"/>
                        <a:pt x="1804" y="2712"/>
                      </a:cubicBezTo>
                      <a:cubicBezTo>
                        <a:pt x="1892" y="2597"/>
                        <a:pt x="1850" y="2466"/>
                        <a:pt x="1746" y="2378"/>
                      </a:cubicBezTo>
                      <a:cubicBezTo>
                        <a:pt x="1123" y="1832"/>
                        <a:pt x="508" y="1116"/>
                        <a:pt x="535" y="259"/>
                      </a:cubicBezTo>
                      <a:cubicBezTo>
                        <a:pt x="541" y="92"/>
                        <a:pt x="397" y="0"/>
                        <a:pt x="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7555771" y="4178832"/>
                  <a:ext cx="49146" cy="34645"/>
                </a:xfrm>
                <a:custGeom>
                  <a:avLst/>
                  <a:gdLst/>
                  <a:ahLst/>
                  <a:cxnLst/>
                  <a:rect l="l" t="t" r="r" b="b"/>
                  <a:pathLst>
                    <a:path w="688" h="485" extrusionOk="0">
                      <a:moveTo>
                        <a:pt x="350" y="0"/>
                      </a:moveTo>
                      <a:cubicBezTo>
                        <a:pt x="335" y="0"/>
                        <a:pt x="320" y="1"/>
                        <a:pt x="304" y="4"/>
                      </a:cubicBezTo>
                      <a:cubicBezTo>
                        <a:pt x="0" y="48"/>
                        <a:pt x="55" y="484"/>
                        <a:pt x="339" y="484"/>
                      </a:cubicBezTo>
                      <a:cubicBezTo>
                        <a:pt x="353" y="484"/>
                        <a:pt x="369" y="483"/>
                        <a:pt x="385" y="481"/>
                      </a:cubicBezTo>
                      <a:cubicBezTo>
                        <a:pt x="688" y="429"/>
                        <a:pt x="630" y="0"/>
                        <a:pt x="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674417" y="4471341"/>
                  <a:ext cx="49431" cy="34645"/>
                </a:xfrm>
                <a:custGeom>
                  <a:avLst/>
                  <a:gdLst/>
                  <a:ahLst/>
                  <a:cxnLst/>
                  <a:rect l="l" t="t" r="r" b="b"/>
                  <a:pathLst>
                    <a:path w="692" h="485" extrusionOk="0">
                      <a:moveTo>
                        <a:pt x="350" y="0"/>
                      </a:moveTo>
                      <a:cubicBezTo>
                        <a:pt x="335" y="0"/>
                        <a:pt x="320" y="1"/>
                        <a:pt x="304" y="4"/>
                      </a:cubicBezTo>
                      <a:cubicBezTo>
                        <a:pt x="0" y="48"/>
                        <a:pt x="55" y="484"/>
                        <a:pt x="339" y="484"/>
                      </a:cubicBezTo>
                      <a:cubicBezTo>
                        <a:pt x="353" y="484"/>
                        <a:pt x="369" y="483"/>
                        <a:pt x="385" y="481"/>
                      </a:cubicBezTo>
                      <a:cubicBezTo>
                        <a:pt x="691" y="429"/>
                        <a:pt x="630" y="0"/>
                        <a:pt x="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7484270" y="3238375"/>
                  <a:ext cx="146508" cy="624963"/>
                </a:xfrm>
                <a:custGeom>
                  <a:avLst/>
                  <a:gdLst/>
                  <a:ahLst/>
                  <a:cxnLst/>
                  <a:rect l="l" t="t" r="r" b="b"/>
                  <a:pathLst>
                    <a:path w="2051" h="8749" extrusionOk="0">
                      <a:moveTo>
                        <a:pt x="358" y="0"/>
                      </a:moveTo>
                      <a:cubicBezTo>
                        <a:pt x="338" y="0"/>
                        <a:pt x="316" y="3"/>
                        <a:pt x="294" y="8"/>
                      </a:cubicBezTo>
                      <a:cubicBezTo>
                        <a:pt x="1" y="76"/>
                        <a:pt x="79" y="485"/>
                        <a:pt x="344" y="485"/>
                      </a:cubicBezTo>
                      <a:cubicBezTo>
                        <a:pt x="365" y="485"/>
                        <a:pt x="386" y="482"/>
                        <a:pt x="409" y="477"/>
                      </a:cubicBezTo>
                      <a:cubicBezTo>
                        <a:pt x="702" y="409"/>
                        <a:pt x="623" y="0"/>
                        <a:pt x="358" y="0"/>
                      </a:cubicBezTo>
                      <a:close/>
                      <a:moveTo>
                        <a:pt x="445" y="939"/>
                      </a:moveTo>
                      <a:cubicBezTo>
                        <a:pt x="323" y="939"/>
                        <a:pt x="182" y="1045"/>
                        <a:pt x="194" y="1173"/>
                      </a:cubicBezTo>
                      <a:cubicBezTo>
                        <a:pt x="313" y="2442"/>
                        <a:pt x="532" y="3696"/>
                        <a:pt x="843" y="4930"/>
                      </a:cubicBezTo>
                      <a:cubicBezTo>
                        <a:pt x="875" y="5055"/>
                        <a:pt x="976" y="5109"/>
                        <a:pt x="1079" y="5109"/>
                      </a:cubicBezTo>
                      <a:cubicBezTo>
                        <a:pt x="1226" y="5109"/>
                        <a:pt x="1377" y="4997"/>
                        <a:pt x="1332" y="4818"/>
                      </a:cubicBezTo>
                      <a:cubicBezTo>
                        <a:pt x="1036" y="3623"/>
                        <a:pt x="805" y="2415"/>
                        <a:pt x="697" y="1189"/>
                      </a:cubicBezTo>
                      <a:cubicBezTo>
                        <a:pt x="686" y="1058"/>
                        <a:pt x="605" y="942"/>
                        <a:pt x="451" y="939"/>
                      </a:cubicBezTo>
                      <a:cubicBezTo>
                        <a:pt x="449" y="939"/>
                        <a:pt x="447" y="939"/>
                        <a:pt x="445" y="939"/>
                      </a:cubicBezTo>
                      <a:close/>
                      <a:moveTo>
                        <a:pt x="1158" y="5710"/>
                      </a:moveTo>
                      <a:cubicBezTo>
                        <a:pt x="1138" y="5710"/>
                        <a:pt x="1116" y="5713"/>
                        <a:pt x="1093" y="5718"/>
                      </a:cubicBezTo>
                      <a:cubicBezTo>
                        <a:pt x="801" y="5786"/>
                        <a:pt x="879" y="6195"/>
                        <a:pt x="1144" y="6195"/>
                      </a:cubicBezTo>
                      <a:cubicBezTo>
                        <a:pt x="1164" y="6195"/>
                        <a:pt x="1186" y="6192"/>
                        <a:pt x="1209" y="6187"/>
                      </a:cubicBezTo>
                      <a:cubicBezTo>
                        <a:pt x="1501" y="6119"/>
                        <a:pt x="1423" y="5710"/>
                        <a:pt x="1158" y="5710"/>
                      </a:cubicBezTo>
                      <a:close/>
                      <a:moveTo>
                        <a:pt x="1793" y="8233"/>
                      </a:moveTo>
                      <a:cubicBezTo>
                        <a:pt x="1562" y="8233"/>
                        <a:pt x="1447" y="8510"/>
                        <a:pt x="1609" y="8671"/>
                      </a:cubicBezTo>
                      <a:cubicBezTo>
                        <a:pt x="1661" y="8725"/>
                        <a:pt x="1726" y="8749"/>
                        <a:pt x="1790" y="8749"/>
                      </a:cubicBezTo>
                      <a:cubicBezTo>
                        <a:pt x="1921" y="8749"/>
                        <a:pt x="2048" y="8646"/>
                        <a:pt x="2051" y="8490"/>
                      </a:cubicBezTo>
                      <a:cubicBezTo>
                        <a:pt x="2051" y="8348"/>
                        <a:pt x="1935" y="8233"/>
                        <a:pt x="1793" y="82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7805421" y="3702818"/>
                  <a:ext cx="43145" cy="36788"/>
                </a:xfrm>
                <a:custGeom>
                  <a:avLst/>
                  <a:gdLst/>
                  <a:ahLst/>
                  <a:cxnLst/>
                  <a:rect l="l" t="t" r="r" b="b"/>
                  <a:pathLst>
                    <a:path w="604" h="515" extrusionOk="0">
                      <a:moveTo>
                        <a:pt x="346" y="0"/>
                      </a:moveTo>
                      <a:cubicBezTo>
                        <a:pt x="116" y="0"/>
                        <a:pt x="0" y="277"/>
                        <a:pt x="166" y="439"/>
                      </a:cubicBezTo>
                      <a:cubicBezTo>
                        <a:pt x="218" y="491"/>
                        <a:pt x="282" y="514"/>
                        <a:pt x="345" y="514"/>
                      </a:cubicBezTo>
                      <a:cubicBezTo>
                        <a:pt x="477" y="514"/>
                        <a:pt x="604" y="412"/>
                        <a:pt x="604" y="258"/>
                      </a:cubicBezTo>
                      <a:cubicBezTo>
                        <a:pt x="604" y="116"/>
                        <a:pt x="489"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7713133" y="4048328"/>
                  <a:ext cx="43145" cy="36788"/>
                </a:xfrm>
                <a:custGeom>
                  <a:avLst/>
                  <a:gdLst/>
                  <a:ahLst/>
                  <a:cxnLst/>
                  <a:rect l="l" t="t" r="r" b="b"/>
                  <a:pathLst>
                    <a:path w="604" h="515" extrusionOk="0">
                      <a:moveTo>
                        <a:pt x="346" y="1"/>
                      </a:moveTo>
                      <a:cubicBezTo>
                        <a:pt x="116" y="1"/>
                        <a:pt x="0" y="277"/>
                        <a:pt x="162" y="439"/>
                      </a:cubicBezTo>
                      <a:cubicBezTo>
                        <a:pt x="215" y="491"/>
                        <a:pt x="280" y="514"/>
                        <a:pt x="344" y="514"/>
                      </a:cubicBezTo>
                      <a:cubicBezTo>
                        <a:pt x="477" y="514"/>
                        <a:pt x="604" y="412"/>
                        <a:pt x="604" y="258"/>
                      </a:cubicBezTo>
                      <a:cubicBezTo>
                        <a:pt x="604" y="116"/>
                        <a:pt x="489" y="1"/>
                        <a:pt x="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8039712" y="3922253"/>
                  <a:ext cx="42860" cy="36788"/>
                </a:xfrm>
                <a:custGeom>
                  <a:avLst/>
                  <a:gdLst/>
                  <a:ahLst/>
                  <a:cxnLst/>
                  <a:rect l="l" t="t" r="r" b="b"/>
                  <a:pathLst>
                    <a:path w="600" h="515" extrusionOk="0">
                      <a:moveTo>
                        <a:pt x="342" y="1"/>
                      </a:moveTo>
                      <a:cubicBezTo>
                        <a:pt x="115" y="1"/>
                        <a:pt x="0" y="278"/>
                        <a:pt x="162" y="439"/>
                      </a:cubicBezTo>
                      <a:cubicBezTo>
                        <a:pt x="214" y="491"/>
                        <a:pt x="278" y="514"/>
                        <a:pt x="341" y="514"/>
                      </a:cubicBezTo>
                      <a:cubicBezTo>
                        <a:pt x="473" y="514"/>
                        <a:pt x="600" y="412"/>
                        <a:pt x="600" y="258"/>
                      </a:cubicBezTo>
                      <a:cubicBezTo>
                        <a:pt x="600" y="116"/>
                        <a:pt x="485" y="1"/>
                        <a:pt x="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8039712" y="3721247"/>
                  <a:ext cx="42860" cy="36716"/>
                </a:xfrm>
                <a:custGeom>
                  <a:avLst/>
                  <a:gdLst/>
                  <a:ahLst/>
                  <a:cxnLst/>
                  <a:rect l="l" t="t" r="r" b="b"/>
                  <a:pathLst>
                    <a:path w="600" h="514" extrusionOk="0">
                      <a:moveTo>
                        <a:pt x="342" y="0"/>
                      </a:moveTo>
                      <a:cubicBezTo>
                        <a:pt x="115" y="0"/>
                        <a:pt x="0" y="277"/>
                        <a:pt x="162" y="438"/>
                      </a:cubicBezTo>
                      <a:cubicBezTo>
                        <a:pt x="214" y="491"/>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8234146" y="3287020"/>
                  <a:ext cx="108292" cy="714254"/>
                </a:xfrm>
                <a:custGeom>
                  <a:avLst/>
                  <a:gdLst/>
                  <a:ahLst/>
                  <a:cxnLst/>
                  <a:rect l="l" t="t" r="r" b="b"/>
                  <a:pathLst>
                    <a:path w="1516" h="9999" extrusionOk="0">
                      <a:moveTo>
                        <a:pt x="346" y="0"/>
                      </a:moveTo>
                      <a:cubicBezTo>
                        <a:pt x="116" y="0"/>
                        <a:pt x="0" y="277"/>
                        <a:pt x="166" y="442"/>
                      </a:cubicBezTo>
                      <a:cubicBezTo>
                        <a:pt x="218" y="494"/>
                        <a:pt x="282" y="517"/>
                        <a:pt x="344" y="517"/>
                      </a:cubicBezTo>
                      <a:cubicBezTo>
                        <a:pt x="477" y="517"/>
                        <a:pt x="604" y="414"/>
                        <a:pt x="604" y="258"/>
                      </a:cubicBezTo>
                      <a:cubicBezTo>
                        <a:pt x="604" y="115"/>
                        <a:pt x="489" y="0"/>
                        <a:pt x="346" y="0"/>
                      </a:cubicBezTo>
                      <a:close/>
                      <a:moveTo>
                        <a:pt x="596" y="1357"/>
                      </a:moveTo>
                      <a:cubicBezTo>
                        <a:pt x="582" y="1357"/>
                        <a:pt x="566" y="1359"/>
                        <a:pt x="550" y="1361"/>
                      </a:cubicBezTo>
                      <a:cubicBezTo>
                        <a:pt x="247" y="1405"/>
                        <a:pt x="301" y="1842"/>
                        <a:pt x="585" y="1842"/>
                      </a:cubicBezTo>
                      <a:cubicBezTo>
                        <a:pt x="600" y="1842"/>
                        <a:pt x="615" y="1840"/>
                        <a:pt x="631" y="1838"/>
                      </a:cubicBezTo>
                      <a:cubicBezTo>
                        <a:pt x="934" y="1787"/>
                        <a:pt x="876" y="1357"/>
                        <a:pt x="596" y="1357"/>
                      </a:cubicBezTo>
                      <a:close/>
                      <a:moveTo>
                        <a:pt x="689" y="2248"/>
                      </a:moveTo>
                      <a:cubicBezTo>
                        <a:pt x="549" y="2248"/>
                        <a:pt x="402" y="2349"/>
                        <a:pt x="423" y="2522"/>
                      </a:cubicBezTo>
                      <a:cubicBezTo>
                        <a:pt x="493" y="3053"/>
                        <a:pt x="477" y="3587"/>
                        <a:pt x="431" y="4122"/>
                      </a:cubicBezTo>
                      <a:cubicBezTo>
                        <a:pt x="419" y="4289"/>
                        <a:pt x="559" y="4381"/>
                        <a:pt x="695" y="4381"/>
                      </a:cubicBezTo>
                      <a:cubicBezTo>
                        <a:pt x="810" y="4381"/>
                        <a:pt x="920" y="4315"/>
                        <a:pt x="931" y="4172"/>
                      </a:cubicBezTo>
                      <a:cubicBezTo>
                        <a:pt x="981" y="3599"/>
                        <a:pt x="996" y="3018"/>
                        <a:pt x="919" y="2445"/>
                      </a:cubicBezTo>
                      <a:cubicBezTo>
                        <a:pt x="903" y="2309"/>
                        <a:pt x="798" y="2248"/>
                        <a:pt x="689" y="2248"/>
                      </a:cubicBezTo>
                      <a:close/>
                      <a:moveTo>
                        <a:pt x="346" y="5821"/>
                      </a:moveTo>
                      <a:cubicBezTo>
                        <a:pt x="116" y="5821"/>
                        <a:pt x="0" y="6098"/>
                        <a:pt x="166" y="6260"/>
                      </a:cubicBezTo>
                      <a:cubicBezTo>
                        <a:pt x="218" y="6312"/>
                        <a:pt x="282" y="6335"/>
                        <a:pt x="345" y="6335"/>
                      </a:cubicBezTo>
                      <a:cubicBezTo>
                        <a:pt x="477" y="6335"/>
                        <a:pt x="604" y="6233"/>
                        <a:pt x="604" y="6079"/>
                      </a:cubicBezTo>
                      <a:cubicBezTo>
                        <a:pt x="604" y="5937"/>
                        <a:pt x="489" y="5821"/>
                        <a:pt x="346" y="5821"/>
                      </a:cubicBezTo>
                      <a:close/>
                      <a:moveTo>
                        <a:pt x="964" y="7291"/>
                      </a:moveTo>
                      <a:cubicBezTo>
                        <a:pt x="775" y="7291"/>
                        <a:pt x="582" y="7425"/>
                        <a:pt x="623" y="7656"/>
                      </a:cubicBezTo>
                      <a:cubicBezTo>
                        <a:pt x="739" y="8317"/>
                        <a:pt x="850" y="8974"/>
                        <a:pt x="831" y="9643"/>
                      </a:cubicBezTo>
                      <a:cubicBezTo>
                        <a:pt x="819" y="9824"/>
                        <a:pt x="950" y="9978"/>
                        <a:pt x="1131" y="9997"/>
                      </a:cubicBezTo>
                      <a:cubicBezTo>
                        <a:pt x="1140" y="9998"/>
                        <a:pt x="1149" y="9998"/>
                        <a:pt x="1159" y="9998"/>
                      </a:cubicBezTo>
                      <a:cubicBezTo>
                        <a:pt x="1321" y="9998"/>
                        <a:pt x="1492" y="9876"/>
                        <a:pt x="1496" y="9709"/>
                      </a:cubicBezTo>
                      <a:cubicBezTo>
                        <a:pt x="1515" y="8978"/>
                        <a:pt x="1408" y="8267"/>
                        <a:pt x="1285" y="7548"/>
                      </a:cubicBezTo>
                      <a:cubicBezTo>
                        <a:pt x="1253" y="7371"/>
                        <a:pt x="1110" y="7291"/>
                        <a:pt x="964" y="72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7936424" y="4194975"/>
                  <a:ext cx="42931" cy="36788"/>
                </a:xfrm>
                <a:custGeom>
                  <a:avLst/>
                  <a:gdLst/>
                  <a:ahLst/>
                  <a:cxnLst/>
                  <a:rect l="l" t="t" r="r" b="b"/>
                  <a:pathLst>
                    <a:path w="601" h="515" extrusionOk="0">
                      <a:moveTo>
                        <a:pt x="343" y="1"/>
                      </a:moveTo>
                      <a:cubicBezTo>
                        <a:pt x="112" y="1"/>
                        <a:pt x="0" y="278"/>
                        <a:pt x="162" y="439"/>
                      </a:cubicBezTo>
                      <a:cubicBezTo>
                        <a:pt x="214" y="491"/>
                        <a:pt x="278" y="515"/>
                        <a:pt x="341" y="515"/>
                      </a:cubicBezTo>
                      <a:cubicBezTo>
                        <a:pt x="473" y="515"/>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7694989" y="4309836"/>
                  <a:ext cx="42931" cy="36716"/>
                </a:xfrm>
                <a:custGeom>
                  <a:avLst/>
                  <a:gdLst/>
                  <a:ahLst/>
                  <a:cxnLst/>
                  <a:rect l="l" t="t" r="r" b="b"/>
                  <a:pathLst>
                    <a:path w="601" h="514" extrusionOk="0">
                      <a:moveTo>
                        <a:pt x="343" y="0"/>
                      </a:moveTo>
                      <a:cubicBezTo>
                        <a:pt x="112" y="0"/>
                        <a:pt x="0" y="277"/>
                        <a:pt x="162" y="438"/>
                      </a:cubicBezTo>
                      <a:cubicBezTo>
                        <a:pt x="214" y="491"/>
                        <a:pt x="278" y="514"/>
                        <a:pt x="341" y="514"/>
                      </a:cubicBezTo>
                      <a:cubicBezTo>
                        <a:pt x="473" y="514"/>
                        <a:pt x="600" y="411"/>
                        <a:pt x="600" y="258"/>
                      </a:cubicBezTo>
                      <a:cubicBezTo>
                        <a:pt x="600" y="115"/>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7983639" y="4595987"/>
                  <a:ext cx="216798" cy="95862"/>
                </a:xfrm>
                <a:custGeom>
                  <a:avLst/>
                  <a:gdLst/>
                  <a:ahLst/>
                  <a:cxnLst/>
                  <a:rect l="l" t="t" r="r" b="b"/>
                  <a:pathLst>
                    <a:path w="3035" h="1342" extrusionOk="0">
                      <a:moveTo>
                        <a:pt x="2777" y="1"/>
                      </a:moveTo>
                      <a:cubicBezTo>
                        <a:pt x="2546" y="1"/>
                        <a:pt x="2431" y="277"/>
                        <a:pt x="2596" y="439"/>
                      </a:cubicBezTo>
                      <a:cubicBezTo>
                        <a:pt x="2648" y="491"/>
                        <a:pt x="2712" y="514"/>
                        <a:pt x="2775" y="514"/>
                      </a:cubicBezTo>
                      <a:cubicBezTo>
                        <a:pt x="2907" y="514"/>
                        <a:pt x="3034" y="412"/>
                        <a:pt x="3034" y="258"/>
                      </a:cubicBezTo>
                      <a:cubicBezTo>
                        <a:pt x="3034" y="116"/>
                        <a:pt x="2919" y="1"/>
                        <a:pt x="2777" y="1"/>
                      </a:cubicBezTo>
                      <a:close/>
                      <a:moveTo>
                        <a:pt x="343" y="827"/>
                      </a:moveTo>
                      <a:cubicBezTo>
                        <a:pt x="116" y="827"/>
                        <a:pt x="1" y="1104"/>
                        <a:pt x="162" y="1266"/>
                      </a:cubicBezTo>
                      <a:cubicBezTo>
                        <a:pt x="214" y="1318"/>
                        <a:pt x="278" y="1341"/>
                        <a:pt x="341" y="1341"/>
                      </a:cubicBezTo>
                      <a:cubicBezTo>
                        <a:pt x="474" y="1341"/>
                        <a:pt x="600" y="1239"/>
                        <a:pt x="600" y="1085"/>
                      </a:cubicBezTo>
                      <a:cubicBezTo>
                        <a:pt x="600" y="943"/>
                        <a:pt x="485" y="827"/>
                        <a:pt x="343" y="8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8197573" y="4105473"/>
                  <a:ext cx="61361" cy="241085"/>
                </a:xfrm>
                <a:custGeom>
                  <a:avLst/>
                  <a:gdLst/>
                  <a:ahLst/>
                  <a:cxnLst/>
                  <a:rect l="l" t="t" r="r" b="b"/>
                  <a:pathLst>
                    <a:path w="859" h="3375" extrusionOk="0">
                      <a:moveTo>
                        <a:pt x="601" y="0"/>
                      </a:moveTo>
                      <a:cubicBezTo>
                        <a:pt x="370" y="0"/>
                        <a:pt x="259" y="277"/>
                        <a:pt x="420" y="439"/>
                      </a:cubicBezTo>
                      <a:cubicBezTo>
                        <a:pt x="472" y="491"/>
                        <a:pt x="536" y="514"/>
                        <a:pt x="599" y="514"/>
                      </a:cubicBezTo>
                      <a:cubicBezTo>
                        <a:pt x="731" y="514"/>
                        <a:pt x="858" y="412"/>
                        <a:pt x="858" y="258"/>
                      </a:cubicBezTo>
                      <a:cubicBezTo>
                        <a:pt x="858" y="116"/>
                        <a:pt x="743" y="0"/>
                        <a:pt x="601" y="0"/>
                      </a:cubicBezTo>
                      <a:close/>
                      <a:moveTo>
                        <a:pt x="343" y="2861"/>
                      </a:moveTo>
                      <a:cubicBezTo>
                        <a:pt x="116" y="2861"/>
                        <a:pt x="1" y="3138"/>
                        <a:pt x="162" y="3299"/>
                      </a:cubicBezTo>
                      <a:cubicBezTo>
                        <a:pt x="215" y="3352"/>
                        <a:pt x="279" y="3375"/>
                        <a:pt x="342" y="3375"/>
                      </a:cubicBezTo>
                      <a:cubicBezTo>
                        <a:pt x="474" y="3375"/>
                        <a:pt x="601" y="3272"/>
                        <a:pt x="601" y="3119"/>
                      </a:cubicBezTo>
                      <a:cubicBezTo>
                        <a:pt x="601" y="2976"/>
                        <a:pt x="485" y="2861"/>
                        <a:pt x="343" y="28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8081428" y="4162617"/>
                  <a:ext cx="100863" cy="101648"/>
                </a:xfrm>
                <a:custGeom>
                  <a:avLst/>
                  <a:gdLst/>
                  <a:ahLst/>
                  <a:cxnLst/>
                  <a:rect l="l" t="t" r="r" b="b"/>
                  <a:pathLst>
                    <a:path w="1412" h="1423" extrusionOk="0">
                      <a:moveTo>
                        <a:pt x="693" y="0"/>
                      </a:moveTo>
                      <a:cubicBezTo>
                        <a:pt x="693" y="0"/>
                        <a:pt x="693" y="0"/>
                        <a:pt x="693" y="0"/>
                      </a:cubicBezTo>
                      <a:cubicBezTo>
                        <a:pt x="623" y="4"/>
                        <a:pt x="566" y="508"/>
                        <a:pt x="535" y="542"/>
                      </a:cubicBezTo>
                      <a:cubicBezTo>
                        <a:pt x="470" y="608"/>
                        <a:pt x="0" y="658"/>
                        <a:pt x="4" y="723"/>
                      </a:cubicBezTo>
                      <a:cubicBezTo>
                        <a:pt x="12" y="784"/>
                        <a:pt x="470" y="819"/>
                        <a:pt x="535" y="881"/>
                      </a:cubicBezTo>
                      <a:cubicBezTo>
                        <a:pt x="569" y="915"/>
                        <a:pt x="646" y="1423"/>
                        <a:pt x="715" y="1423"/>
                      </a:cubicBezTo>
                      <a:cubicBezTo>
                        <a:pt x="715" y="1423"/>
                        <a:pt x="715" y="1423"/>
                        <a:pt x="716" y="1423"/>
                      </a:cubicBezTo>
                      <a:cubicBezTo>
                        <a:pt x="785" y="1419"/>
                        <a:pt x="843" y="915"/>
                        <a:pt x="873" y="881"/>
                      </a:cubicBezTo>
                      <a:cubicBezTo>
                        <a:pt x="939" y="815"/>
                        <a:pt x="1412" y="765"/>
                        <a:pt x="1408" y="700"/>
                      </a:cubicBezTo>
                      <a:cubicBezTo>
                        <a:pt x="1404" y="635"/>
                        <a:pt x="939" y="604"/>
                        <a:pt x="877" y="542"/>
                      </a:cubicBezTo>
                      <a:cubicBezTo>
                        <a:pt x="839" y="504"/>
                        <a:pt x="762" y="0"/>
                        <a:pt x="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7807063" y="4585844"/>
                  <a:ext cx="100863" cy="101720"/>
                </a:xfrm>
                <a:custGeom>
                  <a:avLst/>
                  <a:gdLst/>
                  <a:ahLst/>
                  <a:cxnLst/>
                  <a:rect l="l" t="t" r="r" b="b"/>
                  <a:pathLst>
                    <a:path w="1412" h="1424" extrusionOk="0">
                      <a:moveTo>
                        <a:pt x="697" y="0"/>
                      </a:moveTo>
                      <a:cubicBezTo>
                        <a:pt x="697" y="0"/>
                        <a:pt x="696" y="0"/>
                        <a:pt x="696" y="0"/>
                      </a:cubicBezTo>
                      <a:cubicBezTo>
                        <a:pt x="627" y="4"/>
                        <a:pt x="566" y="512"/>
                        <a:pt x="535" y="543"/>
                      </a:cubicBezTo>
                      <a:cubicBezTo>
                        <a:pt x="469" y="612"/>
                        <a:pt x="0" y="658"/>
                        <a:pt x="8" y="723"/>
                      </a:cubicBezTo>
                      <a:cubicBezTo>
                        <a:pt x="12" y="789"/>
                        <a:pt x="473" y="819"/>
                        <a:pt x="535" y="881"/>
                      </a:cubicBezTo>
                      <a:cubicBezTo>
                        <a:pt x="573" y="915"/>
                        <a:pt x="646" y="1423"/>
                        <a:pt x="715" y="1423"/>
                      </a:cubicBezTo>
                      <a:cubicBezTo>
                        <a:pt x="715" y="1423"/>
                        <a:pt x="715" y="1423"/>
                        <a:pt x="715" y="1423"/>
                      </a:cubicBezTo>
                      <a:cubicBezTo>
                        <a:pt x="785" y="1419"/>
                        <a:pt x="842" y="915"/>
                        <a:pt x="877" y="881"/>
                      </a:cubicBezTo>
                      <a:cubicBezTo>
                        <a:pt x="938" y="816"/>
                        <a:pt x="1411" y="766"/>
                        <a:pt x="1408" y="700"/>
                      </a:cubicBezTo>
                      <a:cubicBezTo>
                        <a:pt x="1404" y="635"/>
                        <a:pt x="938" y="604"/>
                        <a:pt x="877" y="543"/>
                      </a:cubicBezTo>
                      <a:cubicBezTo>
                        <a:pt x="839" y="508"/>
                        <a:pt x="762" y="0"/>
                        <a:pt x="6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a:extLst>
              <a:ext uri="{FF2B5EF4-FFF2-40B4-BE49-F238E27FC236}">
                <a16:creationId xmlns:a16="http://schemas.microsoft.com/office/drawing/2014/main" id="{038382D7-6770-4FB8-09B5-3EC64AADA1D0}"/>
              </a:ext>
            </a:extLst>
          </p:cNvPr>
          <p:cNvSpPr txBox="1"/>
          <p:nvPr/>
        </p:nvSpPr>
        <p:spPr>
          <a:xfrm>
            <a:off x="1119522" y="1877358"/>
            <a:ext cx="6768571" cy="1877437"/>
          </a:xfrm>
          <a:prstGeom prst="rect">
            <a:avLst/>
          </a:prstGeom>
          <a:noFill/>
        </p:spPr>
        <p:txBody>
          <a:bodyPr wrap="square" rtlCol="0">
            <a:spAutoFit/>
          </a:bodyPr>
          <a:lstStyle/>
          <a:p>
            <a:r>
              <a:rPr lang="en-US" sz="2800" dirty="0">
                <a:solidFill>
                  <a:schemeClr val="bg1">
                    <a:lumMod val="75000"/>
                  </a:schemeClr>
                </a:solidFill>
                <a:latin typeface="Sigmar One" panose="020B0604020202020204" charset="0"/>
              </a:rPr>
              <a:t>S</a:t>
            </a:r>
            <a:r>
              <a:rPr lang="en-IN" sz="2800" dirty="0" err="1">
                <a:solidFill>
                  <a:schemeClr val="bg1">
                    <a:lumMod val="75000"/>
                  </a:schemeClr>
                </a:solidFill>
                <a:latin typeface="Sigmar One" panose="020B0604020202020204" charset="0"/>
              </a:rPr>
              <a:t>ource</a:t>
            </a:r>
            <a:r>
              <a:rPr lang="en-IN" sz="2800" dirty="0">
                <a:solidFill>
                  <a:schemeClr val="bg1">
                    <a:lumMod val="75000"/>
                  </a:schemeClr>
                </a:solidFill>
                <a:latin typeface="Sigmar One" panose="020B0604020202020204" charset="0"/>
              </a:rPr>
              <a:t>:  </a:t>
            </a:r>
            <a:r>
              <a:rPr lang="en-IN" sz="2000" dirty="0">
                <a:solidFill>
                  <a:schemeClr val="bg1">
                    <a:lumMod val="75000"/>
                  </a:schemeClr>
                </a:solidFill>
                <a:latin typeface="Sigmar One" panose="020B0604020202020204" charset="0"/>
              </a:rPr>
              <a:t>Data </a:t>
            </a:r>
            <a:r>
              <a:rPr lang="en-IN" sz="2000" dirty="0" err="1">
                <a:solidFill>
                  <a:schemeClr val="bg1">
                    <a:lumMod val="75000"/>
                  </a:schemeClr>
                </a:solidFill>
                <a:latin typeface="Sigmar One" panose="020B0604020202020204" charset="0"/>
              </a:rPr>
              <a:t>Recive</a:t>
            </a:r>
            <a:r>
              <a:rPr lang="en-IN" sz="2000" dirty="0">
                <a:solidFill>
                  <a:schemeClr val="bg1">
                    <a:lumMod val="75000"/>
                  </a:schemeClr>
                </a:solidFill>
                <a:latin typeface="Sigmar One" panose="020B0604020202020204" charset="0"/>
              </a:rPr>
              <a:t> from </a:t>
            </a:r>
            <a:r>
              <a:rPr lang="en-IN" sz="2000" dirty="0" err="1">
                <a:solidFill>
                  <a:schemeClr val="bg1">
                    <a:lumMod val="75000"/>
                  </a:schemeClr>
                </a:solidFill>
                <a:latin typeface="Sigmar One" panose="020B0604020202020204" charset="0"/>
              </a:rPr>
              <a:t>Mentorness</a:t>
            </a:r>
            <a:r>
              <a:rPr lang="en-IN" sz="2000" dirty="0">
                <a:solidFill>
                  <a:schemeClr val="bg1">
                    <a:lumMod val="75000"/>
                  </a:schemeClr>
                </a:solidFill>
                <a:latin typeface="Sigmar One" panose="020B0604020202020204" charset="0"/>
              </a:rPr>
              <a:t> in CSV  Format.</a:t>
            </a:r>
          </a:p>
          <a:p>
            <a:endParaRPr lang="en-IN" sz="2000" dirty="0">
              <a:solidFill>
                <a:schemeClr val="bg1">
                  <a:lumMod val="75000"/>
                </a:schemeClr>
              </a:solidFill>
              <a:latin typeface="Sigmar One" panose="020B0604020202020204" charset="0"/>
            </a:endParaRPr>
          </a:p>
          <a:p>
            <a:r>
              <a:rPr lang="en-IN" sz="2800" dirty="0">
                <a:solidFill>
                  <a:schemeClr val="bg1">
                    <a:lumMod val="75000"/>
                  </a:schemeClr>
                </a:solidFill>
                <a:latin typeface="Sigmar One" panose="020B0604020202020204" charset="0"/>
              </a:rPr>
              <a:t>Data Points:</a:t>
            </a:r>
            <a:r>
              <a:rPr lang="en-US" sz="2800" dirty="0">
                <a:solidFill>
                  <a:schemeClr val="bg1">
                    <a:lumMod val="75000"/>
                  </a:schemeClr>
                </a:solidFill>
                <a:latin typeface="Sigmar One" panose="020B0604020202020204" charset="0"/>
              </a:rPr>
              <a:t> </a:t>
            </a:r>
            <a:r>
              <a:rPr lang="en-US" sz="2000" dirty="0">
                <a:solidFill>
                  <a:schemeClr val="bg1">
                    <a:lumMod val="75000"/>
                  </a:schemeClr>
                </a:solidFill>
                <a:latin typeface="Sigmar One" panose="020B0604020202020204" charset="0"/>
              </a:rPr>
              <a:t>View count, likes, dislikes, comments, upload date, etc</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8" name="Google Shape;598;p40"/>
          <p:cNvSpPr txBox="1">
            <a:spLocks noGrp="1"/>
          </p:cNvSpPr>
          <p:nvPr>
            <p:ph type="title"/>
          </p:nvPr>
        </p:nvSpPr>
        <p:spPr>
          <a:xfrm>
            <a:off x="1238755" y="762675"/>
            <a:ext cx="4542070" cy="556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Data Analysis</a:t>
            </a:r>
            <a:endParaRPr sz="3600" dirty="0"/>
          </a:p>
        </p:txBody>
      </p:sp>
      <p:sp>
        <p:nvSpPr>
          <p:cNvPr id="601" name="Google Shape;601;p40"/>
          <p:cNvSpPr/>
          <p:nvPr/>
        </p:nvSpPr>
        <p:spPr>
          <a:xfrm>
            <a:off x="7309674" y="2008455"/>
            <a:ext cx="213200" cy="215696"/>
          </a:xfrm>
          <a:custGeom>
            <a:avLst/>
            <a:gdLst/>
            <a:ahLst/>
            <a:cxnLst/>
            <a:rect l="l" t="t" r="r" b="b"/>
            <a:pathLst>
              <a:path w="2050" h="2074" extrusionOk="0">
                <a:moveTo>
                  <a:pt x="1013" y="1"/>
                </a:moveTo>
                <a:cubicBezTo>
                  <a:pt x="1012" y="1"/>
                  <a:pt x="1012" y="1"/>
                  <a:pt x="1011" y="1"/>
                </a:cubicBezTo>
                <a:cubicBezTo>
                  <a:pt x="911" y="5"/>
                  <a:pt x="823" y="743"/>
                  <a:pt x="777" y="793"/>
                </a:cubicBezTo>
                <a:cubicBezTo>
                  <a:pt x="685" y="889"/>
                  <a:pt x="0" y="958"/>
                  <a:pt x="8" y="1055"/>
                </a:cubicBezTo>
                <a:cubicBezTo>
                  <a:pt x="15" y="1147"/>
                  <a:pt x="685" y="1193"/>
                  <a:pt x="777" y="1285"/>
                </a:cubicBezTo>
                <a:cubicBezTo>
                  <a:pt x="830" y="1335"/>
                  <a:pt x="941" y="2074"/>
                  <a:pt x="1041" y="2074"/>
                </a:cubicBezTo>
                <a:cubicBezTo>
                  <a:pt x="1041" y="2074"/>
                  <a:pt x="1042" y="2074"/>
                  <a:pt x="1042" y="2074"/>
                </a:cubicBezTo>
                <a:cubicBezTo>
                  <a:pt x="1138" y="2070"/>
                  <a:pt x="1227" y="1331"/>
                  <a:pt x="1273" y="1285"/>
                </a:cubicBezTo>
                <a:cubicBezTo>
                  <a:pt x="1365" y="1189"/>
                  <a:pt x="2050" y="1116"/>
                  <a:pt x="2046" y="1020"/>
                </a:cubicBezTo>
                <a:cubicBezTo>
                  <a:pt x="2042" y="928"/>
                  <a:pt x="1365" y="878"/>
                  <a:pt x="1273" y="789"/>
                </a:cubicBezTo>
                <a:cubicBezTo>
                  <a:pt x="1219" y="740"/>
                  <a:pt x="1109" y="1"/>
                  <a:pt x="1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40"/>
          <p:cNvGrpSpPr/>
          <p:nvPr/>
        </p:nvGrpSpPr>
        <p:grpSpPr>
          <a:xfrm rot="430145">
            <a:off x="6444872" y="198982"/>
            <a:ext cx="1790505" cy="1729665"/>
            <a:chOff x="8620924" y="2805987"/>
            <a:chExt cx="1790472" cy="1729633"/>
          </a:xfrm>
        </p:grpSpPr>
        <p:sp>
          <p:nvSpPr>
            <p:cNvPr id="603" name="Google Shape;603;p40"/>
            <p:cNvSpPr/>
            <p:nvPr/>
          </p:nvSpPr>
          <p:spPr>
            <a:xfrm>
              <a:off x="8624576" y="2805989"/>
              <a:ext cx="1783184" cy="1729624"/>
            </a:xfrm>
            <a:custGeom>
              <a:avLst/>
              <a:gdLst/>
              <a:ahLst/>
              <a:cxnLst/>
              <a:rect l="l" t="t" r="r" b="b"/>
              <a:pathLst>
                <a:path w="17146" h="16631" extrusionOk="0">
                  <a:moveTo>
                    <a:pt x="16836" y="1"/>
                  </a:moveTo>
                  <a:cubicBezTo>
                    <a:pt x="16787" y="1"/>
                    <a:pt x="16737" y="15"/>
                    <a:pt x="16692" y="43"/>
                  </a:cubicBezTo>
                  <a:lnTo>
                    <a:pt x="12654" y="2604"/>
                  </a:lnTo>
                  <a:cubicBezTo>
                    <a:pt x="11466" y="2208"/>
                    <a:pt x="9994" y="1958"/>
                    <a:pt x="8405" y="1954"/>
                  </a:cubicBezTo>
                  <a:cubicBezTo>
                    <a:pt x="6748" y="1954"/>
                    <a:pt x="5214" y="2227"/>
                    <a:pt x="4003" y="2654"/>
                  </a:cubicBezTo>
                  <a:lnTo>
                    <a:pt x="446" y="808"/>
                  </a:lnTo>
                  <a:cubicBezTo>
                    <a:pt x="403" y="784"/>
                    <a:pt x="357" y="772"/>
                    <a:pt x="311" y="772"/>
                  </a:cubicBezTo>
                  <a:cubicBezTo>
                    <a:pt x="214" y="772"/>
                    <a:pt x="120" y="825"/>
                    <a:pt x="73" y="916"/>
                  </a:cubicBezTo>
                  <a:cubicBezTo>
                    <a:pt x="0" y="1051"/>
                    <a:pt x="58" y="1220"/>
                    <a:pt x="196" y="1285"/>
                  </a:cubicBezTo>
                  <a:lnTo>
                    <a:pt x="3338" y="2919"/>
                  </a:lnTo>
                  <a:cubicBezTo>
                    <a:pt x="2150" y="3446"/>
                    <a:pt x="1396" y="4134"/>
                    <a:pt x="1350" y="4823"/>
                  </a:cubicBezTo>
                  <a:cubicBezTo>
                    <a:pt x="1350" y="4830"/>
                    <a:pt x="1350" y="4834"/>
                    <a:pt x="1350" y="4842"/>
                  </a:cubicBezTo>
                  <a:cubicBezTo>
                    <a:pt x="1350" y="4842"/>
                    <a:pt x="1350" y="4846"/>
                    <a:pt x="1350" y="4850"/>
                  </a:cubicBezTo>
                  <a:cubicBezTo>
                    <a:pt x="1350" y="4892"/>
                    <a:pt x="1350" y="4934"/>
                    <a:pt x="1354" y="4976"/>
                  </a:cubicBezTo>
                  <a:cubicBezTo>
                    <a:pt x="1350" y="5149"/>
                    <a:pt x="1342" y="5369"/>
                    <a:pt x="1331" y="5611"/>
                  </a:cubicBezTo>
                  <a:cubicBezTo>
                    <a:pt x="1311" y="6215"/>
                    <a:pt x="1300" y="6818"/>
                    <a:pt x="1288" y="7426"/>
                  </a:cubicBezTo>
                  <a:cubicBezTo>
                    <a:pt x="1281" y="7445"/>
                    <a:pt x="1273" y="7472"/>
                    <a:pt x="1273" y="7495"/>
                  </a:cubicBezTo>
                  <a:cubicBezTo>
                    <a:pt x="1238" y="9537"/>
                    <a:pt x="1258" y="11582"/>
                    <a:pt x="1331" y="13632"/>
                  </a:cubicBezTo>
                  <a:lnTo>
                    <a:pt x="1319" y="13620"/>
                  </a:lnTo>
                  <a:cubicBezTo>
                    <a:pt x="1288" y="13720"/>
                    <a:pt x="1273" y="13824"/>
                    <a:pt x="1277" y="13928"/>
                  </a:cubicBezTo>
                  <a:cubicBezTo>
                    <a:pt x="1342" y="15289"/>
                    <a:pt x="4545" y="16627"/>
                    <a:pt x="8390" y="16631"/>
                  </a:cubicBezTo>
                  <a:lnTo>
                    <a:pt x="8409" y="16631"/>
                  </a:lnTo>
                  <a:cubicBezTo>
                    <a:pt x="9309" y="16631"/>
                    <a:pt x="10209" y="16554"/>
                    <a:pt x="11097" y="16400"/>
                  </a:cubicBezTo>
                  <a:cubicBezTo>
                    <a:pt x="13631" y="15962"/>
                    <a:pt x="15454" y="14951"/>
                    <a:pt x="15503" y="13928"/>
                  </a:cubicBezTo>
                  <a:cubicBezTo>
                    <a:pt x="15503" y="13859"/>
                    <a:pt x="15500" y="13789"/>
                    <a:pt x="15484" y="13724"/>
                  </a:cubicBezTo>
                  <a:lnTo>
                    <a:pt x="15480" y="13728"/>
                  </a:lnTo>
                  <a:cubicBezTo>
                    <a:pt x="15553" y="11701"/>
                    <a:pt x="15577" y="9675"/>
                    <a:pt x="15546" y="7645"/>
                  </a:cubicBezTo>
                  <a:cubicBezTo>
                    <a:pt x="15542" y="7618"/>
                    <a:pt x="15538" y="7587"/>
                    <a:pt x="15530" y="7556"/>
                  </a:cubicBezTo>
                  <a:cubicBezTo>
                    <a:pt x="15515" y="6661"/>
                    <a:pt x="15492" y="5761"/>
                    <a:pt x="15465" y="4861"/>
                  </a:cubicBezTo>
                  <a:lnTo>
                    <a:pt x="15465" y="4846"/>
                  </a:lnTo>
                  <a:lnTo>
                    <a:pt x="15465" y="4823"/>
                  </a:lnTo>
                  <a:cubicBezTo>
                    <a:pt x="15415" y="4100"/>
                    <a:pt x="14588" y="3377"/>
                    <a:pt x="13293" y="2839"/>
                  </a:cubicBezTo>
                  <a:lnTo>
                    <a:pt x="16984" y="497"/>
                  </a:lnTo>
                  <a:cubicBezTo>
                    <a:pt x="17107" y="416"/>
                    <a:pt x="17145" y="251"/>
                    <a:pt x="17065" y="128"/>
                  </a:cubicBezTo>
                  <a:cubicBezTo>
                    <a:pt x="17013" y="46"/>
                    <a:pt x="16925" y="1"/>
                    <a:pt x="1683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40"/>
            <p:cNvGrpSpPr/>
            <p:nvPr/>
          </p:nvGrpSpPr>
          <p:grpSpPr>
            <a:xfrm>
              <a:off x="8620924" y="2805987"/>
              <a:ext cx="1790472" cy="1729633"/>
              <a:chOff x="6369524" y="2922775"/>
              <a:chExt cx="1790472" cy="1729633"/>
            </a:xfrm>
          </p:grpSpPr>
          <p:sp>
            <p:nvSpPr>
              <p:cNvPr id="605" name="Google Shape;605;p40"/>
              <p:cNvSpPr/>
              <p:nvPr/>
            </p:nvSpPr>
            <p:spPr>
              <a:xfrm>
                <a:off x="6505558" y="3405026"/>
                <a:ext cx="1491256" cy="1247376"/>
              </a:xfrm>
              <a:custGeom>
                <a:avLst/>
                <a:gdLst/>
                <a:ahLst/>
                <a:cxnLst/>
                <a:rect l="l" t="t" r="r" b="b"/>
                <a:pathLst>
                  <a:path w="14339" h="11994" extrusionOk="0">
                    <a:moveTo>
                      <a:pt x="116" y="185"/>
                    </a:moveTo>
                    <a:cubicBezTo>
                      <a:pt x="96" y="616"/>
                      <a:pt x="1073" y="2342"/>
                      <a:pt x="1061" y="2777"/>
                    </a:cubicBezTo>
                    <a:cubicBezTo>
                      <a:pt x="1046" y="3234"/>
                      <a:pt x="46" y="2400"/>
                      <a:pt x="39" y="2857"/>
                    </a:cubicBezTo>
                    <a:cubicBezTo>
                      <a:pt x="0" y="5003"/>
                      <a:pt x="23" y="7149"/>
                      <a:pt x="104" y="9294"/>
                    </a:cubicBezTo>
                    <a:cubicBezTo>
                      <a:pt x="169" y="10655"/>
                      <a:pt x="3353" y="11990"/>
                      <a:pt x="7171" y="11993"/>
                    </a:cubicBezTo>
                    <a:cubicBezTo>
                      <a:pt x="10989" y="11990"/>
                      <a:pt x="14169" y="10651"/>
                      <a:pt x="14235" y="9294"/>
                    </a:cubicBezTo>
                    <a:cubicBezTo>
                      <a:pt x="14315" y="7199"/>
                      <a:pt x="14338" y="5103"/>
                      <a:pt x="14308" y="3011"/>
                    </a:cubicBezTo>
                    <a:cubicBezTo>
                      <a:pt x="14300" y="2534"/>
                      <a:pt x="13512" y="2854"/>
                      <a:pt x="13500" y="2377"/>
                    </a:cubicBezTo>
                    <a:cubicBezTo>
                      <a:pt x="13485" y="1912"/>
                      <a:pt x="14246" y="650"/>
                      <a:pt x="14227" y="185"/>
                    </a:cubicBezTo>
                    <a:cubicBezTo>
                      <a:pt x="9524" y="1"/>
                      <a:pt x="4818" y="1"/>
                      <a:pt x="116" y="18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6509094" y="4339160"/>
                <a:ext cx="1480544" cy="313248"/>
              </a:xfrm>
              <a:custGeom>
                <a:avLst/>
                <a:gdLst/>
                <a:ahLst/>
                <a:cxnLst/>
                <a:rect l="l" t="t" r="r" b="b"/>
                <a:pathLst>
                  <a:path w="14236" h="3012" extrusionOk="0">
                    <a:moveTo>
                      <a:pt x="7183" y="1954"/>
                    </a:moveTo>
                    <a:cubicBezTo>
                      <a:pt x="3857" y="1954"/>
                      <a:pt x="1012" y="1054"/>
                      <a:pt x="51" y="1"/>
                    </a:cubicBezTo>
                    <a:cubicBezTo>
                      <a:pt x="16" y="101"/>
                      <a:pt x="1" y="204"/>
                      <a:pt x="8" y="308"/>
                    </a:cubicBezTo>
                    <a:cubicBezTo>
                      <a:pt x="74" y="1669"/>
                      <a:pt x="3277" y="3008"/>
                      <a:pt x="7122" y="3011"/>
                    </a:cubicBezTo>
                    <a:cubicBezTo>
                      <a:pt x="10967" y="3008"/>
                      <a:pt x="14166" y="1666"/>
                      <a:pt x="14235" y="308"/>
                    </a:cubicBezTo>
                    <a:cubicBezTo>
                      <a:pt x="14235" y="239"/>
                      <a:pt x="14231" y="170"/>
                      <a:pt x="14216" y="104"/>
                    </a:cubicBezTo>
                    <a:cubicBezTo>
                      <a:pt x="13159" y="1108"/>
                      <a:pt x="10394" y="1954"/>
                      <a:pt x="7183" y="19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6510758" y="3403882"/>
                <a:ext cx="1481688" cy="592696"/>
              </a:xfrm>
              <a:custGeom>
                <a:avLst/>
                <a:gdLst/>
                <a:ahLst/>
                <a:cxnLst/>
                <a:rect l="l" t="t" r="r" b="b"/>
                <a:pathLst>
                  <a:path w="14247" h="5699" extrusionOk="0">
                    <a:moveTo>
                      <a:pt x="0" y="2868"/>
                    </a:moveTo>
                    <a:cubicBezTo>
                      <a:pt x="362" y="4668"/>
                      <a:pt x="3445" y="5683"/>
                      <a:pt x="7121" y="5698"/>
                    </a:cubicBezTo>
                    <a:cubicBezTo>
                      <a:pt x="10697" y="5687"/>
                      <a:pt x="13746" y="4729"/>
                      <a:pt x="14246" y="3022"/>
                    </a:cubicBezTo>
                    <a:cubicBezTo>
                      <a:pt x="14231" y="2092"/>
                      <a:pt x="14208" y="1161"/>
                      <a:pt x="14177" y="235"/>
                    </a:cubicBezTo>
                    <a:cubicBezTo>
                      <a:pt x="9944" y="23"/>
                      <a:pt x="5710" y="0"/>
                      <a:pt x="1473" y="169"/>
                    </a:cubicBezTo>
                    <a:cubicBezTo>
                      <a:pt x="1196" y="377"/>
                      <a:pt x="942" y="611"/>
                      <a:pt x="715" y="873"/>
                    </a:cubicBezTo>
                    <a:cubicBezTo>
                      <a:pt x="496" y="884"/>
                      <a:pt x="285" y="335"/>
                      <a:pt x="66" y="346"/>
                    </a:cubicBezTo>
                    <a:cubicBezTo>
                      <a:pt x="62" y="519"/>
                      <a:pt x="54" y="738"/>
                      <a:pt x="42" y="981"/>
                    </a:cubicBezTo>
                    <a:cubicBezTo>
                      <a:pt x="23" y="1607"/>
                      <a:pt x="12" y="2238"/>
                      <a:pt x="0" y="286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6511486" y="3125888"/>
                <a:ext cx="1479712" cy="567944"/>
              </a:xfrm>
              <a:custGeom>
                <a:avLst/>
                <a:gdLst/>
                <a:ahLst/>
                <a:cxnLst/>
                <a:rect l="l" t="t" r="r" b="b"/>
                <a:pathLst>
                  <a:path w="14228" h="5461" extrusionOk="0">
                    <a:moveTo>
                      <a:pt x="14170" y="2892"/>
                    </a:moveTo>
                    <a:cubicBezTo>
                      <a:pt x="14228" y="4342"/>
                      <a:pt x="11052" y="5449"/>
                      <a:pt x="7114" y="5461"/>
                    </a:cubicBezTo>
                    <a:cubicBezTo>
                      <a:pt x="3173" y="5449"/>
                      <a:pt x="1" y="4342"/>
                      <a:pt x="59" y="2892"/>
                    </a:cubicBezTo>
                    <a:cubicBezTo>
                      <a:pt x="116" y="1443"/>
                      <a:pt x="3296" y="8"/>
                      <a:pt x="7114" y="1"/>
                    </a:cubicBezTo>
                    <a:cubicBezTo>
                      <a:pt x="10932" y="8"/>
                      <a:pt x="14108" y="1450"/>
                      <a:pt x="14170" y="289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6631087" y="3204304"/>
                <a:ext cx="1240512" cy="410384"/>
              </a:xfrm>
              <a:custGeom>
                <a:avLst/>
                <a:gdLst/>
                <a:ahLst/>
                <a:cxnLst/>
                <a:rect l="l" t="t" r="r" b="b"/>
                <a:pathLst>
                  <a:path w="11928" h="3946" extrusionOk="0">
                    <a:moveTo>
                      <a:pt x="11893" y="2092"/>
                    </a:moveTo>
                    <a:cubicBezTo>
                      <a:pt x="11928" y="3149"/>
                      <a:pt x="9267" y="3938"/>
                      <a:pt x="5964" y="3945"/>
                    </a:cubicBezTo>
                    <a:cubicBezTo>
                      <a:pt x="2661" y="3938"/>
                      <a:pt x="1" y="3149"/>
                      <a:pt x="35" y="2088"/>
                    </a:cubicBezTo>
                    <a:cubicBezTo>
                      <a:pt x="70" y="1031"/>
                      <a:pt x="2734" y="8"/>
                      <a:pt x="5964" y="4"/>
                    </a:cubicBezTo>
                    <a:cubicBezTo>
                      <a:pt x="9194" y="0"/>
                      <a:pt x="11855" y="1035"/>
                      <a:pt x="11893" y="20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7332053" y="2922775"/>
                <a:ext cx="827944" cy="546208"/>
              </a:xfrm>
              <a:custGeom>
                <a:avLst/>
                <a:gdLst/>
                <a:ahLst/>
                <a:cxnLst/>
                <a:rect l="l" t="t" r="r" b="b"/>
                <a:pathLst>
                  <a:path w="7961" h="5252" extrusionOk="0">
                    <a:moveTo>
                      <a:pt x="7652" y="0"/>
                    </a:moveTo>
                    <a:cubicBezTo>
                      <a:pt x="7603" y="0"/>
                      <a:pt x="7554" y="14"/>
                      <a:pt x="7510" y="43"/>
                    </a:cubicBezTo>
                    <a:lnTo>
                      <a:pt x="1862" y="3626"/>
                    </a:lnTo>
                    <a:cubicBezTo>
                      <a:pt x="1759" y="3574"/>
                      <a:pt x="1634" y="3548"/>
                      <a:pt x="1499" y="3548"/>
                    </a:cubicBezTo>
                    <a:cubicBezTo>
                      <a:pt x="1266" y="3548"/>
                      <a:pt x="1000" y="3626"/>
                      <a:pt x="755" y="3784"/>
                    </a:cubicBezTo>
                    <a:cubicBezTo>
                      <a:pt x="243" y="4107"/>
                      <a:pt x="1" y="4649"/>
                      <a:pt x="220" y="4988"/>
                    </a:cubicBezTo>
                    <a:cubicBezTo>
                      <a:pt x="332" y="5163"/>
                      <a:pt x="543" y="5251"/>
                      <a:pt x="792" y="5251"/>
                    </a:cubicBezTo>
                    <a:cubicBezTo>
                      <a:pt x="1024" y="5251"/>
                      <a:pt x="1288" y="5174"/>
                      <a:pt x="1535" y="5018"/>
                    </a:cubicBezTo>
                    <a:cubicBezTo>
                      <a:pt x="1927" y="4768"/>
                      <a:pt x="2162" y="4395"/>
                      <a:pt x="2150" y="4080"/>
                    </a:cubicBezTo>
                    <a:lnTo>
                      <a:pt x="7799" y="496"/>
                    </a:lnTo>
                    <a:cubicBezTo>
                      <a:pt x="7922" y="416"/>
                      <a:pt x="7960" y="250"/>
                      <a:pt x="7879" y="127"/>
                    </a:cubicBezTo>
                    <a:cubicBezTo>
                      <a:pt x="7827" y="45"/>
                      <a:pt x="7740" y="0"/>
                      <a:pt x="7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6369524" y="3003167"/>
                <a:ext cx="873080" cy="483704"/>
              </a:xfrm>
              <a:custGeom>
                <a:avLst/>
                <a:gdLst/>
                <a:ahLst/>
                <a:cxnLst/>
                <a:rect l="l" t="t" r="r" b="b"/>
                <a:pathLst>
                  <a:path w="8395" h="4651" extrusionOk="0">
                    <a:moveTo>
                      <a:pt x="388" y="1"/>
                    </a:moveTo>
                    <a:cubicBezTo>
                      <a:pt x="142" y="1"/>
                      <a:pt x="0" y="370"/>
                      <a:pt x="270" y="512"/>
                    </a:cubicBezTo>
                    <a:lnTo>
                      <a:pt x="6207" y="3595"/>
                    </a:lnTo>
                    <a:cubicBezTo>
                      <a:pt x="6226" y="3907"/>
                      <a:pt x="6487" y="4261"/>
                      <a:pt x="6899" y="4476"/>
                    </a:cubicBezTo>
                    <a:cubicBezTo>
                      <a:pt x="7125" y="4594"/>
                      <a:pt x="7358" y="4650"/>
                      <a:pt x="7568" y="4650"/>
                    </a:cubicBezTo>
                    <a:cubicBezTo>
                      <a:pt x="7858" y="4650"/>
                      <a:pt x="8101" y="4541"/>
                      <a:pt x="8210" y="4334"/>
                    </a:cubicBezTo>
                    <a:cubicBezTo>
                      <a:pt x="8395" y="3976"/>
                      <a:pt x="8110" y="3457"/>
                      <a:pt x="7572" y="3180"/>
                    </a:cubicBezTo>
                    <a:cubicBezTo>
                      <a:pt x="7346" y="3062"/>
                      <a:pt x="7113" y="3005"/>
                      <a:pt x="6904" y="3005"/>
                    </a:cubicBezTo>
                    <a:cubicBezTo>
                      <a:pt x="6732" y="3005"/>
                      <a:pt x="6577" y="3044"/>
                      <a:pt x="6457" y="3119"/>
                    </a:cubicBezTo>
                    <a:lnTo>
                      <a:pt x="520" y="35"/>
                    </a:lnTo>
                    <a:cubicBezTo>
                      <a:pt x="474" y="11"/>
                      <a:pt x="429" y="1"/>
                      <a:pt x="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6765456" y="4522305"/>
                <a:ext cx="827840" cy="91520"/>
              </a:xfrm>
              <a:custGeom>
                <a:avLst/>
                <a:gdLst/>
                <a:ahLst/>
                <a:cxnLst/>
                <a:rect l="l" t="t" r="r" b="b"/>
                <a:pathLst>
                  <a:path w="7960" h="880" extrusionOk="0">
                    <a:moveTo>
                      <a:pt x="7756" y="281"/>
                    </a:moveTo>
                    <a:cubicBezTo>
                      <a:pt x="7757" y="281"/>
                      <a:pt x="7757" y="281"/>
                      <a:pt x="7758" y="281"/>
                    </a:cubicBezTo>
                    <a:lnTo>
                      <a:pt x="7758" y="281"/>
                    </a:lnTo>
                    <a:cubicBezTo>
                      <a:pt x="7759" y="281"/>
                      <a:pt x="7759" y="281"/>
                      <a:pt x="7760" y="281"/>
                    </a:cubicBezTo>
                    <a:close/>
                    <a:moveTo>
                      <a:pt x="272" y="1"/>
                    </a:moveTo>
                    <a:cubicBezTo>
                      <a:pt x="270" y="1"/>
                      <a:pt x="268" y="1"/>
                      <a:pt x="266" y="1"/>
                    </a:cubicBezTo>
                    <a:cubicBezTo>
                      <a:pt x="89" y="1"/>
                      <a:pt x="0" y="216"/>
                      <a:pt x="127" y="339"/>
                    </a:cubicBezTo>
                    <a:cubicBezTo>
                      <a:pt x="167" y="380"/>
                      <a:pt x="217" y="399"/>
                      <a:pt x="266" y="399"/>
                    </a:cubicBezTo>
                    <a:cubicBezTo>
                      <a:pt x="368" y="399"/>
                      <a:pt x="466" y="319"/>
                      <a:pt x="466" y="197"/>
                    </a:cubicBezTo>
                    <a:cubicBezTo>
                      <a:pt x="466" y="91"/>
                      <a:pt x="381" y="1"/>
                      <a:pt x="272" y="1"/>
                    </a:cubicBezTo>
                    <a:close/>
                    <a:moveTo>
                      <a:pt x="7758" y="281"/>
                    </a:moveTo>
                    <a:lnTo>
                      <a:pt x="7758" y="281"/>
                    </a:lnTo>
                    <a:cubicBezTo>
                      <a:pt x="7578" y="283"/>
                      <a:pt x="7491" y="497"/>
                      <a:pt x="7618" y="620"/>
                    </a:cubicBezTo>
                    <a:cubicBezTo>
                      <a:pt x="7659" y="661"/>
                      <a:pt x="7709" y="680"/>
                      <a:pt x="7758" y="680"/>
                    </a:cubicBezTo>
                    <a:cubicBezTo>
                      <a:pt x="7860" y="680"/>
                      <a:pt x="7957" y="601"/>
                      <a:pt x="7960" y="481"/>
                    </a:cubicBezTo>
                    <a:cubicBezTo>
                      <a:pt x="7956" y="370"/>
                      <a:pt x="7868" y="282"/>
                      <a:pt x="7758" y="281"/>
                    </a:cubicBezTo>
                    <a:close/>
                    <a:moveTo>
                      <a:pt x="3765" y="481"/>
                    </a:moveTo>
                    <a:cubicBezTo>
                      <a:pt x="3584" y="481"/>
                      <a:pt x="3496" y="697"/>
                      <a:pt x="3623" y="820"/>
                    </a:cubicBezTo>
                    <a:cubicBezTo>
                      <a:pt x="3663" y="861"/>
                      <a:pt x="3713" y="880"/>
                      <a:pt x="3762" y="880"/>
                    </a:cubicBezTo>
                    <a:cubicBezTo>
                      <a:pt x="3863" y="880"/>
                      <a:pt x="3961" y="801"/>
                      <a:pt x="3961" y="681"/>
                    </a:cubicBezTo>
                    <a:cubicBezTo>
                      <a:pt x="3961" y="570"/>
                      <a:pt x="3872" y="481"/>
                      <a:pt x="3765" y="48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7414110" y="3361034"/>
                <a:ext cx="48464" cy="41912"/>
              </a:xfrm>
              <a:custGeom>
                <a:avLst/>
                <a:gdLst/>
                <a:ahLst/>
                <a:cxnLst/>
                <a:rect l="l" t="t" r="r" b="b"/>
                <a:pathLst>
                  <a:path w="466" h="403" extrusionOk="0">
                    <a:moveTo>
                      <a:pt x="265" y="1"/>
                    </a:moveTo>
                    <a:cubicBezTo>
                      <a:pt x="89" y="1"/>
                      <a:pt x="0" y="216"/>
                      <a:pt x="123" y="343"/>
                    </a:cubicBezTo>
                    <a:cubicBezTo>
                      <a:pt x="164" y="384"/>
                      <a:pt x="215" y="403"/>
                      <a:pt x="264" y="403"/>
                    </a:cubicBezTo>
                    <a:cubicBezTo>
                      <a:pt x="367" y="403"/>
                      <a:pt x="465" y="323"/>
                      <a:pt x="465" y="201"/>
                    </a:cubicBezTo>
                    <a:cubicBezTo>
                      <a:pt x="465" y="93"/>
                      <a:pt x="377" y="1"/>
                      <a:pt x="2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7053018" y="3355002"/>
                <a:ext cx="48464" cy="41704"/>
              </a:xfrm>
              <a:custGeom>
                <a:avLst/>
                <a:gdLst/>
                <a:ahLst/>
                <a:cxnLst/>
                <a:rect l="l" t="t" r="r" b="b"/>
                <a:pathLst>
                  <a:path w="466" h="401" extrusionOk="0">
                    <a:moveTo>
                      <a:pt x="265" y="1"/>
                    </a:moveTo>
                    <a:cubicBezTo>
                      <a:pt x="89" y="1"/>
                      <a:pt x="0" y="216"/>
                      <a:pt x="123" y="343"/>
                    </a:cubicBezTo>
                    <a:cubicBezTo>
                      <a:pt x="164" y="383"/>
                      <a:pt x="214" y="400"/>
                      <a:pt x="263" y="400"/>
                    </a:cubicBezTo>
                    <a:cubicBezTo>
                      <a:pt x="366" y="400"/>
                      <a:pt x="465" y="321"/>
                      <a:pt x="465" y="201"/>
                    </a:cubicBezTo>
                    <a:cubicBezTo>
                      <a:pt x="465" y="89"/>
                      <a:pt x="377" y="1"/>
                      <a:pt x="2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6973042" y="3292705"/>
                <a:ext cx="799032" cy="281112"/>
              </a:xfrm>
              <a:custGeom>
                <a:avLst/>
                <a:gdLst/>
                <a:ahLst/>
                <a:cxnLst/>
                <a:rect l="l" t="t" r="r" b="b"/>
                <a:pathLst>
                  <a:path w="7683" h="2703" extrusionOk="0">
                    <a:moveTo>
                      <a:pt x="2830" y="0"/>
                    </a:moveTo>
                    <a:cubicBezTo>
                      <a:pt x="2653" y="0"/>
                      <a:pt x="2561" y="215"/>
                      <a:pt x="2688" y="342"/>
                    </a:cubicBezTo>
                    <a:cubicBezTo>
                      <a:pt x="2728" y="382"/>
                      <a:pt x="2778" y="400"/>
                      <a:pt x="2827" y="400"/>
                    </a:cubicBezTo>
                    <a:cubicBezTo>
                      <a:pt x="2931" y="400"/>
                      <a:pt x="3030" y="320"/>
                      <a:pt x="3030" y="200"/>
                    </a:cubicBezTo>
                    <a:cubicBezTo>
                      <a:pt x="3030" y="92"/>
                      <a:pt x="2938" y="0"/>
                      <a:pt x="2830" y="0"/>
                    </a:cubicBezTo>
                    <a:close/>
                    <a:moveTo>
                      <a:pt x="7483" y="1438"/>
                    </a:moveTo>
                    <a:cubicBezTo>
                      <a:pt x="7306" y="1438"/>
                      <a:pt x="7217" y="1654"/>
                      <a:pt x="7340" y="1780"/>
                    </a:cubicBezTo>
                    <a:cubicBezTo>
                      <a:pt x="7381" y="1820"/>
                      <a:pt x="7431" y="1838"/>
                      <a:pt x="7480" y="1838"/>
                    </a:cubicBezTo>
                    <a:cubicBezTo>
                      <a:pt x="7583" y="1838"/>
                      <a:pt x="7683" y="1758"/>
                      <a:pt x="7683" y="1638"/>
                    </a:cubicBezTo>
                    <a:cubicBezTo>
                      <a:pt x="7679" y="1530"/>
                      <a:pt x="7590" y="1442"/>
                      <a:pt x="7483" y="1442"/>
                    </a:cubicBezTo>
                    <a:lnTo>
                      <a:pt x="7483" y="1438"/>
                    </a:lnTo>
                    <a:close/>
                    <a:moveTo>
                      <a:pt x="269" y="1819"/>
                    </a:moveTo>
                    <a:cubicBezTo>
                      <a:pt x="92" y="1819"/>
                      <a:pt x="0" y="2034"/>
                      <a:pt x="127" y="2161"/>
                    </a:cubicBezTo>
                    <a:cubicBezTo>
                      <a:pt x="168" y="2201"/>
                      <a:pt x="217" y="2218"/>
                      <a:pt x="266" y="2218"/>
                    </a:cubicBezTo>
                    <a:cubicBezTo>
                      <a:pt x="370" y="2218"/>
                      <a:pt x="469" y="2139"/>
                      <a:pt x="469" y="2019"/>
                    </a:cubicBezTo>
                    <a:cubicBezTo>
                      <a:pt x="469" y="1907"/>
                      <a:pt x="381" y="1819"/>
                      <a:pt x="269" y="1819"/>
                    </a:cubicBezTo>
                    <a:close/>
                    <a:moveTo>
                      <a:pt x="3372" y="2303"/>
                    </a:moveTo>
                    <a:cubicBezTo>
                      <a:pt x="3195" y="2303"/>
                      <a:pt x="3103" y="2519"/>
                      <a:pt x="3230" y="2646"/>
                    </a:cubicBezTo>
                    <a:cubicBezTo>
                      <a:pt x="3271" y="2685"/>
                      <a:pt x="3320" y="2703"/>
                      <a:pt x="3369" y="2703"/>
                    </a:cubicBezTo>
                    <a:cubicBezTo>
                      <a:pt x="3473" y="2703"/>
                      <a:pt x="3572" y="2623"/>
                      <a:pt x="3572" y="2503"/>
                    </a:cubicBezTo>
                    <a:cubicBezTo>
                      <a:pt x="3568" y="2396"/>
                      <a:pt x="3480" y="2307"/>
                      <a:pt x="3372" y="2307"/>
                    </a:cubicBezTo>
                    <a:lnTo>
                      <a:pt x="3372" y="23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6567126" y="3139928"/>
                <a:ext cx="1342120" cy="526760"/>
              </a:xfrm>
              <a:custGeom>
                <a:avLst/>
                <a:gdLst/>
                <a:ahLst/>
                <a:cxnLst/>
                <a:rect l="l" t="t" r="r" b="b"/>
                <a:pathLst>
                  <a:path w="12905" h="5065" extrusionOk="0">
                    <a:moveTo>
                      <a:pt x="11293" y="4411"/>
                    </a:moveTo>
                    <a:cubicBezTo>
                      <a:pt x="10778" y="4707"/>
                      <a:pt x="10224" y="4818"/>
                      <a:pt x="9651" y="4880"/>
                    </a:cubicBezTo>
                    <a:cubicBezTo>
                      <a:pt x="9428" y="4907"/>
                      <a:pt x="9386" y="4549"/>
                      <a:pt x="9613" y="4526"/>
                    </a:cubicBezTo>
                    <a:cubicBezTo>
                      <a:pt x="10155" y="4464"/>
                      <a:pt x="10678" y="4364"/>
                      <a:pt x="11166" y="4084"/>
                    </a:cubicBezTo>
                    <a:cubicBezTo>
                      <a:pt x="11255" y="4041"/>
                      <a:pt x="11359" y="4084"/>
                      <a:pt x="11393" y="4176"/>
                    </a:cubicBezTo>
                    <a:cubicBezTo>
                      <a:pt x="11424" y="4268"/>
                      <a:pt x="11382" y="4368"/>
                      <a:pt x="11293" y="4411"/>
                    </a:cubicBezTo>
                    <a:close/>
                    <a:moveTo>
                      <a:pt x="11605" y="3911"/>
                    </a:moveTo>
                    <a:cubicBezTo>
                      <a:pt x="11512" y="4126"/>
                      <a:pt x="11832" y="4253"/>
                      <a:pt x="11924" y="4038"/>
                    </a:cubicBezTo>
                    <a:cubicBezTo>
                      <a:pt x="12016" y="3822"/>
                      <a:pt x="11697" y="3692"/>
                      <a:pt x="11605" y="3911"/>
                    </a:cubicBezTo>
                    <a:close/>
                    <a:moveTo>
                      <a:pt x="9209" y="4849"/>
                    </a:moveTo>
                    <a:cubicBezTo>
                      <a:pt x="9302" y="4630"/>
                      <a:pt x="8982" y="4503"/>
                      <a:pt x="8890" y="4718"/>
                    </a:cubicBezTo>
                    <a:cubicBezTo>
                      <a:pt x="8798" y="4934"/>
                      <a:pt x="9121" y="5064"/>
                      <a:pt x="9213" y="4849"/>
                    </a:cubicBezTo>
                    <a:close/>
                    <a:moveTo>
                      <a:pt x="3942" y="492"/>
                    </a:moveTo>
                    <a:cubicBezTo>
                      <a:pt x="3961" y="589"/>
                      <a:pt x="4057" y="646"/>
                      <a:pt x="4149" y="619"/>
                    </a:cubicBezTo>
                    <a:cubicBezTo>
                      <a:pt x="4680" y="427"/>
                      <a:pt x="5207" y="416"/>
                      <a:pt x="5756" y="446"/>
                    </a:cubicBezTo>
                    <a:cubicBezTo>
                      <a:pt x="5983" y="458"/>
                      <a:pt x="6002" y="104"/>
                      <a:pt x="5776" y="89"/>
                    </a:cubicBezTo>
                    <a:cubicBezTo>
                      <a:pt x="5203" y="58"/>
                      <a:pt x="4637" y="73"/>
                      <a:pt x="4080" y="277"/>
                    </a:cubicBezTo>
                    <a:cubicBezTo>
                      <a:pt x="3984" y="300"/>
                      <a:pt x="3926" y="396"/>
                      <a:pt x="3942" y="492"/>
                    </a:cubicBezTo>
                    <a:close/>
                    <a:moveTo>
                      <a:pt x="3692" y="719"/>
                    </a:moveTo>
                    <a:cubicBezTo>
                      <a:pt x="3818" y="523"/>
                      <a:pt x="3522" y="339"/>
                      <a:pt x="3396" y="539"/>
                    </a:cubicBezTo>
                    <a:cubicBezTo>
                      <a:pt x="3269" y="735"/>
                      <a:pt x="3565" y="915"/>
                      <a:pt x="3692" y="719"/>
                    </a:cubicBezTo>
                    <a:close/>
                    <a:moveTo>
                      <a:pt x="6206" y="196"/>
                    </a:moveTo>
                    <a:cubicBezTo>
                      <a:pt x="6079" y="396"/>
                      <a:pt x="6375" y="577"/>
                      <a:pt x="6502" y="377"/>
                    </a:cubicBezTo>
                    <a:cubicBezTo>
                      <a:pt x="6629" y="181"/>
                      <a:pt x="6333" y="0"/>
                      <a:pt x="6206" y="196"/>
                    </a:cubicBezTo>
                    <a:close/>
                    <a:moveTo>
                      <a:pt x="12704" y="1669"/>
                    </a:moveTo>
                    <a:cubicBezTo>
                      <a:pt x="12528" y="1669"/>
                      <a:pt x="12439" y="1884"/>
                      <a:pt x="12566" y="2011"/>
                    </a:cubicBezTo>
                    <a:cubicBezTo>
                      <a:pt x="12689" y="2138"/>
                      <a:pt x="12904" y="2046"/>
                      <a:pt x="12904" y="1869"/>
                    </a:cubicBezTo>
                    <a:cubicBezTo>
                      <a:pt x="12904" y="1758"/>
                      <a:pt x="12816" y="1669"/>
                      <a:pt x="12708" y="1669"/>
                    </a:cubicBezTo>
                    <a:close/>
                    <a:moveTo>
                      <a:pt x="269" y="2396"/>
                    </a:moveTo>
                    <a:cubicBezTo>
                      <a:pt x="89" y="2396"/>
                      <a:pt x="0" y="2611"/>
                      <a:pt x="127" y="2734"/>
                    </a:cubicBezTo>
                    <a:cubicBezTo>
                      <a:pt x="254" y="2861"/>
                      <a:pt x="466" y="2773"/>
                      <a:pt x="469" y="2596"/>
                    </a:cubicBezTo>
                    <a:cubicBezTo>
                      <a:pt x="469" y="2484"/>
                      <a:pt x="377" y="2396"/>
                      <a:pt x="269" y="2396"/>
                    </a:cubicBezTo>
                    <a:close/>
                    <a:moveTo>
                      <a:pt x="2719" y="4364"/>
                    </a:moveTo>
                    <a:cubicBezTo>
                      <a:pt x="2542" y="4364"/>
                      <a:pt x="2453" y="4580"/>
                      <a:pt x="2577" y="4707"/>
                    </a:cubicBezTo>
                    <a:cubicBezTo>
                      <a:pt x="2703" y="4830"/>
                      <a:pt x="2919" y="4741"/>
                      <a:pt x="2919" y="4564"/>
                    </a:cubicBezTo>
                    <a:cubicBezTo>
                      <a:pt x="2919" y="4453"/>
                      <a:pt x="2830" y="4364"/>
                      <a:pt x="2719" y="436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6546742" y="3831741"/>
                <a:ext cx="1408888" cy="644696"/>
              </a:xfrm>
              <a:custGeom>
                <a:avLst/>
                <a:gdLst/>
                <a:ahLst/>
                <a:cxnLst/>
                <a:rect l="l" t="t" r="r" b="b"/>
                <a:pathLst>
                  <a:path w="13547" h="6199" extrusionOk="0">
                    <a:moveTo>
                      <a:pt x="535" y="4853"/>
                    </a:moveTo>
                    <a:cubicBezTo>
                      <a:pt x="515" y="5157"/>
                      <a:pt x="58" y="5122"/>
                      <a:pt x="81" y="4818"/>
                    </a:cubicBezTo>
                    <a:cubicBezTo>
                      <a:pt x="100" y="4514"/>
                      <a:pt x="554" y="4549"/>
                      <a:pt x="535" y="4853"/>
                    </a:cubicBezTo>
                    <a:close/>
                    <a:moveTo>
                      <a:pt x="35" y="1211"/>
                    </a:moveTo>
                    <a:cubicBezTo>
                      <a:pt x="39" y="2123"/>
                      <a:pt x="62" y="3030"/>
                      <a:pt x="69" y="3941"/>
                    </a:cubicBezTo>
                    <a:cubicBezTo>
                      <a:pt x="69" y="4238"/>
                      <a:pt x="515" y="4238"/>
                      <a:pt x="515" y="3941"/>
                    </a:cubicBezTo>
                    <a:cubicBezTo>
                      <a:pt x="512" y="3030"/>
                      <a:pt x="489" y="2123"/>
                      <a:pt x="485" y="1211"/>
                    </a:cubicBezTo>
                    <a:cubicBezTo>
                      <a:pt x="485" y="915"/>
                      <a:pt x="35" y="915"/>
                      <a:pt x="35" y="1211"/>
                    </a:cubicBezTo>
                    <a:close/>
                    <a:moveTo>
                      <a:pt x="19" y="300"/>
                    </a:moveTo>
                    <a:cubicBezTo>
                      <a:pt x="0" y="596"/>
                      <a:pt x="446" y="631"/>
                      <a:pt x="465" y="335"/>
                    </a:cubicBezTo>
                    <a:cubicBezTo>
                      <a:pt x="485" y="35"/>
                      <a:pt x="39" y="0"/>
                      <a:pt x="19" y="296"/>
                    </a:cubicBezTo>
                    <a:close/>
                    <a:moveTo>
                      <a:pt x="13066" y="5114"/>
                    </a:moveTo>
                    <a:cubicBezTo>
                      <a:pt x="13043" y="5418"/>
                      <a:pt x="13500" y="5460"/>
                      <a:pt x="13523" y="5157"/>
                    </a:cubicBezTo>
                    <a:cubicBezTo>
                      <a:pt x="13546" y="4853"/>
                      <a:pt x="13089" y="4814"/>
                      <a:pt x="13066" y="5114"/>
                    </a:cubicBezTo>
                    <a:close/>
                    <a:moveTo>
                      <a:pt x="13081" y="1508"/>
                    </a:moveTo>
                    <a:cubicBezTo>
                      <a:pt x="13070" y="2419"/>
                      <a:pt x="13081" y="3326"/>
                      <a:pt x="13070" y="4238"/>
                    </a:cubicBezTo>
                    <a:cubicBezTo>
                      <a:pt x="13066" y="4534"/>
                      <a:pt x="13512" y="4541"/>
                      <a:pt x="13516" y="4245"/>
                    </a:cubicBezTo>
                    <a:cubicBezTo>
                      <a:pt x="13527" y="3334"/>
                      <a:pt x="13516" y="2427"/>
                      <a:pt x="13527" y="1515"/>
                    </a:cubicBezTo>
                    <a:cubicBezTo>
                      <a:pt x="13531" y="1219"/>
                      <a:pt x="13085" y="1208"/>
                      <a:pt x="13081" y="1508"/>
                    </a:cubicBezTo>
                    <a:close/>
                    <a:moveTo>
                      <a:pt x="13077" y="592"/>
                    </a:moveTo>
                    <a:cubicBezTo>
                      <a:pt x="13054" y="888"/>
                      <a:pt x="13496" y="927"/>
                      <a:pt x="13523" y="631"/>
                    </a:cubicBezTo>
                    <a:cubicBezTo>
                      <a:pt x="13546" y="335"/>
                      <a:pt x="13100" y="296"/>
                      <a:pt x="13077" y="592"/>
                    </a:cubicBezTo>
                    <a:close/>
                    <a:moveTo>
                      <a:pt x="6733" y="5533"/>
                    </a:moveTo>
                    <a:cubicBezTo>
                      <a:pt x="6552" y="5533"/>
                      <a:pt x="6464" y="5749"/>
                      <a:pt x="6591" y="5876"/>
                    </a:cubicBezTo>
                    <a:cubicBezTo>
                      <a:pt x="6718" y="5999"/>
                      <a:pt x="6929" y="5910"/>
                      <a:pt x="6933" y="5733"/>
                    </a:cubicBezTo>
                    <a:cubicBezTo>
                      <a:pt x="6933" y="5622"/>
                      <a:pt x="6841" y="5533"/>
                      <a:pt x="6733" y="5533"/>
                    </a:cubicBezTo>
                    <a:close/>
                    <a:moveTo>
                      <a:pt x="9071" y="3661"/>
                    </a:moveTo>
                    <a:cubicBezTo>
                      <a:pt x="8894" y="3661"/>
                      <a:pt x="8805" y="3876"/>
                      <a:pt x="8928" y="3999"/>
                    </a:cubicBezTo>
                    <a:cubicBezTo>
                      <a:pt x="9055" y="4126"/>
                      <a:pt x="9271" y="4038"/>
                      <a:pt x="9271" y="3861"/>
                    </a:cubicBezTo>
                    <a:cubicBezTo>
                      <a:pt x="9271" y="3749"/>
                      <a:pt x="9182" y="3661"/>
                      <a:pt x="9071" y="3661"/>
                    </a:cubicBezTo>
                    <a:close/>
                    <a:moveTo>
                      <a:pt x="11962" y="2177"/>
                    </a:moveTo>
                    <a:cubicBezTo>
                      <a:pt x="11782" y="2177"/>
                      <a:pt x="11693" y="2392"/>
                      <a:pt x="11820" y="2515"/>
                    </a:cubicBezTo>
                    <a:cubicBezTo>
                      <a:pt x="11943" y="2642"/>
                      <a:pt x="12158" y="2553"/>
                      <a:pt x="12158" y="2377"/>
                    </a:cubicBezTo>
                    <a:cubicBezTo>
                      <a:pt x="12158" y="2265"/>
                      <a:pt x="12070" y="2177"/>
                      <a:pt x="11962" y="2177"/>
                    </a:cubicBezTo>
                    <a:close/>
                    <a:moveTo>
                      <a:pt x="11605" y="5199"/>
                    </a:moveTo>
                    <a:cubicBezTo>
                      <a:pt x="11424" y="5199"/>
                      <a:pt x="11335" y="5414"/>
                      <a:pt x="11462" y="5537"/>
                    </a:cubicBezTo>
                    <a:cubicBezTo>
                      <a:pt x="11585" y="5664"/>
                      <a:pt x="11801" y="5576"/>
                      <a:pt x="11801" y="5399"/>
                    </a:cubicBezTo>
                    <a:cubicBezTo>
                      <a:pt x="11801" y="5287"/>
                      <a:pt x="11712" y="5199"/>
                      <a:pt x="11605" y="5199"/>
                    </a:cubicBezTo>
                    <a:close/>
                    <a:moveTo>
                      <a:pt x="4368" y="5729"/>
                    </a:moveTo>
                    <a:cubicBezTo>
                      <a:pt x="4191" y="5729"/>
                      <a:pt x="4103" y="5945"/>
                      <a:pt x="4230" y="6072"/>
                    </a:cubicBezTo>
                    <a:cubicBezTo>
                      <a:pt x="4353" y="6199"/>
                      <a:pt x="4568" y="6106"/>
                      <a:pt x="4568" y="5929"/>
                    </a:cubicBezTo>
                    <a:cubicBezTo>
                      <a:pt x="4568" y="5822"/>
                      <a:pt x="4480" y="5729"/>
                      <a:pt x="4368" y="5729"/>
                    </a:cubicBezTo>
                    <a:close/>
                    <a:moveTo>
                      <a:pt x="1992" y="2177"/>
                    </a:moveTo>
                    <a:cubicBezTo>
                      <a:pt x="1815" y="2177"/>
                      <a:pt x="1727" y="2392"/>
                      <a:pt x="1854" y="2519"/>
                    </a:cubicBezTo>
                    <a:cubicBezTo>
                      <a:pt x="1977" y="2646"/>
                      <a:pt x="2192" y="2553"/>
                      <a:pt x="2192" y="2377"/>
                    </a:cubicBezTo>
                    <a:cubicBezTo>
                      <a:pt x="2192" y="2269"/>
                      <a:pt x="2103" y="2177"/>
                      <a:pt x="1992" y="2177"/>
                    </a:cubicBezTo>
                    <a:close/>
                    <a:moveTo>
                      <a:pt x="1592" y="3661"/>
                    </a:moveTo>
                    <a:cubicBezTo>
                      <a:pt x="1415" y="3661"/>
                      <a:pt x="1327" y="3876"/>
                      <a:pt x="1454" y="4003"/>
                    </a:cubicBezTo>
                    <a:cubicBezTo>
                      <a:pt x="1577" y="4126"/>
                      <a:pt x="1792" y="4038"/>
                      <a:pt x="1792" y="3861"/>
                    </a:cubicBezTo>
                    <a:cubicBezTo>
                      <a:pt x="1796" y="3749"/>
                      <a:pt x="1704" y="3661"/>
                      <a:pt x="1592" y="3661"/>
                    </a:cubicBezTo>
                    <a:close/>
                    <a:moveTo>
                      <a:pt x="4568" y="3661"/>
                    </a:moveTo>
                    <a:cubicBezTo>
                      <a:pt x="4391" y="3661"/>
                      <a:pt x="4303" y="3876"/>
                      <a:pt x="4426" y="4003"/>
                    </a:cubicBezTo>
                    <a:cubicBezTo>
                      <a:pt x="4553" y="4126"/>
                      <a:pt x="4768" y="4038"/>
                      <a:pt x="4768" y="3861"/>
                    </a:cubicBezTo>
                    <a:cubicBezTo>
                      <a:pt x="4768" y="3749"/>
                      <a:pt x="4680" y="3661"/>
                      <a:pt x="4568" y="366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587926" y="3652131"/>
                <a:ext cx="1342536" cy="187824"/>
              </a:xfrm>
              <a:custGeom>
                <a:avLst/>
                <a:gdLst/>
                <a:ahLst/>
                <a:cxnLst/>
                <a:rect l="l" t="t" r="r" b="b"/>
                <a:pathLst>
                  <a:path w="12909" h="1806" extrusionOk="0">
                    <a:moveTo>
                      <a:pt x="12708" y="1"/>
                    </a:moveTo>
                    <a:cubicBezTo>
                      <a:pt x="12527" y="1"/>
                      <a:pt x="12439" y="216"/>
                      <a:pt x="12566" y="343"/>
                    </a:cubicBezTo>
                    <a:cubicBezTo>
                      <a:pt x="12607" y="384"/>
                      <a:pt x="12658" y="403"/>
                      <a:pt x="12707" y="403"/>
                    </a:cubicBezTo>
                    <a:cubicBezTo>
                      <a:pt x="12810" y="403"/>
                      <a:pt x="12908" y="323"/>
                      <a:pt x="12908" y="201"/>
                    </a:cubicBezTo>
                    <a:cubicBezTo>
                      <a:pt x="12904" y="93"/>
                      <a:pt x="12816" y="5"/>
                      <a:pt x="12708" y="5"/>
                    </a:cubicBezTo>
                    <a:lnTo>
                      <a:pt x="12708" y="1"/>
                    </a:lnTo>
                    <a:close/>
                    <a:moveTo>
                      <a:pt x="269" y="201"/>
                    </a:moveTo>
                    <a:cubicBezTo>
                      <a:pt x="89" y="201"/>
                      <a:pt x="0" y="416"/>
                      <a:pt x="127" y="543"/>
                    </a:cubicBezTo>
                    <a:cubicBezTo>
                      <a:pt x="168" y="584"/>
                      <a:pt x="218" y="602"/>
                      <a:pt x="267" y="602"/>
                    </a:cubicBezTo>
                    <a:cubicBezTo>
                      <a:pt x="370" y="602"/>
                      <a:pt x="469" y="521"/>
                      <a:pt x="469" y="401"/>
                    </a:cubicBezTo>
                    <a:cubicBezTo>
                      <a:pt x="469" y="289"/>
                      <a:pt x="377" y="201"/>
                      <a:pt x="269" y="201"/>
                    </a:cubicBezTo>
                    <a:close/>
                    <a:moveTo>
                      <a:pt x="10413" y="966"/>
                    </a:moveTo>
                    <a:cubicBezTo>
                      <a:pt x="10236" y="966"/>
                      <a:pt x="10147" y="1181"/>
                      <a:pt x="10270" y="1308"/>
                    </a:cubicBezTo>
                    <a:cubicBezTo>
                      <a:pt x="10312" y="1349"/>
                      <a:pt x="10362" y="1368"/>
                      <a:pt x="10412" y="1368"/>
                    </a:cubicBezTo>
                    <a:cubicBezTo>
                      <a:pt x="10514" y="1368"/>
                      <a:pt x="10613" y="1288"/>
                      <a:pt x="10613" y="1166"/>
                    </a:cubicBezTo>
                    <a:cubicBezTo>
                      <a:pt x="10613" y="1058"/>
                      <a:pt x="10524" y="966"/>
                      <a:pt x="10413" y="966"/>
                    </a:cubicBezTo>
                    <a:close/>
                    <a:moveTo>
                      <a:pt x="1777" y="1404"/>
                    </a:moveTo>
                    <a:cubicBezTo>
                      <a:pt x="1596" y="1404"/>
                      <a:pt x="1508" y="1620"/>
                      <a:pt x="1634" y="1747"/>
                    </a:cubicBezTo>
                    <a:cubicBezTo>
                      <a:pt x="1674" y="1787"/>
                      <a:pt x="1723" y="1805"/>
                      <a:pt x="1771" y="1805"/>
                    </a:cubicBezTo>
                    <a:cubicBezTo>
                      <a:pt x="1874" y="1805"/>
                      <a:pt x="1973" y="1724"/>
                      <a:pt x="1973" y="1604"/>
                    </a:cubicBezTo>
                    <a:cubicBezTo>
                      <a:pt x="1973" y="1493"/>
                      <a:pt x="1884" y="1404"/>
                      <a:pt x="1777" y="14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7613999" y="4219975"/>
                <a:ext cx="114088" cy="114920"/>
              </a:xfrm>
              <a:custGeom>
                <a:avLst/>
                <a:gdLst/>
                <a:ahLst/>
                <a:cxnLst/>
                <a:rect l="l" t="t" r="r" b="b"/>
                <a:pathLst>
                  <a:path w="1097" h="1105" extrusionOk="0">
                    <a:moveTo>
                      <a:pt x="540" y="1"/>
                    </a:moveTo>
                    <a:cubicBezTo>
                      <a:pt x="540" y="1"/>
                      <a:pt x="539" y="1"/>
                      <a:pt x="539" y="1"/>
                    </a:cubicBezTo>
                    <a:cubicBezTo>
                      <a:pt x="485" y="5"/>
                      <a:pt x="439" y="397"/>
                      <a:pt x="416" y="424"/>
                    </a:cubicBezTo>
                    <a:cubicBezTo>
                      <a:pt x="366" y="474"/>
                      <a:pt x="1" y="512"/>
                      <a:pt x="5" y="562"/>
                    </a:cubicBezTo>
                    <a:cubicBezTo>
                      <a:pt x="8" y="612"/>
                      <a:pt x="366" y="635"/>
                      <a:pt x="416" y="685"/>
                    </a:cubicBezTo>
                    <a:cubicBezTo>
                      <a:pt x="443" y="712"/>
                      <a:pt x="504" y="1104"/>
                      <a:pt x="554" y="1104"/>
                    </a:cubicBezTo>
                    <a:cubicBezTo>
                      <a:pt x="554" y="1104"/>
                      <a:pt x="554" y="1104"/>
                      <a:pt x="554" y="1104"/>
                    </a:cubicBezTo>
                    <a:cubicBezTo>
                      <a:pt x="608" y="1101"/>
                      <a:pt x="651" y="712"/>
                      <a:pt x="681" y="685"/>
                    </a:cubicBezTo>
                    <a:cubicBezTo>
                      <a:pt x="727" y="635"/>
                      <a:pt x="1097" y="597"/>
                      <a:pt x="1093" y="543"/>
                    </a:cubicBezTo>
                    <a:cubicBezTo>
                      <a:pt x="1089" y="493"/>
                      <a:pt x="727" y="470"/>
                      <a:pt x="681" y="420"/>
                    </a:cubicBezTo>
                    <a:cubicBezTo>
                      <a:pt x="651" y="393"/>
                      <a:pt x="593" y="1"/>
                      <a:pt x="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6793016" y="3384642"/>
                <a:ext cx="114088" cy="115232"/>
              </a:xfrm>
              <a:custGeom>
                <a:avLst/>
                <a:gdLst/>
                <a:ahLst/>
                <a:cxnLst/>
                <a:rect l="l" t="t" r="r" b="b"/>
                <a:pathLst>
                  <a:path w="1097" h="1108" extrusionOk="0">
                    <a:moveTo>
                      <a:pt x="539" y="1"/>
                    </a:moveTo>
                    <a:cubicBezTo>
                      <a:pt x="485" y="4"/>
                      <a:pt x="439" y="397"/>
                      <a:pt x="412" y="423"/>
                    </a:cubicBezTo>
                    <a:cubicBezTo>
                      <a:pt x="366" y="477"/>
                      <a:pt x="1" y="512"/>
                      <a:pt x="1" y="562"/>
                    </a:cubicBezTo>
                    <a:cubicBezTo>
                      <a:pt x="5" y="612"/>
                      <a:pt x="362" y="635"/>
                      <a:pt x="416" y="685"/>
                    </a:cubicBezTo>
                    <a:cubicBezTo>
                      <a:pt x="443" y="712"/>
                      <a:pt x="501" y="1108"/>
                      <a:pt x="554" y="1108"/>
                    </a:cubicBezTo>
                    <a:cubicBezTo>
                      <a:pt x="608" y="1104"/>
                      <a:pt x="654" y="712"/>
                      <a:pt x="681" y="685"/>
                    </a:cubicBezTo>
                    <a:cubicBezTo>
                      <a:pt x="727" y="639"/>
                      <a:pt x="1097" y="596"/>
                      <a:pt x="1093" y="547"/>
                    </a:cubicBezTo>
                    <a:cubicBezTo>
                      <a:pt x="1089" y="497"/>
                      <a:pt x="727" y="470"/>
                      <a:pt x="678" y="423"/>
                    </a:cubicBezTo>
                    <a:cubicBezTo>
                      <a:pt x="651" y="397"/>
                      <a:pt x="593"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793016" y="4278424"/>
                <a:ext cx="114088" cy="114816"/>
              </a:xfrm>
              <a:custGeom>
                <a:avLst/>
                <a:gdLst/>
                <a:ahLst/>
                <a:cxnLst/>
                <a:rect l="l" t="t" r="r" b="b"/>
                <a:pathLst>
                  <a:path w="1097" h="1104" extrusionOk="0">
                    <a:moveTo>
                      <a:pt x="540" y="0"/>
                    </a:moveTo>
                    <a:cubicBezTo>
                      <a:pt x="540" y="0"/>
                      <a:pt x="539" y="0"/>
                      <a:pt x="539" y="0"/>
                    </a:cubicBezTo>
                    <a:cubicBezTo>
                      <a:pt x="485" y="4"/>
                      <a:pt x="439" y="396"/>
                      <a:pt x="416" y="423"/>
                    </a:cubicBezTo>
                    <a:cubicBezTo>
                      <a:pt x="366" y="473"/>
                      <a:pt x="1" y="512"/>
                      <a:pt x="1" y="562"/>
                    </a:cubicBezTo>
                    <a:cubicBezTo>
                      <a:pt x="5" y="612"/>
                      <a:pt x="362" y="635"/>
                      <a:pt x="416" y="685"/>
                    </a:cubicBezTo>
                    <a:cubicBezTo>
                      <a:pt x="443" y="711"/>
                      <a:pt x="500" y="1104"/>
                      <a:pt x="554" y="1104"/>
                    </a:cubicBezTo>
                    <a:cubicBezTo>
                      <a:pt x="554" y="1104"/>
                      <a:pt x="554" y="1104"/>
                      <a:pt x="554" y="1104"/>
                    </a:cubicBezTo>
                    <a:cubicBezTo>
                      <a:pt x="608" y="1104"/>
                      <a:pt x="654" y="712"/>
                      <a:pt x="681" y="685"/>
                    </a:cubicBezTo>
                    <a:cubicBezTo>
                      <a:pt x="727" y="635"/>
                      <a:pt x="1097" y="596"/>
                      <a:pt x="1093" y="546"/>
                    </a:cubicBezTo>
                    <a:cubicBezTo>
                      <a:pt x="1089" y="496"/>
                      <a:pt x="727" y="469"/>
                      <a:pt x="678" y="423"/>
                    </a:cubicBezTo>
                    <a:cubicBezTo>
                      <a:pt x="651" y="393"/>
                      <a:pt x="593" y="0"/>
                      <a:pt x="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865401" y="3852957"/>
                <a:ext cx="381576" cy="224016"/>
              </a:xfrm>
              <a:custGeom>
                <a:avLst/>
                <a:gdLst/>
                <a:ahLst/>
                <a:cxnLst/>
                <a:rect l="l" t="t" r="r" b="b"/>
                <a:pathLst>
                  <a:path w="3669" h="2154" extrusionOk="0">
                    <a:moveTo>
                      <a:pt x="270" y="0"/>
                    </a:moveTo>
                    <a:cubicBezTo>
                      <a:pt x="93" y="312"/>
                      <a:pt x="1" y="665"/>
                      <a:pt x="5" y="1023"/>
                    </a:cubicBezTo>
                    <a:cubicBezTo>
                      <a:pt x="5" y="1446"/>
                      <a:pt x="255" y="1976"/>
                      <a:pt x="255" y="1976"/>
                    </a:cubicBezTo>
                    <a:cubicBezTo>
                      <a:pt x="308" y="2080"/>
                      <a:pt x="416" y="2149"/>
                      <a:pt x="531" y="2153"/>
                    </a:cubicBezTo>
                    <a:lnTo>
                      <a:pt x="3138" y="2153"/>
                    </a:lnTo>
                    <a:cubicBezTo>
                      <a:pt x="3258" y="2146"/>
                      <a:pt x="3361" y="2080"/>
                      <a:pt x="3415" y="1976"/>
                    </a:cubicBezTo>
                    <a:cubicBezTo>
                      <a:pt x="3415" y="1976"/>
                      <a:pt x="3669" y="1446"/>
                      <a:pt x="3669" y="1023"/>
                    </a:cubicBezTo>
                    <a:cubicBezTo>
                      <a:pt x="3669" y="742"/>
                      <a:pt x="3611" y="469"/>
                      <a:pt x="3504" y="212"/>
                    </a:cubicBezTo>
                    <a:lnTo>
                      <a:pt x="1762" y="550"/>
                    </a:lnTo>
                    <a:lnTo>
                      <a:pt x="2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6893065" y="3754988"/>
                <a:ext cx="337168" cy="242008"/>
              </a:xfrm>
              <a:custGeom>
                <a:avLst/>
                <a:gdLst/>
                <a:ahLst/>
                <a:cxnLst/>
                <a:rect l="l" t="t" r="r" b="b"/>
                <a:pathLst>
                  <a:path w="3242" h="2327" extrusionOk="0">
                    <a:moveTo>
                      <a:pt x="1569" y="0"/>
                    </a:moveTo>
                    <a:cubicBezTo>
                      <a:pt x="904" y="0"/>
                      <a:pt x="319" y="381"/>
                      <a:pt x="0" y="950"/>
                    </a:cubicBezTo>
                    <a:cubicBezTo>
                      <a:pt x="169" y="1738"/>
                      <a:pt x="846" y="2326"/>
                      <a:pt x="1650" y="2326"/>
                    </a:cubicBezTo>
                    <a:cubicBezTo>
                      <a:pt x="2380" y="2326"/>
                      <a:pt x="3003" y="1838"/>
                      <a:pt x="3241" y="1157"/>
                    </a:cubicBezTo>
                    <a:cubicBezTo>
                      <a:pt x="2953" y="477"/>
                      <a:pt x="2311" y="0"/>
                      <a:pt x="1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7285668" y="3852541"/>
                <a:ext cx="381680" cy="224432"/>
              </a:xfrm>
              <a:custGeom>
                <a:avLst/>
                <a:gdLst/>
                <a:ahLst/>
                <a:cxnLst/>
                <a:rect l="l" t="t" r="r" b="b"/>
                <a:pathLst>
                  <a:path w="3670" h="2158" extrusionOk="0">
                    <a:moveTo>
                      <a:pt x="270" y="0"/>
                    </a:moveTo>
                    <a:cubicBezTo>
                      <a:pt x="93" y="312"/>
                      <a:pt x="1" y="665"/>
                      <a:pt x="1" y="1023"/>
                    </a:cubicBezTo>
                    <a:cubicBezTo>
                      <a:pt x="1" y="1446"/>
                      <a:pt x="255" y="1980"/>
                      <a:pt x="255" y="1980"/>
                    </a:cubicBezTo>
                    <a:cubicBezTo>
                      <a:pt x="309" y="2080"/>
                      <a:pt x="416" y="2150"/>
                      <a:pt x="532" y="2157"/>
                    </a:cubicBezTo>
                    <a:lnTo>
                      <a:pt x="3138" y="2157"/>
                    </a:lnTo>
                    <a:cubicBezTo>
                      <a:pt x="3258" y="2150"/>
                      <a:pt x="3361" y="2084"/>
                      <a:pt x="3419" y="1980"/>
                    </a:cubicBezTo>
                    <a:cubicBezTo>
                      <a:pt x="3419" y="1980"/>
                      <a:pt x="3669" y="1446"/>
                      <a:pt x="3669" y="1023"/>
                    </a:cubicBezTo>
                    <a:cubicBezTo>
                      <a:pt x="3669" y="742"/>
                      <a:pt x="3611" y="465"/>
                      <a:pt x="3500" y="208"/>
                    </a:cubicBezTo>
                    <a:lnTo>
                      <a:pt x="2058" y="327"/>
                    </a:lnTo>
                    <a:lnTo>
                      <a:pt x="2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7313749" y="3754988"/>
                <a:ext cx="337168" cy="241592"/>
              </a:xfrm>
              <a:custGeom>
                <a:avLst/>
                <a:gdLst/>
                <a:ahLst/>
                <a:cxnLst/>
                <a:rect l="l" t="t" r="r" b="b"/>
                <a:pathLst>
                  <a:path w="3242" h="2323" extrusionOk="0">
                    <a:moveTo>
                      <a:pt x="1569" y="0"/>
                    </a:moveTo>
                    <a:cubicBezTo>
                      <a:pt x="904" y="0"/>
                      <a:pt x="319" y="381"/>
                      <a:pt x="0" y="950"/>
                    </a:cubicBezTo>
                    <a:cubicBezTo>
                      <a:pt x="169" y="1738"/>
                      <a:pt x="846" y="2322"/>
                      <a:pt x="1650" y="2322"/>
                    </a:cubicBezTo>
                    <a:cubicBezTo>
                      <a:pt x="2380" y="2322"/>
                      <a:pt x="3003" y="1838"/>
                      <a:pt x="3241" y="1157"/>
                    </a:cubicBezTo>
                    <a:cubicBezTo>
                      <a:pt x="2949" y="477"/>
                      <a:pt x="2311" y="0"/>
                      <a:pt x="1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7195292" y="4108591"/>
                <a:ext cx="145704" cy="152048"/>
              </a:xfrm>
              <a:custGeom>
                <a:avLst/>
                <a:gdLst/>
                <a:ahLst/>
                <a:cxnLst/>
                <a:rect l="l" t="t" r="r" b="b"/>
                <a:pathLst>
                  <a:path w="1401" h="1462" extrusionOk="0">
                    <a:moveTo>
                      <a:pt x="1199" y="1"/>
                    </a:moveTo>
                    <a:cubicBezTo>
                      <a:pt x="1105" y="1"/>
                      <a:pt x="1012" y="61"/>
                      <a:pt x="1012" y="180"/>
                    </a:cubicBezTo>
                    <a:cubicBezTo>
                      <a:pt x="1012" y="411"/>
                      <a:pt x="1082" y="1092"/>
                      <a:pt x="713" y="1092"/>
                    </a:cubicBezTo>
                    <a:cubicBezTo>
                      <a:pt x="696" y="1092"/>
                      <a:pt x="678" y="1090"/>
                      <a:pt x="658" y="1087"/>
                    </a:cubicBezTo>
                    <a:cubicBezTo>
                      <a:pt x="316" y="1033"/>
                      <a:pt x="374" y="457"/>
                      <a:pt x="374" y="207"/>
                    </a:cubicBezTo>
                    <a:cubicBezTo>
                      <a:pt x="374" y="86"/>
                      <a:pt x="281" y="25"/>
                      <a:pt x="187" y="25"/>
                    </a:cubicBezTo>
                    <a:cubicBezTo>
                      <a:pt x="94" y="25"/>
                      <a:pt x="1" y="86"/>
                      <a:pt x="1" y="207"/>
                    </a:cubicBezTo>
                    <a:cubicBezTo>
                      <a:pt x="1" y="660"/>
                      <a:pt x="5" y="1360"/>
                      <a:pt x="585" y="1453"/>
                    </a:cubicBezTo>
                    <a:cubicBezTo>
                      <a:pt x="624" y="1458"/>
                      <a:pt x="662" y="1461"/>
                      <a:pt x="700" y="1461"/>
                    </a:cubicBezTo>
                    <a:cubicBezTo>
                      <a:pt x="954" y="1461"/>
                      <a:pt x="1178" y="1327"/>
                      <a:pt x="1281" y="1080"/>
                    </a:cubicBezTo>
                    <a:cubicBezTo>
                      <a:pt x="1401" y="795"/>
                      <a:pt x="1385" y="480"/>
                      <a:pt x="1385" y="180"/>
                    </a:cubicBezTo>
                    <a:cubicBezTo>
                      <a:pt x="1385" y="61"/>
                      <a:pt x="1292" y="1"/>
                      <a:pt x="1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40"/>
          <p:cNvGrpSpPr/>
          <p:nvPr/>
        </p:nvGrpSpPr>
        <p:grpSpPr>
          <a:xfrm>
            <a:off x="6218288" y="4014850"/>
            <a:ext cx="376247" cy="392047"/>
            <a:chOff x="4847525" y="708375"/>
            <a:chExt cx="376247" cy="392047"/>
          </a:xfrm>
        </p:grpSpPr>
        <p:sp>
          <p:nvSpPr>
            <p:cNvPr id="628" name="Google Shape;628;p40"/>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40"/>
            <p:cNvGrpSpPr/>
            <p:nvPr/>
          </p:nvGrpSpPr>
          <p:grpSpPr>
            <a:xfrm>
              <a:off x="4847525" y="708375"/>
              <a:ext cx="376247" cy="392047"/>
              <a:chOff x="4471275" y="627875"/>
              <a:chExt cx="376247" cy="392047"/>
            </a:xfrm>
          </p:grpSpPr>
          <p:sp>
            <p:nvSpPr>
              <p:cNvPr id="630" name="Google Shape;630;p40"/>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2" name="Google Shape;632;p40"/>
          <p:cNvGrpSpPr/>
          <p:nvPr/>
        </p:nvGrpSpPr>
        <p:grpSpPr>
          <a:xfrm rot="286018" flipH="1">
            <a:off x="7512750" y="2906639"/>
            <a:ext cx="694093" cy="1628058"/>
            <a:chOff x="6637717" y="415129"/>
            <a:chExt cx="694122" cy="1628125"/>
          </a:xfrm>
        </p:grpSpPr>
        <p:sp>
          <p:nvSpPr>
            <p:cNvPr id="633" name="Google Shape;633;p40"/>
            <p:cNvSpPr/>
            <p:nvPr/>
          </p:nvSpPr>
          <p:spPr>
            <a:xfrm flipH="1">
              <a:off x="6637717" y="428475"/>
              <a:ext cx="694122" cy="1601423"/>
            </a:xfrm>
            <a:custGeom>
              <a:avLst/>
              <a:gdLst/>
              <a:ahLst/>
              <a:cxnLst/>
              <a:rect l="l" t="t" r="r" b="b"/>
              <a:pathLst>
                <a:path w="10644" h="24557" extrusionOk="0">
                  <a:moveTo>
                    <a:pt x="5858" y="1"/>
                  </a:moveTo>
                  <a:cubicBezTo>
                    <a:pt x="4484" y="1"/>
                    <a:pt x="3168" y="636"/>
                    <a:pt x="2315" y="1753"/>
                  </a:cubicBezTo>
                  <a:cubicBezTo>
                    <a:pt x="1158" y="3264"/>
                    <a:pt x="1089" y="5345"/>
                    <a:pt x="2134" y="6933"/>
                  </a:cubicBezTo>
                  <a:lnTo>
                    <a:pt x="2027" y="7609"/>
                  </a:lnTo>
                  <a:cubicBezTo>
                    <a:pt x="1412" y="11531"/>
                    <a:pt x="750" y="15561"/>
                    <a:pt x="70" y="19671"/>
                  </a:cubicBezTo>
                  <a:cubicBezTo>
                    <a:pt x="0" y="20098"/>
                    <a:pt x="212" y="20702"/>
                    <a:pt x="589" y="20940"/>
                  </a:cubicBezTo>
                  <a:cubicBezTo>
                    <a:pt x="992" y="21194"/>
                    <a:pt x="1431" y="21394"/>
                    <a:pt x="1892" y="21532"/>
                  </a:cubicBezTo>
                  <a:lnTo>
                    <a:pt x="1873" y="21559"/>
                  </a:lnTo>
                  <a:cubicBezTo>
                    <a:pt x="1792" y="21686"/>
                    <a:pt x="1738" y="21828"/>
                    <a:pt x="1715" y="21978"/>
                  </a:cubicBezTo>
                  <a:cubicBezTo>
                    <a:pt x="1658" y="22336"/>
                    <a:pt x="1715" y="22686"/>
                    <a:pt x="1711" y="23043"/>
                  </a:cubicBezTo>
                  <a:cubicBezTo>
                    <a:pt x="1711" y="23263"/>
                    <a:pt x="1688" y="23493"/>
                    <a:pt x="1558" y="23674"/>
                  </a:cubicBezTo>
                  <a:cubicBezTo>
                    <a:pt x="1454" y="23805"/>
                    <a:pt x="1319" y="23909"/>
                    <a:pt x="1165" y="23970"/>
                  </a:cubicBezTo>
                  <a:lnTo>
                    <a:pt x="1150" y="23978"/>
                  </a:lnTo>
                  <a:cubicBezTo>
                    <a:pt x="1135" y="23986"/>
                    <a:pt x="1123" y="23993"/>
                    <a:pt x="1112" y="24001"/>
                  </a:cubicBezTo>
                  <a:cubicBezTo>
                    <a:pt x="923" y="24132"/>
                    <a:pt x="935" y="24408"/>
                    <a:pt x="1127" y="24528"/>
                  </a:cubicBezTo>
                  <a:cubicBezTo>
                    <a:pt x="1162" y="24548"/>
                    <a:pt x="1200" y="24557"/>
                    <a:pt x="1239" y="24557"/>
                  </a:cubicBezTo>
                  <a:cubicBezTo>
                    <a:pt x="1345" y="24557"/>
                    <a:pt x="1458" y="24495"/>
                    <a:pt x="1542" y="24447"/>
                  </a:cubicBezTo>
                  <a:cubicBezTo>
                    <a:pt x="1884" y="24262"/>
                    <a:pt x="2142" y="23978"/>
                    <a:pt x="2238" y="23593"/>
                  </a:cubicBezTo>
                  <a:cubicBezTo>
                    <a:pt x="2327" y="23240"/>
                    <a:pt x="2296" y="22897"/>
                    <a:pt x="2273" y="22540"/>
                  </a:cubicBezTo>
                  <a:cubicBezTo>
                    <a:pt x="2261" y="22386"/>
                    <a:pt x="2254" y="22221"/>
                    <a:pt x="2292" y="22071"/>
                  </a:cubicBezTo>
                  <a:cubicBezTo>
                    <a:pt x="2323" y="21940"/>
                    <a:pt x="2404" y="21832"/>
                    <a:pt x="2515" y="21763"/>
                  </a:cubicBezTo>
                  <a:cubicBezTo>
                    <a:pt x="2542" y="21744"/>
                    <a:pt x="2565" y="21721"/>
                    <a:pt x="2584" y="21694"/>
                  </a:cubicBezTo>
                  <a:cubicBezTo>
                    <a:pt x="2858" y="21737"/>
                    <a:pt x="3134" y="21758"/>
                    <a:pt x="3409" y="21758"/>
                  </a:cubicBezTo>
                  <a:cubicBezTo>
                    <a:pt x="3671" y="21758"/>
                    <a:pt x="3933" y="21739"/>
                    <a:pt x="4192" y="21702"/>
                  </a:cubicBezTo>
                  <a:cubicBezTo>
                    <a:pt x="4630" y="21636"/>
                    <a:pt x="5072" y="21167"/>
                    <a:pt x="5176" y="20748"/>
                  </a:cubicBezTo>
                  <a:cubicBezTo>
                    <a:pt x="6203" y="16703"/>
                    <a:pt x="7218" y="12739"/>
                    <a:pt x="8221" y="8901"/>
                  </a:cubicBezTo>
                  <a:cubicBezTo>
                    <a:pt x="8221" y="8894"/>
                    <a:pt x="8221" y="8886"/>
                    <a:pt x="8225" y="8878"/>
                  </a:cubicBezTo>
                  <a:lnTo>
                    <a:pt x="8413" y="8171"/>
                  </a:lnTo>
                  <a:lnTo>
                    <a:pt x="8371" y="8163"/>
                  </a:lnTo>
                  <a:cubicBezTo>
                    <a:pt x="9917" y="7113"/>
                    <a:pt x="10644" y="5214"/>
                    <a:pt x="10198" y="3403"/>
                  </a:cubicBezTo>
                  <a:lnTo>
                    <a:pt x="10201" y="3403"/>
                  </a:lnTo>
                  <a:cubicBezTo>
                    <a:pt x="10201" y="3403"/>
                    <a:pt x="10201" y="3399"/>
                    <a:pt x="10201" y="3399"/>
                  </a:cubicBezTo>
                  <a:cubicBezTo>
                    <a:pt x="9790" y="1730"/>
                    <a:pt x="8456" y="446"/>
                    <a:pt x="6775" y="96"/>
                  </a:cubicBezTo>
                  <a:cubicBezTo>
                    <a:pt x="6470" y="32"/>
                    <a:pt x="6162" y="1"/>
                    <a:pt x="5858"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40"/>
            <p:cNvGrpSpPr/>
            <p:nvPr/>
          </p:nvGrpSpPr>
          <p:grpSpPr>
            <a:xfrm>
              <a:off x="6639227" y="415129"/>
              <a:ext cx="691120" cy="1628125"/>
              <a:chOff x="6639227" y="415129"/>
              <a:chExt cx="691120" cy="1628125"/>
            </a:xfrm>
          </p:grpSpPr>
          <p:sp>
            <p:nvSpPr>
              <p:cNvPr id="635" name="Google Shape;635;p40"/>
              <p:cNvSpPr/>
              <p:nvPr/>
            </p:nvSpPr>
            <p:spPr>
              <a:xfrm flipH="1">
                <a:off x="6786671" y="894037"/>
                <a:ext cx="543677" cy="975514"/>
              </a:xfrm>
              <a:custGeom>
                <a:avLst/>
                <a:gdLst/>
                <a:ahLst/>
                <a:cxnLst/>
                <a:rect l="l" t="t" r="r" b="b"/>
                <a:pathLst>
                  <a:path w="8337" h="14959" extrusionOk="0">
                    <a:moveTo>
                      <a:pt x="2034" y="678"/>
                    </a:moveTo>
                    <a:cubicBezTo>
                      <a:pt x="2096" y="270"/>
                      <a:pt x="2488" y="1"/>
                      <a:pt x="2888" y="89"/>
                    </a:cubicBezTo>
                    <a:lnTo>
                      <a:pt x="7683" y="1089"/>
                    </a:lnTo>
                    <a:cubicBezTo>
                      <a:pt x="8087" y="1170"/>
                      <a:pt x="8337" y="1574"/>
                      <a:pt x="8229" y="1970"/>
                    </a:cubicBezTo>
                    <a:cubicBezTo>
                      <a:pt x="7218" y="5811"/>
                      <a:pt x="6210" y="9771"/>
                      <a:pt x="5184" y="13820"/>
                    </a:cubicBezTo>
                    <a:cubicBezTo>
                      <a:pt x="5076" y="14239"/>
                      <a:pt x="4638" y="14704"/>
                      <a:pt x="4199" y="14770"/>
                    </a:cubicBezTo>
                    <a:cubicBezTo>
                      <a:pt x="2946" y="14958"/>
                      <a:pt x="1665" y="14689"/>
                      <a:pt x="593" y="14012"/>
                    </a:cubicBezTo>
                    <a:cubicBezTo>
                      <a:pt x="220" y="13774"/>
                      <a:pt x="0" y="13170"/>
                      <a:pt x="74" y="12743"/>
                    </a:cubicBezTo>
                    <a:cubicBezTo>
                      <a:pt x="754" y="8629"/>
                      <a:pt x="1415" y="4596"/>
                      <a:pt x="2034" y="6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0"/>
              <p:cNvSpPr/>
              <p:nvPr/>
            </p:nvSpPr>
            <p:spPr>
              <a:xfrm flipH="1">
                <a:off x="6781131" y="889538"/>
                <a:ext cx="416577" cy="220483"/>
              </a:xfrm>
              <a:custGeom>
                <a:avLst/>
                <a:gdLst/>
                <a:ahLst/>
                <a:cxnLst/>
                <a:rect l="l" t="t" r="r" b="b"/>
                <a:pathLst>
                  <a:path w="6388" h="3381" extrusionOk="0">
                    <a:moveTo>
                      <a:pt x="0" y="743"/>
                    </a:moveTo>
                    <a:lnTo>
                      <a:pt x="116" y="1"/>
                    </a:lnTo>
                    <a:lnTo>
                      <a:pt x="6387" y="1308"/>
                    </a:lnTo>
                    <a:lnTo>
                      <a:pt x="6199" y="2016"/>
                    </a:lnTo>
                    <a:cubicBezTo>
                      <a:pt x="4138" y="3380"/>
                      <a:pt x="1358" y="2811"/>
                      <a:pt x="0" y="7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flipH="1">
                <a:off x="6639227" y="415129"/>
                <a:ext cx="617888" cy="626953"/>
              </a:xfrm>
              <a:custGeom>
                <a:avLst/>
                <a:gdLst/>
                <a:ahLst/>
                <a:cxnLst/>
                <a:rect l="l" t="t" r="r" b="b"/>
                <a:pathLst>
                  <a:path w="9475" h="9614" extrusionOk="0">
                    <a:moveTo>
                      <a:pt x="369" y="3969"/>
                    </a:moveTo>
                    <a:cubicBezTo>
                      <a:pt x="0" y="5738"/>
                      <a:pt x="735" y="7556"/>
                      <a:pt x="2227" y="8575"/>
                    </a:cubicBezTo>
                    <a:cubicBezTo>
                      <a:pt x="3722" y="9594"/>
                      <a:pt x="5679" y="9613"/>
                      <a:pt x="7194" y="8621"/>
                    </a:cubicBezTo>
                    <a:cubicBezTo>
                      <a:pt x="8705" y="7633"/>
                      <a:pt x="9474" y="5830"/>
                      <a:pt x="9136" y="4050"/>
                    </a:cubicBezTo>
                    <a:cubicBezTo>
                      <a:pt x="8802" y="2273"/>
                      <a:pt x="7429" y="877"/>
                      <a:pt x="5656" y="508"/>
                    </a:cubicBezTo>
                    <a:cubicBezTo>
                      <a:pt x="3242" y="1"/>
                      <a:pt x="873" y="1550"/>
                      <a:pt x="369" y="396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flipH="1">
                <a:off x="6658270" y="445713"/>
                <a:ext cx="580065" cy="575305"/>
              </a:xfrm>
              <a:custGeom>
                <a:avLst/>
                <a:gdLst/>
                <a:ahLst/>
                <a:cxnLst/>
                <a:rect l="l" t="t" r="r" b="b"/>
                <a:pathLst>
                  <a:path w="8895" h="8822" extrusionOk="0">
                    <a:moveTo>
                      <a:pt x="3523" y="897"/>
                    </a:moveTo>
                    <a:lnTo>
                      <a:pt x="4984" y="1197"/>
                    </a:lnTo>
                    <a:lnTo>
                      <a:pt x="4711" y="2489"/>
                    </a:lnTo>
                    <a:lnTo>
                      <a:pt x="3257" y="2185"/>
                    </a:lnTo>
                    <a:lnTo>
                      <a:pt x="3523" y="897"/>
                    </a:lnTo>
                    <a:close/>
                    <a:moveTo>
                      <a:pt x="5215" y="1247"/>
                    </a:moveTo>
                    <a:lnTo>
                      <a:pt x="6672" y="1550"/>
                    </a:lnTo>
                    <a:lnTo>
                      <a:pt x="6403" y="2842"/>
                    </a:lnTo>
                    <a:lnTo>
                      <a:pt x="4945" y="2543"/>
                    </a:lnTo>
                    <a:lnTo>
                      <a:pt x="5215" y="1247"/>
                    </a:lnTo>
                    <a:close/>
                    <a:moveTo>
                      <a:pt x="1508" y="2104"/>
                    </a:moveTo>
                    <a:lnTo>
                      <a:pt x="2961" y="2408"/>
                    </a:lnTo>
                    <a:lnTo>
                      <a:pt x="2708" y="3635"/>
                    </a:lnTo>
                    <a:lnTo>
                      <a:pt x="1250" y="3335"/>
                    </a:lnTo>
                    <a:lnTo>
                      <a:pt x="1508" y="2104"/>
                    </a:lnTo>
                    <a:close/>
                    <a:moveTo>
                      <a:pt x="3200" y="2454"/>
                    </a:moveTo>
                    <a:lnTo>
                      <a:pt x="4653" y="2758"/>
                    </a:lnTo>
                    <a:lnTo>
                      <a:pt x="4403" y="3984"/>
                    </a:lnTo>
                    <a:lnTo>
                      <a:pt x="2946" y="3681"/>
                    </a:lnTo>
                    <a:lnTo>
                      <a:pt x="3200" y="2454"/>
                    </a:lnTo>
                    <a:close/>
                    <a:moveTo>
                      <a:pt x="4892" y="2804"/>
                    </a:moveTo>
                    <a:lnTo>
                      <a:pt x="6345" y="3108"/>
                    </a:lnTo>
                    <a:lnTo>
                      <a:pt x="6091" y="4338"/>
                    </a:lnTo>
                    <a:lnTo>
                      <a:pt x="4638" y="4031"/>
                    </a:lnTo>
                    <a:lnTo>
                      <a:pt x="4892" y="2804"/>
                    </a:lnTo>
                    <a:close/>
                    <a:moveTo>
                      <a:pt x="6583" y="3154"/>
                    </a:moveTo>
                    <a:lnTo>
                      <a:pt x="8037" y="3458"/>
                    </a:lnTo>
                    <a:lnTo>
                      <a:pt x="7783" y="4688"/>
                    </a:lnTo>
                    <a:lnTo>
                      <a:pt x="6330" y="4380"/>
                    </a:lnTo>
                    <a:lnTo>
                      <a:pt x="6583" y="3154"/>
                    </a:lnTo>
                    <a:close/>
                    <a:moveTo>
                      <a:pt x="1169" y="3723"/>
                    </a:moveTo>
                    <a:lnTo>
                      <a:pt x="2627" y="4027"/>
                    </a:lnTo>
                    <a:lnTo>
                      <a:pt x="2369" y="5257"/>
                    </a:lnTo>
                    <a:lnTo>
                      <a:pt x="920" y="4946"/>
                    </a:lnTo>
                    <a:lnTo>
                      <a:pt x="1169" y="3723"/>
                    </a:lnTo>
                    <a:close/>
                    <a:moveTo>
                      <a:pt x="2861" y="4077"/>
                    </a:moveTo>
                    <a:lnTo>
                      <a:pt x="4319" y="4377"/>
                    </a:lnTo>
                    <a:lnTo>
                      <a:pt x="4061" y="5607"/>
                    </a:lnTo>
                    <a:lnTo>
                      <a:pt x="2608" y="5303"/>
                    </a:lnTo>
                    <a:lnTo>
                      <a:pt x="2861" y="4077"/>
                    </a:lnTo>
                    <a:close/>
                    <a:moveTo>
                      <a:pt x="4557" y="4427"/>
                    </a:moveTo>
                    <a:lnTo>
                      <a:pt x="6010" y="4730"/>
                    </a:lnTo>
                    <a:lnTo>
                      <a:pt x="5757" y="5953"/>
                    </a:lnTo>
                    <a:lnTo>
                      <a:pt x="4299" y="5649"/>
                    </a:lnTo>
                    <a:lnTo>
                      <a:pt x="4557" y="4427"/>
                    </a:lnTo>
                    <a:close/>
                    <a:moveTo>
                      <a:pt x="6249" y="4776"/>
                    </a:moveTo>
                    <a:lnTo>
                      <a:pt x="7702" y="5080"/>
                    </a:lnTo>
                    <a:lnTo>
                      <a:pt x="7445" y="6307"/>
                    </a:lnTo>
                    <a:lnTo>
                      <a:pt x="5991" y="6003"/>
                    </a:lnTo>
                    <a:lnTo>
                      <a:pt x="6249" y="4776"/>
                    </a:lnTo>
                    <a:close/>
                    <a:moveTo>
                      <a:pt x="858" y="5215"/>
                    </a:moveTo>
                    <a:lnTo>
                      <a:pt x="2315" y="5519"/>
                    </a:lnTo>
                    <a:lnTo>
                      <a:pt x="2050" y="6807"/>
                    </a:lnTo>
                    <a:lnTo>
                      <a:pt x="597" y="6503"/>
                    </a:lnTo>
                    <a:lnTo>
                      <a:pt x="858" y="5215"/>
                    </a:lnTo>
                    <a:close/>
                    <a:moveTo>
                      <a:pt x="2550" y="5565"/>
                    </a:moveTo>
                    <a:lnTo>
                      <a:pt x="4007" y="5868"/>
                    </a:lnTo>
                    <a:lnTo>
                      <a:pt x="3738" y="7160"/>
                    </a:lnTo>
                    <a:lnTo>
                      <a:pt x="2281" y="6861"/>
                    </a:lnTo>
                    <a:lnTo>
                      <a:pt x="2550" y="5565"/>
                    </a:lnTo>
                    <a:close/>
                    <a:moveTo>
                      <a:pt x="4246" y="5915"/>
                    </a:moveTo>
                    <a:lnTo>
                      <a:pt x="5699" y="6218"/>
                    </a:lnTo>
                    <a:lnTo>
                      <a:pt x="5430" y="7510"/>
                    </a:lnTo>
                    <a:lnTo>
                      <a:pt x="3976" y="7210"/>
                    </a:lnTo>
                    <a:lnTo>
                      <a:pt x="4246" y="5915"/>
                    </a:lnTo>
                    <a:close/>
                    <a:moveTo>
                      <a:pt x="5937" y="6265"/>
                    </a:moveTo>
                    <a:lnTo>
                      <a:pt x="7391" y="6568"/>
                    </a:lnTo>
                    <a:lnTo>
                      <a:pt x="7122" y="7864"/>
                    </a:lnTo>
                    <a:lnTo>
                      <a:pt x="5668" y="7560"/>
                    </a:lnTo>
                    <a:lnTo>
                      <a:pt x="5937" y="6265"/>
                    </a:lnTo>
                    <a:close/>
                    <a:moveTo>
                      <a:pt x="3711" y="1"/>
                    </a:moveTo>
                    <a:lnTo>
                      <a:pt x="3711" y="1"/>
                    </a:lnTo>
                    <a:cubicBezTo>
                      <a:pt x="3623" y="16"/>
                      <a:pt x="3538" y="36"/>
                      <a:pt x="3453" y="55"/>
                    </a:cubicBezTo>
                    <a:lnTo>
                      <a:pt x="3350" y="578"/>
                    </a:lnTo>
                    <a:lnTo>
                      <a:pt x="2488" y="401"/>
                    </a:lnTo>
                    <a:cubicBezTo>
                      <a:pt x="2365" y="462"/>
                      <a:pt x="2246" y="528"/>
                      <a:pt x="2127" y="597"/>
                    </a:cubicBezTo>
                    <a:lnTo>
                      <a:pt x="3292" y="839"/>
                    </a:lnTo>
                    <a:lnTo>
                      <a:pt x="3023" y="2135"/>
                    </a:lnTo>
                    <a:lnTo>
                      <a:pt x="1569" y="1831"/>
                    </a:lnTo>
                    <a:lnTo>
                      <a:pt x="1777" y="839"/>
                    </a:lnTo>
                    <a:lnTo>
                      <a:pt x="1777" y="839"/>
                    </a:lnTo>
                    <a:cubicBezTo>
                      <a:pt x="1673" y="916"/>
                      <a:pt x="1573" y="993"/>
                      <a:pt x="1477" y="1081"/>
                    </a:cubicBezTo>
                    <a:lnTo>
                      <a:pt x="1335" y="1785"/>
                    </a:lnTo>
                    <a:lnTo>
                      <a:pt x="908" y="1697"/>
                    </a:lnTo>
                    <a:cubicBezTo>
                      <a:pt x="850" y="1773"/>
                      <a:pt x="793" y="1850"/>
                      <a:pt x="739" y="1935"/>
                    </a:cubicBezTo>
                    <a:lnTo>
                      <a:pt x="1281" y="2046"/>
                    </a:lnTo>
                    <a:lnTo>
                      <a:pt x="1023" y="3277"/>
                    </a:lnTo>
                    <a:lnTo>
                      <a:pt x="189" y="3104"/>
                    </a:lnTo>
                    <a:cubicBezTo>
                      <a:pt x="151" y="3231"/>
                      <a:pt x="116" y="3358"/>
                      <a:pt x="89" y="3492"/>
                    </a:cubicBezTo>
                    <a:lnTo>
                      <a:pt x="943" y="3669"/>
                    </a:lnTo>
                    <a:lnTo>
                      <a:pt x="685" y="4896"/>
                    </a:lnTo>
                    <a:lnTo>
                      <a:pt x="1" y="4753"/>
                    </a:lnTo>
                    <a:lnTo>
                      <a:pt x="1" y="4753"/>
                    </a:lnTo>
                    <a:cubicBezTo>
                      <a:pt x="8" y="4850"/>
                      <a:pt x="20" y="4942"/>
                      <a:pt x="31" y="5034"/>
                    </a:cubicBezTo>
                    <a:lnTo>
                      <a:pt x="627" y="5157"/>
                    </a:lnTo>
                    <a:lnTo>
                      <a:pt x="397" y="6272"/>
                    </a:lnTo>
                    <a:cubicBezTo>
                      <a:pt x="477" y="6453"/>
                      <a:pt x="574" y="6626"/>
                      <a:pt x="681" y="6795"/>
                    </a:cubicBezTo>
                    <a:lnTo>
                      <a:pt x="1996" y="7068"/>
                    </a:lnTo>
                    <a:lnTo>
                      <a:pt x="1804" y="8003"/>
                    </a:lnTo>
                    <a:cubicBezTo>
                      <a:pt x="1873" y="8052"/>
                      <a:pt x="1942" y="8102"/>
                      <a:pt x="2015" y="8152"/>
                    </a:cubicBezTo>
                    <a:lnTo>
                      <a:pt x="2231" y="7118"/>
                    </a:lnTo>
                    <a:lnTo>
                      <a:pt x="3688" y="7422"/>
                    </a:lnTo>
                    <a:lnTo>
                      <a:pt x="3411" y="8752"/>
                    </a:lnTo>
                    <a:cubicBezTo>
                      <a:pt x="3457" y="8764"/>
                      <a:pt x="3500" y="8775"/>
                      <a:pt x="3546" y="8783"/>
                    </a:cubicBezTo>
                    <a:cubicBezTo>
                      <a:pt x="3580" y="8791"/>
                      <a:pt x="3611" y="8795"/>
                      <a:pt x="3642" y="8802"/>
                    </a:cubicBezTo>
                    <a:lnTo>
                      <a:pt x="3923" y="7468"/>
                    </a:lnTo>
                    <a:lnTo>
                      <a:pt x="5376" y="7772"/>
                    </a:lnTo>
                    <a:lnTo>
                      <a:pt x="5157" y="8822"/>
                    </a:lnTo>
                    <a:cubicBezTo>
                      <a:pt x="5241" y="8810"/>
                      <a:pt x="5330" y="8791"/>
                      <a:pt x="5414" y="8775"/>
                    </a:cubicBezTo>
                    <a:lnTo>
                      <a:pt x="5611" y="7822"/>
                    </a:lnTo>
                    <a:lnTo>
                      <a:pt x="6968" y="8106"/>
                    </a:lnTo>
                    <a:cubicBezTo>
                      <a:pt x="7110" y="8006"/>
                      <a:pt x="7252" y="7899"/>
                      <a:pt x="7383" y="7783"/>
                    </a:cubicBezTo>
                    <a:lnTo>
                      <a:pt x="7625" y="6618"/>
                    </a:lnTo>
                    <a:lnTo>
                      <a:pt x="8264" y="6749"/>
                    </a:lnTo>
                    <a:cubicBezTo>
                      <a:pt x="8310" y="6672"/>
                      <a:pt x="8360" y="6588"/>
                      <a:pt x="8402" y="6507"/>
                    </a:cubicBezTo>
                    <a:lnTo>
                      <a:pt x="7683" y="6357"/>
                    </a:lnTo>
                    <a:lnTo>
                      <a:pt x="7937" y="5126"/>
                    </a:lnTo>
                    <a:lnTo>
                      <a:pt x="8833" y="5311"/>
                    </a:lnTo>
                    <a:cubicBezTo>
                      <a:pt x="8860" y="5180"/>
                      <a:pt x="8879" y="5049"/>
                      <a:pt x="8894" y="4915"/>
                    </a:cubicBezTo>
                    <a:lnTo>
                      <a:pt x="8018" y="4734"/>
                    </a:lnTo>
                    <a:lnTo>
                      <a:pt x="8275" y="3504"/>
                    </a:lnTo>
                    <a:lnTo>
                      <a:pt x="8852" y="3627"/>
                    </a:lnTo>
                    <a:cubicBezTo>
                      <a:pt x="8837" y="3531"/>
                      <a:pt x="8817" y="3435"/>
                      <a:pt x="8790" y="3338"/>
                    </a:cubicBezTo>
                    <a:lnTo>
                      <a:pt x="8329" y="3242"/>
                    </a:lnTo>
                    <a:lnTo>
                      <a:pt x="8487" y="2485"/>
                    </a:lnTo>
                    <a:cubicBezTo>
                      <a:pt x="8429" y="2369"/>
                      <a:pt x="8371" y="2258"/>
                      <a:pt x="8310" y="2150"/>
                    </a:cubicBezTo>
                    <a:lnTo>
                      <a:pt x="8091" y="3192"/>
                    </a:lnTo>
                    <a:lnTo>
                      <a:pt x="6637" y="2889"/>
                    </a:lnTo>
                    <a:lnTo>
                      <a:pt x="6906" y="1593"/>
                    </a:lnTo>
                    <a:lnTo>
                      <a:pt x="8110" y="1847"/>
                    </a:lnTo>
                    <a:cubicBezTo>
                      <a:pt x="8033" y="1735"/>
                      <a:pt x="7948" y="1624"/>
                      <a:pt x="7860" y="1520"/>
                    </a:cubicBezTo>
                    <a:lnTo>
                      <a:pt x="6960" y="1331"/>
                    </a:lnTo>
                    <a:lnTo>
                      <a:pt x="7076" y="789"/>
                    </a:lnTo>
                    <a:cubicBezTo>
                      <a:pt x="7002" y="739"/>
                      <a:pt x="6933" y="689"/>
                      <a:pt x="6856" y="643"/>
                    </a:cubicBezTo>
                    <a:lnTo>
                      <a:pt x="6726" y="1281"/>
                    </a:lnTo>
                    <a:lnTo>
                      <a:pt x="5268" y="981"/>
                    </a:lnTo>
                    <a:lnTo>
                      <a:pt x="5461" y="59"/>
                    </a:lnTo>
                    <a:cubicBezTo>
                      <a:pt x="5430" y="51"/>
                      <a:pt x="5399" y="43"/>
                      <a:pt x="5364" y="36"/>
                    </a:cubicBezTo>
                    <a:cubicBezTo>
                      <a:pt x="5318" y="24"/>
                      <a:pt x="5272" y="16"/>
                      <a:pt x="5226" y="9"/>
                    </a:cubicBezTo>
                    <a:lnTo>
                      <a:pt x="5034" y="931"/>
                    </a:lnTo>
                    <a:lnTo>
                      <a:pt x="3580" y="628"/>
                    </a:lnTo>
                    <a:lnTo>
                      <a:pt x="3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flipH="1">
                <a:off x="7014593" y="1278847"/>
                <a:ext cx="135968" cy="229222"/>
              </a:xfrm>
              <a:custGeom>
                <a:avLst/>
                <a:gdLst/>
                <a:ahLst/>
                <a:cxnLst/>
                <a:rect l="l" t="t" r="r" b="b"/>
                <a:pathLst>
                  <a:path w="2085" h="3515" extrusionOk="0">
                    <a:moveTo>
                      <a:pt x="1220" y="0"/>
                    </a:moveTo>
                    <a:cubicBezTo>
                      <a:pt x="881" y="0"/>
                      <a:pt x="567" y="270"/>
                      <a:pt x="489" y="652"/>
                    </a:cubicBezTo>
                    <a:lnTo>
                      <a:pt x="93" y="2548"/>
                    </a:lnTo>
                    <a:cubicBezTo>
                      <a:pt x="0" y="2978"/>
                      <a:pt x="243" y="3397"/>
                      <a:pt x="627" y="3478"/>
                    </a:cubicBezTo>
                    <a:lnTo>
                      <a:pt x="739" y="3501"/>
                    </a:lnTo>
                    <a:cubicBezTo>
                      <a:pt x="783" y="3510"/>
                      <a:pt x="827" y="3515"/>
                      <a:pt x="870" y="3515"/>
                    </a:cubicBezTo>
                    <a:cubicBezTo>
                      <a:pt x="1207" y="3515"/>
                      <a:pt x="1518" y="3248"/>
                      <a:pt x="1600" y="2863"/>
                    </a:cubicBezTo>
                    <a:lnTo>
                      <a:pt x="1996" y="967"/>
                    </a:lnTo>
                    <a:cubicBezTo>
                      <a:pt x="2084" y="537"/>
                      <a:pt x="1846" y="117"/>
                      <a:pt x="1461" y="37"/>
                    </a:cubicBezTo>
                    <a:lnTo>
                      <a:pt x="1350" y="14"/>
                    </a:lnTo>
                    <a:cubicBezTo>
                      <a:pt x="1306" y="4"/>
                      <a:pt x="1263"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0"/>
              <p:cNvSpPr/>
              <p:nvPr/>
            </p:nvSpPr>
            <p:spPr>
              <a:xfrm flipH="1">
                <a:off x="7039440" y="1312756"/>
                <a:ext cx="58235" cy="48322"/>
              </a:xfrm>
              <a:custGeom>
                <a:avLst/>
                <a:gdLst/>
                <a:ahLst/>
                <a:cxnLst/>
                <a:rect l="l" t="t" r="r" b="b"/>
                <a:pathLst>
                  <a:path w="893" h="741" extrusionOk="0">
                    <a:moveTo>
                      <a:pt x="413" y="1"/>
                    </a:moveTo>
                    <a:cubicBezTo>
                      <a:pt x="242" y="1"/>
                      <a:pt x="88" y="123"/>
                      <a:pt x="51" y="297"/>
                    </a:cubicBezTo>
                    <a:cubicBezTo>
                      <a:pt x="1" y="543"/>
                      <a:pt x="196" y="740"/>
                      <a:pt x="413" y="740"/>
                    </a:cubicBezTo>
                    <a:cubicBezTo>
                      <a:pt x="481" y="740"/>
                      <a:pt x="551" y="721"/>
                      <a:pt x="616" y="678"/>
                    </a:cubicBezTo>
                    <a:cubicBezTo>
                      <a:pt x="893" y="497"/>
                      <a:pt x="812" y="74"/>
                      <a:pt x="489" y="9"/>
                    </a:cubicBezTo>
                    <a:cubicBezTo>
                      <a:pt x="464" y="3"/>
                      <a:pt x="438" y="1"/>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flipH="1">
                <a:off x="6975723" y="1533430"/>
                <a:ext cx="287913" cy="89863"/>
              </a:xfrm>
              <a:custGeom>
                <a:avLst/>
                <a:gdLst/>
                <a:ahLst/>
                <a:cxnLst/>
                <a:rect l="l" t="t" r="r" b="b"/>
                <a:pathLst>
                  <a:path w="4415" h="1378" extrusionOk="0">
                    <a:moveTo>
                      <a:pt x="73" y="1"/>
                    </a:moveTo>
                    <a:lnTo>
                      <a:pt x="0" y="481"/>
                    </a:lnTo>
                    <a:lnTo>
                      <a:pt x="4291" y="1377"/>
                    </a:lnTo>
                    <a:lnTo>
                      <a:pt x="4414" y="904"/>
                    </a:lnTo>
                    <a:lnTo>
                      <a:pt x="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flipH="1">
                <a:off x="6999786" y="1631964"/>
                <a:ext cx="279892" cy="82103"/>
              </a:xfrm>
              <a:custGeom>
                <a:avLst/>
                <a:gdLst/>
                <a:ahLst/>
                <a:cxnLst/>
                <a:rect l="l" t="t" r="r" b="b"/>
                <a:pathLst>
                  <a:path w="4292" h="1259" extrusionOk="0">
                    <a:moveTo>
                      <a:pt x="62" y="1"/>
                    </a:moveTo>
                    <a:lnTo>
                      <a:pt x="0" y="385"/>
                    </a:lnTo>
                    <a:lnTo>
                      <a:pt x="4191" y="1258"/>
                    </a:lnTo>
                    <a:lnTo>
                      <a:pt x="4291" y="881"/>
                    </a:lnTo>
                    <a:lnTo>
                      <a:pt x="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flipH="1">
                <a:off x="6684299" y="518684"/>
                <a:ext cx="175878" cy="190616"/>
              </a:xfrm>
              <a:custGeom>
                <a:avLst/>
                <a:gdLst/>
                <a:ahLst/>
                <a:cxnLst/>
                <a:rect l="l" t="t" r="r" b="b"/>
                <a:pathLst>
                  <a:path w="2697" h="2923" extrusionOk="0">
                    <a:moveTo>
                      <a:pt x="318" y="0"/>
                    </a:moveTo>
                    <a:cubicBezTo>
                      <a:pt x="60" y="0"/>
                      <a:pt x="1" y="446"/>
                      <a:pt x="296" y="547"/>
                    </a:cubicBezTo>
                    <a:cubicBezTo>
                      <a:pt x="742" y="701"/>
                      <a:pt x="1130" y="1058"/>
                      <a:pt x="1442" y="1408"/>
                    </a:cubicBezTo>
                    <a:cubicBezTo>
                      <a:pt x="1753" y="1758"/>
                      <a:pt x="2076" y="2196"/>
                      <a:pt x="2130" y="2677"/>
                    </a:cubicBezTo>
                    <a:cubicBezTo>
                      <a:pt x="2148" y="2843"/>
                      <a:pt x="2281" y="2923"/>
                      <a:pt x="2412" y="2923"/>
                    </a:cubicBezTo>
                    <a:cubicBezTo>
                      <a:pt x="2556" y="2923"/>
                      <a:pt x="2696" y="2826"/>
                      <a:pt x="2676" y="2642"/>
                    </a:cubicBezTo>
                    <a:cubicBezTo>
                      <a:pt x="2607" y="2039"/>
                      <a:pt x="2257" y="1508"/>
                      <a:pt x="1857" y="1062"/>
                    </a:cubicBezTo>
                    <a:cubicBezTo>
                      <a:pt x="1457" y="612"/>
                      <a:pt x="980" y="212"/>
                      <a:pt x="408" y="16"/>
                    </a:cubicBezTo>
                    <a:cubicBezTo>
                      <a:pt x="376" y="5"/>
                      <a:pt x="346"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flipH="1">
                <a:off x="6865130" y="1119341"/>
                <a:ext cx="94754" cy="68017"/>
              </a:xfrm>
              <a:custGeom>
                <a:avLst/>
                <a:gdLst/>
                <a:ahLst/>
                <a:cxnLst/>
                <a:rect l="l" t="t" r="r" b="b"/>
                <a:pathLst>
                  <a:path w="1453" h="1043" extrusionOk="0">
                    <a:moveTo>
                      <a:pt x="664" y="1"/>
                    </a:moveTo>
                    <a:cubicBezTo>
                      <a:pt x="306" y="1"/>
                      <a:pt x="33" y="266"/>
                      <a:pt x="6" y="652"/>
                    </a:cubicBezTo>
                    <a:cubicBezTo>
                      <a:pt x="0" y="770"/>
                      <a:pt x="95" y="834"/>
                      <a:pt x="186" y="834"/>
                    </a:cubicBezTo>
                    <a:cubicBezTo>
                      <a:pt x="261" y="834"/>
                      <a:pt x="334" y="789"/>
                      <a:pt x="341" y="691"/>
                    </a:cubicBezTo>
                    <a:cubicBezTo>
                      <a:pt x="357" y="479"/>
                      <a:pt x="479" y="330"/>
                      <a:pt x="666" y="330"/>
                    </a:cubicBezTo>
                    <a:cubicBezTo>
                      <a:pt x="707" y="330"/>
                      <a:pt x="751" y="337"/>
                      <a:pt x="798" y="353"/>
                    </a:cubicBezTo>
                    <a:cubicBezTo>
                      <a:pt x="1037" y="433"/>
                      <a:pt x="1091" y="629"/>
                      <a:pt x="1056" y="860"/>
                    </a:cubicBezTo>
                    <a:cubicBezTo>
                      <a:pt x="1037" y="978"/>
                      <a:pt x="1129" y="1043"/>
                      <a:pt x="1220" y="1043"/>
                    </a:cubicBezTo>
                    <a:cubicBezTo>
                      <a:pt x="1296" y="1043"/>
                      <a:pt x="1373" y="998"/>
                      <a:pt x="1387" y="902"/>
                    </a:cubicBezTo>
                    <a:cubicBezTo>
                      <a:pt x="1452" y="483"/>
                      <a:pt x="1260" y="106"/>
                      <a:pt x="825" y="18"/>
                    </a:cubicBezTo>
                    <a:cubicBezTo>
                      <a:pt x="770" y="6"/>
                      <a:pt x="716" y="1"/>
                      <a:pt x="6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flipH="1">
                <a:off x="7088804" y="1070237"/>
                <a:ext cx="95341" cy="69125"/>
              </a:xfrm>
              <a:custGeom>
                <a:avLst/>
                <a:gdLst/>
                <a:ahLst/>
                <a:cxnLst/>
                <a:rect l="l" t="t" r="r" b="b"/>
                <a:pathLst>
                  <a:path w="1462" h="1060" extrusionOk="0">
                    <a:moveTo>
                      <a:pt x="669" y="0"/>
                    </a:moveTo>
                    <a:cubicBezTo>
                      <a:pt x="319" y="0"/>
                      <a:pt x="45" y="253"/>
                      <a:pt x="12" y="633"/>
                    </a:cubicBezTo>
                    <a:cubicBezTo>
                      <a:pt x="1" y="752"/>
                      <a:pt x="98" y="821"/>
                      <a:pt x="190" y="821"/>
                    </a:cubicBezTo>
                    <a:cubicBezTo>
                      <a:pt x="263" y="821"/>
                      <a:pt x="334" y="776"/>
                      <a:pt x="342" y="679"/>
                    </a:cubicBezTo>
                    <a:cubicBezTo>
                      <a:pt x="364" y="476"/>
                      <a:pt x="484" y="331"/>
                      <a:pt x="665" y="331"/>
                    </a:cubicBezTo>
                    <a:cubicBezTo>
                      <a:pt x="710" y="331"/>
                      <a:pt x="759" y="340"/>
                      <a:pt x="811" y="360"/>
                    </a:cubicBezTo>
                    <a:cubicBezTo>
                      <a:pt x="1046" y="444"/>
                      <a:pt x="1092" y="640"/>
                      <a:pt x="1050" y="875"/>
                    </a:cubicBezTo>
                    <a:cubicBezTo>
                      <a:pt x="1028" y="992"/>
                      <a:pt x="1121" y="1060"/>
                      <a:pt x="1215" y="1060"/>
                    </a:cubicBezTo>
                    <a:cubicBezTo>
                      <a:pt x="1290" y="1060"/>
                      <a:pt x="1366" y="1017"/>
                      <a:pt x="1384" y="921"/>
                    </a:cubicBezTo>
                    <a:cubicBezTo>
                      <a:pt x="1461" y="506"/>
                      <a:pt x="1273" y="121"/>
                      <a:pt x="846" y="21"/>
                    </a:cubicBezTo>
                    <a:cubicBezTo>
                      <a:pt x="785" y="7"/>
                      <a:pt x="726"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flipH="1">
                <a:off x="7001813" y="1170858"/>
                <a:ext cx="80277" cy="63517"/>
              </a:xfrm>
              <a:custGeom>
                <a:avLst/>
                <a:gdLst/>
                <a:ahLst/>
                <a:cxnLst/>
                <a:rect l="l" t="t" r="r" b="b"/>
                <a:pathLst>
                  <a:path w="1231" h="974" extrusionOk="0">
                    <a:moveTo>
                      <a:pt x="212" y="1"/>
                    </a:moveTo>
                    <a:cubicBezTo>
                      <a:pt x="112" y="1"/>
                      <a:pt x="54" y="78"/>
                      <a:pt x="42" y="170"/>
                    </a:cubicBezTo>
                    <a:cubicBezTo>
                      <a:pt x="0" y="470"/>
                      <a:pt x="62" y="854"/>
                      <a:pt x="404" y="951"/>
                    </a:cubicBezTo>
                    <a:cubicBezTo>
                      <a:pt x="460" y="966"/>
                      <a:pt x="514" y="973"/>
                      <a:pt x="566" y="973"/>
                    </a:cubicBezTo>
                    <a:cubicBezTo>
                      <a:pt x="865" y="973"/>
                      <a:pt x="1087" y="735"/>
                      <a:pt x="1188" y="447"/>
                    </a:cubicBezTo>
                    <a:cubicBezTo>
                      <a:pt x="1230" y="321"/>
                      <a:pt x="1128" y="239"/>
                      <a:pt x="1026" y="239"/>
                    </a:cubicBezTo>
                    <a:cubicBezTo>
                      <a:pt x="959" y="239"/>
                      <a:pt x="893" y="274"/>
                      <a:pt x="865" y="355"/>
                    </a:cubicBezTo>
                    <a:cubicBezTo>
                      <a:pt x="822" y="478"/>
                      <a:pt x="710" y="646"/>
                      <a:pt x="569" y="646"/>
                    </a:cubicBezTo>
                    <a:cubicBezTo>
                      <a:pt x="535" y="646"/>
                      <a:pt x="499" y="636"/>
                      <a:pt x="461" y="612"/>
                    </a:cubicBezTo>
                    <a:cubicBezTo>
                      <a:pt x="331" y="531"/>
                      <a:pt x="358" y="301"/>
                      <a:pt x="377" y="170"/>
                    </a:cubicBezTo>
                    <a:cubicBezTo>
                      <a:pt x="388" y="82"/>
                      <a:pt x="292" y="1"/>
                      <a:pt x="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flipH="1">
                <a:off x="7149515" y="1826422"/>
                <a:ext cx="118165" cy="216832"/>
              </a:xfrm>
              <a:custGeom>
                <a:avLst/>
                <a:gdLst/>
                <a:ahLst/>
                <a:cxnLst/>
                <a:rect l="l" t="t" r="r" b="b"/>
                <a:pathLst>
                  <a:path w="1812" h="3325" extrusionOk="0">
                    <a:moveTo>
                      <a:pt x="1360" y="0"/>
                    </a:moveTo>
                    <a:cubicBezTo>
                      <a:pt x="1339" y="0"/>
                      <a:pt x="1318" y="2"/>
                      <a:pt x="1297" y="7"/>
                    </a:cubicBezTo>
                    <a:cubicBezTo>
                      <a:pt x="1150" y="37"/>
                      <a:pt x="993" y="206"/>
                      <a:pt x="916" y="330"/>
                    </a:cubicBezTo>
                    <a:cubicBezTo>
                      <a:pt x="835" y="456"/>
                      <a:pt x="781" y="599"/>
                      <a:pt x="758" y="749"/>
                    </a:cubicBezTo>
                    <a:cubicBezTo>
                      <a:pt x="704" y="1106"/>
                      <a:pt x="758" y="1456"/>
                      <a:pt x="754" y="1814"/>
                    </a:cubicBezTo>
                    <a:cubicBezTo>
                      <a:pt x="754" y="2033"/>
                      <a:pt x="731" y="2264"/>
                      <a:pt x="601" y="2444"/>
                    </a:cubicBezTo>
                    <a:cubicBezTo>
                      <a:pt x="497" y="2575"/>
                      <a:pt x="366" y="2679"/>
                      <a:pt x="212" y="2740"/>
                    </a:cubicBezTo>
                    <a:lnTo>
                      <a:pt x="193" y="2748"/>
                    </a:lnTo>
                    <a:cubicBezTo>
                      <a:pt x="181" y="2756"/>
                      <a:pt x="166" y="2763"/>
                      <a:pt x="155" y="2771"/>
                    </a:cubicBezTo>
                    <a:cubicBezTo>
                      <a:pt x="93" y="2817"/>
                      <a:pt x="47" y="2887"/>
                      <a:pt x="28" y="2963"/>
                    </a:cubicBezTo>
                    <a:cubicBezTo>
                      <a:pt x="1" y="3090"/>
                      <a:pt x="58" y="3225"/>
                      <a:pt x="170" y="3294"/>
                    </a:cubicBezTo>
                    <a:cubicBezTo>
                      <a:pt x="207" y="3316"/>
                      <a:pt x="246" y="3325"/>
                      <a:pt x="285" y="3325"/>
                    </a:cubicBezTo>
                    <a:cubicBezTo>
                      <a:pt x="391" y="3325"/>
                      <a:pt x="501" y="3262"/>
                      <a:pt x="585" y="3217"/>
                    </a:cubicBezTo>
                    <a:cubicBezTo>
                      <a:pt x="931" y="3029"/>
                      <a:pt x="1189" y="2744"/>
                      <a:pt x="1285" y="2360"/>
                    </a:cubicBezTo>
                    <a:cubicBezTo>
                      <a:pt x="1370" y="2006"/>
                      <a:pt x="1339" y="1668"/>
                      <a:pt x="1316" y="1310"/>
                    </a:cubicBezTo>
                    <a:cubicBezTo>
                      <a:pt x="1308" y="1156"/>
                      <a:pt x="1297" y="991"/>
                      <a:pt x="1335" y="837"/>
                    </a:cubicBezTo>
                    <a:cubicBezTo>
                      <a:pt x="1366" y="710"/>
                      <a:pt x="1446" y="599"/>
                      <a:pt x="1562" y="529"/>
                    </a:cubicBezTo>
                    <a:cubicBezTo>
                      <a:pt x="1812" y="351"/>
                      <a:pt x="1627" y="0"/>
                      <a:pt x="1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flipH="1">
                <a:off x="6680389" y="747900"/>
                <a:ext cx="43692" cy="37432"/>
              </a:xfrm>
              <a:custGeom>
                <a:avLst/>
                <a:gdLst/>
                <a:ahLst/>
                <a:cxnLst/>
                <a:rect l="l" t="t" r="r" b="b"/>
                <a:pathLst>
                  <a:path w="670" h="574" extrusionOk="0">
                    <a:moveTo>
                      <a:pt x="385" y="0"/>
                    </a:moveTo>
                    <a:cubicBezTo>
                      <a:pt x="132" y="0"/>
                      <a:pt x="1" y="308"/>
                      <a:pt x="182" y="489"/>
                    </a:cubicBezTo>
                    <a:cubicBezTo>
                      <a:pt x="239" y="547"/>
                      <a:pt x="311" y="573"/>
                      <a:pt x="381" y="573"/>
                    </a:cubicBezTo>
                    <a:cubicBezTo>
                      <a:pt x="528" y="573"/>
                      <a:pt x="670" y="460"/>
                      <a:pt x="670" y="289"/>
                    </a:cubicBezTo>
                    <a:cubicBezTo>
                      <a:pt x="670" y="131"/>
                      <a:pt x="543" y="0"/>
                      <a:pt x="3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flipH="1">
                <a:off x="7064216" y="1613705"/>
                <a:ext cx="239721" cy="199485"/>
              </a:xfrm>
              <a:custGeom>
                <a:avLst/>
                <a:gdLst/>
                <a:ahLst/>
                <a:cxnLst/>
                <a:rect l="l" t="t" r="r" b="b"/>
                <a:pathLst>
                  <a:path w="3676" h="3059" extrusionOk="0">
                    <a:moveTo>
                      <a:pt x="2825" y="0"/>
                    </a:moveTo>
                    <a:cubicBezTo>
                      <a:pt x="2575" y="0"/>
                      <a:pt x="2452" y="300"/>
                      <a:pt x="2629" y="477"/>
                    </a:cubicBezTo>
                    <a:cubicBezTo>
                      <a:pt x="2685" y="534"/>
                      <a:pt x="2755" y="560"/>
                      <a:pt x="2823" y="560"/>
                    </a:cubicBezTo>
                    <a:cubicBezTo>
                      <a:pt x="2967" y="560"/>
                      <a:pt x="3106" y="448"/>
                      <a:pt x="3106" y="281"/>
                    </a:cubicBezTo>
                    <a:cubicBezTo>
                      <a:pt x="3106" y="123"/>
                      <a:pt x="2979" y="0"/>
                      <a:pt x="2825" y="0"/>
                    </a:cubicBezTo>
                    <a:close/>
                    <a:moveTo>
                      <a:pt x="367" y="1800"/>
                    </a:moveTo>
                    <a:cubicBezTo>
                      <a:pt x="121" y="1800"/>
                      <a:pt x="0" y="2101"/>
                      <a:pt x="176" y="2277"/>
                    </a:cubicBezTo>
                    <a:cubicBezTo>
                      <a:pt x="233" y="2333"/>
                      <a:pt x="303" y="2359"/>
                      <a:pt x="371" y="2359"/>
                    </a:cubicBezTo>
                    <a:cubicBezTo>
                      <a:pt x="515" y="2359"/>
                      <a:pt x="653" y="2246"/>
                      <a:pt x="653" y="2077"/>
                    </a:cubicBezTo>
                    <a:cubicBezTo>
                      <a:pt x="653" y="1923"/>
                      <a:pt x="526" y="1800"/>
                      <a:pt x="372" y="1800"/>
                    </a:cubicBezTo>
                    <a:cubicBezTo>
                      <a:pt x="371" y="1800"/>
                      <a:pt x="369" y="1800"/>
                      <a:pt x="367" y="1800"/>
                    </a:cubicBezTo>
                    <a:close/>
                    <a:moveTo>
                      <a:pt x="3398" y="2500"/>
                    </a:moveTo>
                    <a:cubicBezTo>
                      <a:pt x="3148" y="2500"/>
                      <a:pt x="3021" y="2799"/>
                      <a:pt x="3198" y="2976"/>
                    </a:cubicBezTo>
                    <a:cubicBezTo>
                      <a:pt x="3255" y="3033"/>
                      <a:pt x="3325" y="3059"/>
                      <a:pt x="3394" y="3059"/>
                    </a:cubicBezTo>
                    <a:cubicBezTo>
                      <a:pt x="3538" y="3059"/>
                      <a:pt x="3675" y="2947"/>
                      <a:pt x="3675" y="2780"/>
                    </a:cubicBezTo>
                    <a:cubicBezTo>
                      <a:pt x="3675" y="2629"/>
                      <a:pt x="3552" y="2503"/>
                      <a:pt x="3401" y="2503"/>
                    </a:cubicBezTo>
                    <a:cubicBezTo>
                      <a:pt x="3399" y="2503"/>
                      <a:pt x="3397" y="2503"/>
                      <a:pt x="3394" y="2503"/>
                    </a:cubicBezTo>
                    <a:lnTo>
                      <a:pt x="3398" y="25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flipH="1">
                <a:off x="6921082" y="1280477"/>
                <a:ext cx="79038" cy="245916"/>
              </a:xfrm>
              <a:custGeom>
                <a:avLst/>
                <a:gdLst/>
                <a:ahLst/>
                <a:cxnLst/>
                <a:rect l="l" t="t" r="r" b="b"/>
                <a:pathLst>
                  <a:path w="1212" h="3771" extrusionOk="0">
                    <a:moveTo>
                      <a:pt x="931" y="0"/>
                    </a:moveTo>
                    <a:cubicBezTo>
                      <a:pt x="681" y="0"/>
                      <a:pt x="558" y="300"/>
                      <a:pt x="735" y="477"/>
                    </a:cubicBezTo>
                    <a:cubicBezTo>
                      <a:pt x="792" y="534"/>
                      <a:pt x="861" y="559"/>
                      <a:pt x="930" y="559"/>
                    </a:cubicBezTo>
                    <a:cubicBezTo>
                      <a:pt x="1074" y="559"/>
                      <a:pt x="1212" y="446"/>
                      <a:pt x="1212" y="277"/>
                    </a:cubicBezTo>
                    <a:cubicBezTo>
                      <a:pt x="1212" y="123"/>
                      <a:pt x="1085" y="0"/>
                      <a:pt x="931" y="0"/>
                    </a:cubicBezTo>
                    <a:close/>
                    <a:moveTo>
                      <a:pt x="373" y="3211"/>
                    </a:moveTo>
                    <a:cubicBezTo>
                      <a:pt x="123" y="3211"/>
                      <a:pt x="0" y="3515"/>
                      <a:pt x="173" y="3688"/>
                    </a:cubicBezTo>
                    <a:cubicBezTo>
                      <a:pt x="231" y="3745"/>
                      <a:pt x="302" y="3771"/>
                      <a:pt x="372" y="3771"/>
                    </a:cubicBezTo>
                    <a:cubicBezTo>
                      <a:pt x="516" y="3771"/>
                      <a:pt x="654" y="3660"/>
                      <a:pt x="654" y="3491"/>
                    </a:cubicBezTo>
                    <a:cubicBezTo>
                      <a:pt x="650" y="3338"/>
                      <a:pt x="527" y="3211"/>
                      <a:pt x="373" y="32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flipH="1">
                <a:off x="7119647" y="1142556"/>
                <a:ext cx="150054" cy="368646"/>
              </a:xfrm>
              <a:custGeom>
                <a:avLst/>
                <a:gdLst/>
                <a:ahLst/>
                <a:cxnLst/>
                <a:rect l="l" t="t" r="r" b="b"/>
                <a:pathLst>
                  <a:path w="2301" h="5653" extrusionOk="0">
                    <a:moveTo>
                      <a:pt x="1173" y="0"/>
                    </a:moveTo>
                    <a:cubicBezTo>
                      <a:pt x="922" y="0"/>
                      <a:pt x="798" y="309"/>
                      <a:pt x="974" y="485"/>
                    </a:cubicBezTo>
                    <a:cubicBezTo>
                      <a:pt x="1032" y="544"/>
                      <a:pt x="1105" y="570"/>
                      <a:pt x="1175" y="570"/>
                    </a:cubicBezTo>
                    <a:cubicBezTo>
                      <a:pt x="1322" y="570"/>
                      <a:pt x="1462" y="456"/>
                      <a:pt x="1462" y="285"/>
                    </a:cubicBezTo>
                    <a:cubicBezTo>
                      <a:pt x="1462" y="127"/>
                      <a:pt x="1335" y="0"/>
                      <a:pt x="1178" y="0"/>
                    </a:cubicBezTo>
                    <a:cubicBezTo>
                      <a:pt x="1176" y="0"/>
                      <a:pt x="1174" y="0"/>
                      <a:pt x="1173" y="0"/>
                    </a:cubicBezTo>
                    <a:close/>
                    <a:moveTo>
                      <a:pt x="2020" y="1431"/>
                    </a:moveTo>
                    <a:cubicBezTo>
                      <a:pt x="1770" y="1431"/>
                      <a:pt x="1647" y="1731"/>
                      <a:pt x="1824" y="1908"/>
                    </a:cubicBezTo>
                    <a:cubicBezTo>
                      <a:pt x="1879" y="1965"/>
                      <a:pt x="1949" y="1990"/>
                      <a:pt x="2017" y="1990"/>
                    </a:cubicBezTo>
                    <a:cubicBezTo>
                      <a:pt x="2161" y="1990"/>
                      <a:pt x="2300" y="1878"/>
                      <a:pt x="2300" y="1711"/>
                    </a:cubicBezTo>
                    <a:cubicBezTo>
                      <a:pt x="2300" y="1554"/>
                      <a:pt x="2173" y="1431"/>
                      <a:pt x="2020" y="1431"/>
                    </a:cubicBezTo>
                    <a:close/>
                    <a:moveTo>
                      <a:pt x="997" y="890"/>
                    </a:moveTo>
                    <a:cubicBezTo>
                      <a:pt x="876" y="890"/>
                      <a:pt x="758" y="960"/>
                      <a:pt x="735" y="1115"/>
                    </a:cubicBezTo>
                    <a:cubicBezTo>
                      <a:pt x="593" y="2057"/>
                      <a:pt x="443" y="3000"/>
                      <a:pt x="301" y="3945"/>
                    </a:cubicBezTo>
                    <a:cubicBezTo>
                      <a:pt x="273" y="4138"/>
                      <a:pt x="428" y="4249"/>
                      <a:pt x="580" y="4249"/>
                    </a:cubicBezTo>
                    <a:cubicBezTo>
                      <a:pt x="701" y="4249"/>
                      <a:pt x="819" y="4179"/>
                      <a:pt x="843" y="4026"/>
                    </a:cubicBezTo>
                    <a:cubicBezTo>
                      <a:pt x="981" y="3080"/>
                      <a:pt x="1131" y="2138"/>
                      <a:pt x="1274" y="1196"/>
                    </a:cubicBezTo>
                    <a:cubicBezTo>
                      <a:pt x="1304" y="1001"/>
                      <a:pt x="1149" y="890"/>
                      <a:pt x="997" y="890"/>
                    </a:cubicBezTo>
                    <a:close/>
                    <a:moveTo>
                      <a:pt x="385" y="4564"/>
                    </a:moveTo>
                    <a:cubicBezTo>
                      <a:pt x="128" y="4564"/>
                      <a:pt x="1" y="4872"/>
                      <a:pt x="182" y="5053"/>
                    </a:cubicBezTo>
                    <a:cubicBezTo>
                      <a:pt x="240" y="5111"/>
                      <a:pt x="312" y="5138"/>
                      <a:pt x="382" y="5138"/>
                    </a:cubicBezTo>
                    <a:cubicBezTo>
                      <a:pt x="529" y="5138"/>
                      <a:pt x="670" y="5023"/>
                      <a:pt x="670" y="4849"/>
                    </a:cubicBezTo>
                    <a:cubicBezTo>
                      <a:pt x="670" y="4691"/>
                      <a:pt x="543" y="4564"/>
                      <a:pt x="385" y="4564"/>
                    </a:cubicBezTo>
                    <a:close/>
                    <a:moveTo>
                      <a:pt x="1320" y="5095"/>
                    </a:moveTo>
                    <a:cubicBezTo>
                      <a:pt x="1074" y="5095"/>
                      <a:pt x="947" y="5395"/>
                      <a:pt x="1124" y="5572"/>
                    </a:cubicBezTo>
                    <a:cubicBezTo>
                      <a:pt x="1181" y="5628"/>
                      <a:pt x="1250" y="5653"/>
                      <a:pt x="1319" y="5653"/>
                    </a:cubicBezTo>
                    <a:cubicBezTo>
                      <a:pt x="1463" y="5653"/>
                      <a:pt x="1601" y="5541"/>
                      <a:pt x="1601" y="5372"/>
                    </a:cubicBezTo>
                    <a:cubicBezTo>
                      <a:pt x="1601" y="5218"/>
                      <a:pt x="1474" y="5095"/>
                      <a:pt x="1320" y="50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flipH="1">
                <a:off x="6907062" y="866714"/>
                <a:ext cx="42910" cy="36584"/>
              </a:xfrm>
              <a:custGeom>
                <a:avLst/>
                <a:gdLst/>
                <a:ahLst/>
                <a:cxnLst/>
                <a:rect l="l" t="t" r="r" b="b"/>
                <a:pathLst>
                  <a:path w="658" h="561" extrusionOk="0">
                    <a:moveTo>
                      <a:pt x="377" y="1"/>
                    </a:moveTo>
                    <a:cubicBezTo>
                      <a:pt x="127" y="1"/>
                      <a:pt x="0" y="301"/>
                      <a:pt x="177" y="478"/>
                    </a:cubicBezTo>
                    <a:cubicBezTo>
                      <a:pt x="234" y="535"/>
                      <a:pt x="304" y="560"/>
                      <a:pt x="373" y="560"/>
                    </a:cubicBezTo>
                    <a:cubicBezTo>
                      <a:pt x="517" y="560"/>
                      <a:pt x="655" y="448"/>
                      <a:pt x="658" y="281"/>
                    </a:cubicBezTo>
                    <a:cubicBezTo>
                      <a:pt x="658" y="124"/>
                      <a:pt x="531" y="1"/>
                      <a:pt x="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flipH="1">
                <a:off x="6876218" y="488621"/>
                <a:ext cx="42649" cy="36519"/>
              </a:xfrm>
              <a:custGeom>
                <a:avLst/>
                <a:gdLst/>
                <a:ahLst/>
                <a:cxnLst/>
                <a:rect l="l" t="t" r="r" b="b"/>
                <a:pathLst>
                  <a:path w="654" h="560" extrusionOk="0">
                    <a:moveTo>
                      <a:pt x="377" y="0"/>
                    </a:moveTo>
                    <a:cubicBezTo>
                      <a:pt x="127" y="0"/>
                      <a:pt x="0" y="300"/>
                      <a:pt x="177" y="477"/>
                    </a:cubicBezTo>
                    <a:cubicBezTo>
                      <a:pt x="234" y="534"/>
                      <a:pt x="304" y="560"/>
                      <a:pt x="372" y="560"/>
                    </a:cubicBezTo>
                    <a:cubicBezTo>
                      <a:pt x="516" y="560"/>
                      <a:pt x="654" y="447"/>
                      <a:pt x="654" y="277"/>
                    </a:cubicBezTo>
                    <a:cubicBezTo>
                      <a:pt x="654" y="123"/>
                      <a:pt x="531" y="0"/>
                      <a:pt x="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flipH="1">
                <a:off x="6971230" y="621782"/>
                <a:ext cx="42714" cy="36519"/>
              </a:xfrm>
              <a:custGeom>
                <a:avLst/>
                <a:gdLst/>
                <a:ahLst/>
                <a:cxnLst/>
                <a:rect l="l" t="t" r="r" b="b"/>
                <a:pathLst>
                  <a:path w="655" h="560" extrusionOk="0">
                    <a:moveTo>
                      <a:pt x="374" y="0"/>
                    </a:moveTo>
                    <a:cubicBezTo>
                      <a:pt x="124" y="0"/>
                      <a:pt x="1" y="300"/>
                      <a:pt x="178" y="477"/>
                    </a:cubicBezTo>
                    <a:cubicBezTo>
                      <a:pt x="235" y="534"/>
                      <a:pt x="305" y="559"/>
                      <a:pt x="373" y="559"/>
                    </a:cubicBezTo>
                    <a:cubicBezTo>
                      <a:pt x="517" y="559"/>
                      <a:pt x="655" y="447"/>
                      <a:pt x="655" y="281"/>
                    </a:cubicBezTo>
                    <a:cubicBezTo>
                      <a:pt x="655" y="123"/>
                      <a:pt x="528" y="0"/>
                      <a:pt x="3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flipH="1">
                <a:off x="7103347" y="715034"/>
                <a:ext cx="42714" cy="36519"/>
              </a:xfrm>
              <a:custGeom>
                <a:avLst/>
                <a:gdLst/>
                <a:ahLst/>
                <a:cxnLst/>
                <a:rect l="l" t="t" r="r" b="b"/>
                <a:pathLst>
                  <a:path w="655" h="560" extrusionOk="0">
                    <a:moveTo>
                      <a:pt x="374" y="1"/>
                    </a:moveTo>
                    <a:cubicBezTo>
                      <a:pt x="124" y="1"/>
                      <a:pt x="1" y="300"/>
                      <a:pt x="174" y="477"/>
                    </a:cubicBezTo>
                    <a:cubicBezTo>
                      <a:pt x="231" y="534"/>
                      <a:pt x="301" y="560"/>
                      <a:pt x="370" y="560"/>
                    </a:cubicBezTo>
                    <a:cubicBezTo>
                      <a:pt x="515" y="560"/>
                      <a:pt x="654" y="448"/>
                      <a:pt x="654" y="281"/>
                    </a:cubicBezTo>
                    <a:cubicBezTo>
                      <a:pt x="654" y="124"/>
                      <a:pt x="527" y="1"/>
                      <a:pt x="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flipH="1">
                <a:off x="6849611" y="665408"/>
                <a:ext cx="42975" cy="36584"/>
              </a:xfrm>
              <a:custGeom>
                <a:avLst/>
                <a:gdLst/>
                <a:ahLst/>
                <a:cxnLst/>
                <a:rect l="l" t="t" r="r" b="b"/>
                <a:pathLst>
                  <a:path w="659" h="561" extrusionOk="0">
                    <a:moveTo>
                      <a:pt x="378" y="0"/>
                    </a:moveTo>
                    <a:cubicBezTo>
                      <a:pt x="128" y="0"/>
                      <a:pt x="1" y="304"/>
                      <a:pt x="178" y="477"/>
                    </a:cubicBezTo>
                    <a:cubicBezTo>
                      <a:pt x="235" y="535"/>
                      <a:pt x="306" y="560"/>
                      <a:pt x="376" y="560"/>
                    </a:cubicBezTo>
                    <a:cubicBezTo>
                      <a:pt x="520" y="560"/>
                      <a:pt x="658" y="449"/>
                      <a:pt x="658" y="281"/>
                    </a:cubicBezTo>
                    <a:cubicBezTo>
                      <a:pt x="658" y="127"/>
                      <a:pt x="532"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flipH="1">
                <a:off x="6792226" y="898602"/>
                <a:ext cx="42649" cy="36584"/>
              </a:xfrm>
              <a:custGeom>
                <a:avLst/>
                <a:gdLst/>
                <a:ahLst/>
                <a:cxnLst/>
                <a:rect l="l" t="t" r="r" b="b"/>
                <a:pathLst>
                  <a:path w="654" h="561" extrusionOk="0">
                    <a:moveTo>
                      <a:pt x="377" y="0"/>
                    </a:moveTo>
                    <a:cubicBezTo>
                      <a:pt x="127" y="0"/>
                      <a:pt x="0" y="300"/>
                      <a:pt x="177" y="477"/>
                    </a:cubicBezTo>
                    <a:cubicBezTo>
                      <a:pt x="235" y="534"/>
                      <a:pt x="305" y="560"/>
                      <a:pt x="374" y="560"/>
                    </a:cubicBezTo>
                    <a:cubicBezTo>
                      <a:pt x="517" y="560"/>
                      <a:pt x="654" y="449"/>
                      <a:pt x="654" y="281"/>
                    </a:cubicBezTo>
                    <a:cubicBezTo>
                      <a:pt x="654" y="127"/>
                      <a:pt x="531" y="0"/>
                      <a:pt x="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flipH="1">
                <a:off x="7067025" y="531269"/>
                <a:ext cx="42649" cy="36649"/>
              </a:xfrm>
              <a:custGeom>
                <a:avLst/>
                <a:gdLst/>
                <a:ahLst/>
                <a:cxnLst/>
                <a:rect l="l" t="t" r="r" b="b"/>
                <a:pathLst>
                  <a:path w="654" h="562" extrusionOk="0">
                    <a:moveTo>
                      <a:pt x="373" y="0"/>
                    </a:moveTo>
                    <a:cubicBezTo>
                      <a:pt x="123" y="0"/>
                      <a:pt x="0" y="304"/>
                      <a:pt x="177" y="481"/>
                    </a:cubicBezTo>
                    <a:cubicBezTo>
                      <a:pt x="234" y="536"/>
                      <a:pt x="304" y="561"/>
                      <a:pt x="372" y="561"/>
                    </a:cubicBezTo>
                    <a:cubicBezTo>
                      <a:pt x="516" y="561"/>
                      <a:pt x="654" y="450"/>
                      <a:pt x="654" y="281"/>
                    </a:cubicBezTo>
                    <a:cubicBezTo>
                      <a:pt x="654" y="127"/>
                      <a:pt x="527" y="0"/>
                      <a:pt x="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flipH="1">
                <a:off x="7131453" y="835608"/>
                <a:ext cx="42714" cy="36584"/>
              </a:xfrm>
              <a:custGeom>
                <a:avLst/>
                <a:gdLst/>
                <a:ahLst/>
                <a:cxnLst/>
                <a:rect l="l" t="t" r="r" b="b"/>
                <a:pathLst>
                  <a:path w="655" h="561" extrusionOk="0">
                    <a:moveTo>
                      <a:pt x="374" y="1"/>
                    </a:moveTo>
                    <a:cubicBezTo>
                      <a:pt x="128" y="1"/>
                      <a:pt x="1" y="301"/>
                      <a:pt x="178" y="478"/>
                    </a:cubicBezTo>
                    <a:cubicBezTo>
                      <a:pt x="235" y="535"/>
                      <a:pt x="305" y="560"/>
                      <a:pt x="373" y="560"/>
                    </a:cubicBezTo>
                    <a:cubicBezTo>
                      <a:pt x="517" y="560"/>
                      <a:pt x="655" y="448"/>
                      <a:pt x="655" y="282"/>
                    </a:cubicBezTo>
                    <a:cubicBezTo>
                      <a:pt x="655" y="124"/>
                      <a:pt x="528" y="1"/>
                      <a:pt x="3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0" name="Google Shape;660;p40"/>
          <p:cNvSpPr/>
          <p:nvPr/>
        </p:nvSpPr>
        <p:spPr>
          <a:xfrm rot="-1405052">
            <a:off x="7037840" y="3587362"/>
            <a:ext cx="352519" cy="354578"/>
          </a:xfrm>
          <a:custGeom>
            <a:avLst/>
            <a:gdLst/>
            <a:ahLst/>
            <a:cxnLst/>
            <a:rect l="l" t="t" r="r" b="b"/>
            <a:pathLst>
              <a:path w="1331" h="1339" extrusionOk="0">
                <a:moveTo>
                  <a:pt x="655" y="0"/>
                </a:moveTo>
                <a:cubicBezTo>
                  <a:pt x="654" y="0"/>
                  <a:pt x="654" y="0"/>
                  <a:pt x="654" y="0"/>
                </a:cubicBezTo>
                <a:cubicBezTo>
                  <a:pt x="589" y="4"/>
                  <a:pt x="535" y="481"/>
                  <a:pt x="504" y="512"/>
                </a:cubicBezTo>
                <a:cubicBezTo>
                  <a:pt x="442" y="573"/>
                  <a:pt x="0" y="619"/>
                  <a:pt x="4" y="681"/>
                </a:cubicBezTo>
                <a:cubicBezTo>
                  <a:pt x="8" y="742"/>
                  <a:pt x="442" y="769"/>
                  <a:pt x="504" y="831"/>
                </a:cubicBezTo>
                <a:cubicBezTo>
                  <a:pt x="538" y="861"/>
                  <a:pt x="607" y="1338"/>
                  <a:pt x="672" y="1338"/>
                </a:cubicBezTo>
                <a:cubicBezTo>
                  <a:pt x="673" y="1338"/>
                  <a:pt x="673" y="1338"/>
                  <a:pt x="673" y="1338"/>
                </a:cubicBezTo>
                <a:cubicBezTo>
                  <a:pt x="738" y="1334"/>
                  <a:pt x="792" y="858"/>
                  <a:pt x="827" y="827"/>
                </a:cubicBezTo>
                <a:cubicBezTo>
                  <a:pt x="885" y="769"/>
                  <a:pt x="1331" y="719"/>
                  <a:pt x="1327" y="662"/>
                </a:cubicBezTo>
                <a:cubicBezTo>
                  <a:pt x="1323" y="600"/>
                  <a:pt x="885" y="569"/>
                  <a:pt x="827" y="512"/>
                </a:cubicBezTo>
                <a:cubicBezTo>
                  <a:pt x="789" y="477"/>
                  <a:pt x="720" y="0"/>
                  <a:pt x="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5265436" y="1045772"/>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101BC23E-B965-BE0E-AB37-21FEEF15D9C9}"/>
              </a:ext>
            </a:extLst>
          </p:cNvPr>
          <p:cNvSpPr txBox="1"/>
          <p:nvPr/>
        </p:nvSpPr>
        <p:spPr>
          <a:xfrm>
            <a:off x="605790" y="1401182"/>
            <a:ext cx="5813946" cy="2492990"/>
          </a:xfrm>
          <a:prstGeom prst="rect">
            <a:avLst/>
          </a:prstGeom>
          <a:noFill/>
        </p:spPr>
        <p:txBody>
          <a:bodyPr wrap="square" rtlCol="0">
            <a:spAutoFit/>
          </a:bodyPr>
          <a:lstStyle/>
          <a:p>
            <a:r>
              <a:rPr lang="en-US" sz="2400" b="1" dirty="0">
                <a:solidFill>
                  <a:schemeClr val="bg1">
                    <a:lumMod val="75000"/>
                  </a:schemeClr>
                </a:solidFill>
                <a:latin typeface="Sigmar One" panose="020B0604020202020204" charset="0"/>
              </a:rPr>
              <a:t>Tools Used</a:t>
            </a:r>
            <a:r>
              <a:rPr lang="en-US" sz="2000" dirty="0">
                <a:solidFill>
                  <a:schemeClr val="bg1">
                    <a:lumMod val="75000"/>
                  </a:schemeClr>
                </a:solidFill>
                <a:latin typeface="Sigmar One" panose="020B0604020202020204" charset="0"/>
              </a:rPr>
              <a:t>:</a:t>
            </a:r>
            <a:r>
              <a:rPr lang="en-IN" sz="2000" dirty="0">
                <a:solidFill>
                  <a:schemeClr val="bg1">
                    <a:lumMod val="75000"/>
                  </a:schemeClr>
                </a:solidFill>
                <a:latin typeface="Sigmar One" panose="020B0604020202020204" charset="0"/>
              </a:rPr>
              <a:t> </a:t>
            </a:r>
            <a:r>
              <a:rPr lang="en-IN" sz="2000" dirty="0" err="1">
                <a:solidFill>
                  <a:schemeClr val="bg1">
                    <a:lumMod val="75000"/>
                  </a:schemeClr>
                </a:solidFill>
                <a:latin typeface="Sigmar One" panose="020B0604020202020204" charset="0"/>
              </a:rPr>
              <a:t>Excel,Power</a:t>
            </a:r>
            <a:r>
              <a:rPr lang="en-IN" sz="2000" dirty="0">
                <a:solidFill>
                  <a:schemeClr val="bg1">
                    <a:lumMod val="75000"/>
                  </a:schemeClr>
                </a:solidFill>
                <a:latin typeface="Sigmar One" panose="020B0604020202020204" charset="0"/>
              </a:rPr>
              <a:t> BI.</a:t>
            </a:r>
          </a:p>
          <a:p>
            <a:endParaRPr lang="en-IN" sz="2000" dirty="0">
              <a:solidFill>
                <a:schemeClr val="bg1">
                  <a:lumMod val="75000"/>
                </a:schemeClr>
              </a:solidFill>
              <a:latin typeface="Sigmar One" panose="020B0604020202020204" charset="0"/>
            </a:endParaRPr>
          </a:p>
          <a:p>
            <a:r>
              <a:rPr lang="en-IN" sz="2400" b="1" dirty="0">
                <a:solidFill>
                  <a:schemeClr val="bg1">
                    <a:lumMod val="75000"/>
                  </a:schemeClr>
                </a:solidFill>
                <a:latin typeface="Sigmar One" panose="020B0604020202020204" charset="0"/>
              </a:rPr>
              <a:t>Excel Methods</a:t>
            </a:r>
          </a:p>
          <a:p>
            <a:endParaRPr lang="en-IN" sz="2400" b="1" dirty="0">
              <a:solidFill>
                <a:schemeClr val="bg1">
                  <a:lumMod val="75000"/>
                </a:schemeClr>
              </a:solidFill>
              <a:latin typeface="Sigmar One" panose="020B0604020202020204" charset="0"/>
            </a:endParaRPr>
          </a:p>
          <a:p>
            <a:r>
              <a:rPr lang="en-IN" sz="2000" dirty="0">
                <a:solidFill>
                  <a:schemeClr val="bg1">
                    <a:lumMod val="75000"/>
                  </a:schemeClr>
                </a:solidFill>
                <a:latin typeface="Sigmar One" panose="020B0604020202020204" charset="0"/>
              </a:rPr>
              <a:t> </a:t>
            </a:r>
            <a:r>
              <a:rPr lang="en-IN" sz="2400" b="1" dirty="0">
                <a:solidFill>
                  <a:schemeClr val="bg1">
                    <a:lumMod val="75000"/>
                  </a:schemeClr>
                </a:solidFill>
                <a:latin typeface="Sigmar One" panose="020B0604020202020204" charset="0"/>
              </a:rPr>
              <a:t>Data Analysis: </a:t>
            </a:r>
            <a:r>
              <a:rPr lang="en-IN" sz="2000" dirty="0">
                <a:solidFill>
                  <a:schemeClr val="bg1">
                    <a:lumMod val="75000"/>
                  </a:schemeClr>
                </a:solidFill>
                <a:latin typeface="Sigmar One" panose="020B0604020202020204" charset="0"/>
              </a:rPr>
              <a:t>split text, remove unwanted </a:t>
            </a:r>
            <a:r>
              <a:rPr lang="en-IN" sz="2000" dirty="0" err="1">
                <a:solidFill>
                  <a:schemeClr val="bg1">
                    <a:lumMod val="75000"/>
                  </a:schemeClr>
                </a:solidFill>
                <a:latin typeface="Sigmar One" panose="020B0604020202020204" charset="0"/>
              </a:rPr>
              <a:t>text,index</a:t>
            </a:r>
            <a:r>
              <a:rPr lang="en-IN" sz="2000" dirty="0">
                <a:solidFill>
                  <a:schemeClr val="bg1">
                    <a:lumMod val="75000"/>
                  </a:schemeClr>
                </a:solidFill>
                <a:latin typeface="Sigmar One" panose="020B0604020202020204" charset="0"/>
              </a:rPr>
              <a:t>.</a:t>
            </a:r>
          </a:p>
          <a:p>
            <a:endParaRPr lang="en-IN" sz="2000" dirty="0">
              <a:latin typeface="Sigmar One"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41"/>
          <p:cNvSpPr txBox="1">
            <a:spLocks noGrp="1"/>
          </p:cNvSpPr>
          <p:nvPr>
            <p:ph type="subTitle" idx="1"/>
          </p:nvPr>
        </p:nvSpPr>
        <p:spPr>
          <a:xfrm>
            <a:off x="514729" y="692448"/>
            <a:ext cx="8332091" cy="3112177"/>
          </a:xfrm>
          <a:prstGeom prst="rect">
            <a:avLst/>
          </a:prstGeom>
        </p:spPr>
        <p:txBody>
          <a:bodyPr spcFirstLastPara="1" wrap="square" lIns="91425" tIns="91425" rIns="91425" bIns="91425" anchor="t" anchorCtr="0">
            <a:noAutofit/>
          </a:bodyPr>
          <a:lstStyle/>
          <a:p>
            <a:r>
              <a:rPr lang="en-IN" sz="2800" b="1" dirty="0">
                <a:solidFill>
                  <a:schemeClr val="bg1">
                    <a:lumMod val="75000"/>
                  </a:schemeClr>
                </a:solidFill>
                <a:latin typeface="Sigmar One" panose="020B0604020202020204" charset="0"/>
              </a:rPr>
              <a:t>Power BI Methods</a:t>
            </a:r>
          </a:p>
          <a:p>
            <a:endParaRPr lang="en-IN" sz="1600" b="1" dirty="0">
              <a:latin typeface="Sigmar One" panose="020B0604020202020204" charset="0"/>
            </a:endParaRPr>
          </a:p>
          <a:p>
            <a:pPr marL="596900" indent="-457200" algn="l">
              <a:buFont typeface="+mj-lt"/>
              <a:buAutoNum type="arabicPeriod"/>
            </a:pPr>
            <a:r>
              <a:rPr lang="en-IN" sz="2400" b="1" dirty="0">
                <a:solidFill>
                  <a:schemeClr val="bg1">
                    <a:lumMod val="75000"/>
                  </a:schemeClr>
                </a:solidFill>
                <a:latin typeface="Sigmar One" panose="020B0604020202020204" charset="0"/>
              </a:rPr>
              <a:t>Data modelling</a:t>
            </a:r>
            <a:r>
              <a:rPr lang="en-IN" sz="2000" dirty="0">
                <a:solidFill>
                  <a:schemeClr val="bg1">
                    <a:lumMod val="75000"/>
                  </a:schemeClr>
                </a:solidFill>
                <a:latin typeface="Sigmar One" panose="020B0604020202020204" charset="0"/>
              </a:rPr>
              <a:t>: </a:t>
            </a:r>
            <a:r>
              <a:rPr lang="en-US" sz="2000" dirty="0">
                <a:solidFill>
                  <a:schemeClr val="bg1">
                    <a:lumMod val="75000"/>
                  </a:schemeClr>
                </a:solidFill>
                <a:latin typeface="Sigmar One" panose="020B0604020202020204" charset="0"/>
              </a:rPr>
              <a:t> Create data models using tables, relationships, and measures and Relationship.</a:t>
            </a:r>
            <a:endParaRPr lang="en-IN" sz="2000" dirty="0">
              <a:solidFill>
                <a:schemeClr val="bg1">
                  <a:lumMod val="75000"/>
                </a:schemeClr>
              </a:solidFill>
              <a:latin typeface="Sigmar One" panose="020B0604020202020204" charset="0"/>
            </a:endParaRPr>
          </a:p>
          <a:p>
            <a:pPr marL="596900" indent="-457200" algn="l">
              <a:buFont typeface="+mj-lt"/>
              <a:buAutoNum type="arabicPeriod"/>
            </a:pPr>
            <a:r>
              <a:rPr lang="en-IN" sz="2400" b="1" dirty="0" err="1">
                <a:solidFill>
                  <a:schemeClr val="bg1">
                    <a:lumMod val="75000"/>
                  </a:schemeClr>
                </a:solidFill>
                <a:latin typeface="Sigmar One" panose="020B0604020202020204" charset="0"/>
              </a:rPr>
              <a:t>Visuallization</a:t>
            </a:r>
            <a:r>
              <a:rPr lang="en-IN" sz="2000" dirty="0">
                <a:solidFill>
                  <a:schemeClr val="bg1">
                    <a:lumMod val="75000"/>
                  </a:schemeClr>
                </a:solidFill>
                <a:latin typeface="Sigmar One" panose="020B0604020202020204" charset="0"/>
              </a:rPr>
              <a:t>:  Use visualizations like </a:t>
            </a:r>
            <a:r>
              <a:rPr lang="en-IN" sz="2000" dirty="0" err="1">
                <a:solidFill>
                  <a:schemeClr val="bg1">
                    <a:lumMod val="75000"/>
                  </a:schemeClr>
                </a:solidFill>
                <a:latin typeface="Sigmar One" panose="020B0604020202020204" charset="0"/>
              </a:rPr>
              <a:t>charts,Piecharts</a:t>
            </a:r>
            <a:r>
              <a:rPr lang="en-IN" sz="2000" dirty="0">
                <a:solidFill>
                  <a:schemeClr val="bg1">
                    <a:lumMod val="75000"/>
                  </a:schemeClr>
                </a:solidFill>
                <a:latin typeface="Sigmar One" panose="020B0604020202020204" charset="0"/>
              </a:rPr>
              <a:t>, Cards, Slicer.</a:t>
            </a:r>
          </a:p>
          <a:p>
            <a:pPr marL="596900" indent="-457200" algn="l">
              <a:buFont typeface="+mj-lt"/>
              <a:buAutoNum type="arabicPeriod"/>
            </a:pPr>
            <a:r>
              <a:rPr lang="en-IN" sz="2400" b="1" dirty="0">
                <a:solidFill>
                  <a:schemeClr val="bg1">
                    <a:lumMod val="75000"/>
                  </a:schemeClr>
                </a:solidFill>
                <a:latin typeface="Sigmar One" panose="020B0604020202020204" charset="0"/>
              </a:rPr>
              <a:t>Dashboard</a:t>
            </a:r>
            <a:r>
              <a:rPr lang="en-IN" sz="2000" b="1" dirty="0">
                <a:solidFill>
                  <a:schemeClr val="bg1">
                    <a:lumMod val="75000"/>
                  </a:schemeClr>
                </a:solidFill>
                <a:latin typeface="Sigmar One" panose="020B0604020202020204" charset="0"/>
              </a:rPr>
              <a:t>: </a:t>
            </a:r>
            <a:r>
              <a:rPr lang="en-US" sz="2000" dirty="0">
                <a:solidFill>
                  <a:schemeClr val="bg1">
                    <a:lumMod val="75000"/>
                  </a:schemeClr>
                </a:solidFill>
                <a:latin typeface="Sigmar One" panose="020B0604020202020204" charset="0"/>
              </a:rPr>
              <a:t>Create interactive dashboards to display key metrics and KPIs.</a:t>
            </a:r>
          </a:p>
          <a:p>
            <a:pPr marL="596900" indent="-457200" algn="l">
              <a:buFont typeface="+mj-lt"/>
              <a:buAutoNum type="arabicPeriod"/>
            </a:pPr>
            <a:r>
              <a:rPr lang="en-IN" sz="2400" b="1" dirty="0">
                <a:solidFill>
                  <a:schemeClr val="bg1">
                    <a:lumMod val="75000"/>
                  </a:schemeClr>
                </a:solidFill>
                <a:latin typeface="Sigmar One" panose="020B0604020202020204" charset="0"/>
              </a:rPr>
              <a:t>DAX formulas</a:t>
            </a:r>
            <a:r>
              <a:rPr lang="en-US" sz="2400" b="1" dirty="0">
                <a:solidFill>
                  <a:schemeClr val="bg1">
                    <a:lumMod val="75000"/>
                  </a:schemeClr>
                </a:solidFill>
                <a:latin typeface="Sigmar One" panose="020B0604020202020204" charset="0"/>
              </a:rPr>
              <a:t>:  </a:t>
            </a:r>
            <a:r>
              <a:rPr lang="en-US" sz="2000" dirty="0">
                <a:solidFill>
                  <a:schemeClr val="bg1">
                    <a:lumMod val="75000"/>
                  </a:schemeClr>
                </a:solidFill>
                <a:latin typeface="Sigmar One" panose="020B0604020202020204" charset="0"/>
              </a:rPr>
              <a:t>Use DAX formulas to calculate and analyze data.</a:t>
            </a:r>
            <a:endParaRPr lang="en-IN" sz="2000" dirty="0">
              <a:solidFill>
                <a:schemeClr val="bg1">
                  <a:lumMod val="75000"/>
                </a:schemeClr>
              </a:solidFill>
              <a:latin typeface="Sigmar One" panose="020B0604020202020204" charset="0"/>
            </a:endParaRPr>
          </a:p>
          <a:p>
            <a:pPr marL="0" lvl="0" indent="0" algn="ctr" rtl="0">
              <a:spcBef>
                <a:spcPts val="0"/>
              </a:spcBef>
              <a:spcAft>
                <a:spcPts val="0"/>
              </a:spcAft>
              <a:buNone/>
            </a:pPr>
            <a:endParaRPr dirty="0">
              <a:latin typeface="Sigmar One" panose="020B0604020202020204" charset="0"/>
            </a:endParaRPr>
          </a:p>
        </p:txBody>
      </p:sp>
      <p:grpSp>
        <p:nvGrpSpPr>
          <p:cNvPr id="668" name="Google Shape;668;p41"/>
          <p:cNvGrpSpPr/>
          <p:nvPr/>
        </p:nvGrpSpPr>
        <p:grpSpPr>
          <a:xfrm rot="191934">
            <a:off x="7450960" y="3453192"/>
            <a:ext cx="898475" cy="1254074"/>
            <a:chOff x="822485" y="438217"/>
            <a:chExt cx="796447" cy="1397085"/>
          </a:xfrm>
        </p:grpSpPr>
        <p:sp>
          <p:nvSpPr>
            <p:cNvPr id="669" name="Google Shape;669;p41"/>
            <p:cNvSpPr/>
            <p:nvPr/>
          </p:nvSpPr>
          <p:spPr>
            <a:xfrm>
              <a:off x="822485" y="440950"/>
              <a:ext cx="796447" cy="1391619"/>
            </a:xfrm>
            <a:custGeom>
              <a:avLst/>
              <a:gdLst/>
              <a:ahLst/>
              <a:cxnLst/>
              <a:rect l="l" t="t" r="r" b="b"/>
              <a:pathLst>
                <a:path w="9018" h="15757" extrusionOk="0">
                  <a:moveTo>
                    <a:pt x="966" y="7209"/>
                  </a:moveTo>
                  <a:lnTo>
                    <a:pt x="1481" y="7316"/>
                  </a:lnTo>
                  <a:cubicBezTo>
                    <a:pt x="1381" y="8758"/>
                    <a:pt x="2173" y="10081"/>
                    <a:pt x="3411" y="10531"/>
                  </a:cubicBezTo>
                  <a:lnTo>
                    <a:pt x="3292" y="11115"/>
                  </a:lnTo>
                  <a:cubicBezTo>
                    <a:pt x="1996" y="10623"/>
                    <a:pt x="873" y="9297"/>
                    <a:pt x="966" y="7209"/>
                  </a:cubicBezTo>
                  <a:close/>
                  <a:moveTo>
                    <a:pt x="7564" y="8581"/>
                  </a:moveTo>
                  <a:lnTo>
                    <a:pt x="8010" y="8674"/>
                  </a:lnTo>
                  <a:cubicBezTo>
                    <a:pt x="7291" y="10551"/>
                    <a:pt x="5819" y="11336"/>
                    <a:pt x="4478" y="11336"/>
                  </a:cubicBezTo>
                  <a:cubicBezTo>
                    <a:pt x="4443" y="11336"/>
                    <a:pt x="4408" y="11335"/>
                    <a:pt x="4372" y="11334"/>
                  </a:cubicBezTo>
                  <a:lnTo>
                    <a:pt x="4407" y="11154"/>
                  </a:lnTo>
                  <a:lnTo>
                    <a:pt x="4488" y="10758"/>
                  </a:lnTo>
                  <a:cubicBezTo>
                    <a:pt x="4552" y="10762"/>
                    <a:pt x="4617" y="10765"/>
                    <a:pt x="4681" y="10765"/>
                  </a:cubicBezTo>
                  <a:cubicBezTo>
                    <a:pt x="5932" y="10765"/>
                    <a:pt x="7099" y="9887"/>
                    <a:pt x="7564" y="8581"/>
                  </a:cubicBezTo>
                  <a:close/>
                  <a:moveTo>
                    <a:pt x="4317" y="1"/>
                  </a:moveTo>
                  <a:cubicBezTo>
                    <a:pt x="4178" y="1"/>
                    <a:pt x="4040" y="147"/>
                    <a:pt x="4165" y="268"/>
                  </a:cubicBezTo>
                  <a:cubicBezTo>
                    <a:pt x="4269" y="368"/>
                    <a:pt x="4388" y="453"/>
                    <a:pt x="4495" y="549"/>
                  </a:cubicBezTo>
                  <a:cubicBezTo>
                    <a:pt x="4284" y="618"/>
                    <a:pt x="4084" y="710"/>
                    <a:pt x="3899" y="822"/>
                  </a:cubicBezTo>
                  <a:cubicBezTo>
                    <a:pt x="3882" y="821"/>
                    <a:pt x="3865" y="820"/>
                    <a:pt x="3848" y="820"/>
                  </a:cubicBezTo>
                  <a:cubicBezTo>
                    <a:pt x="3446" y="820"/>
                    <a:pt x="3132" y="1121"/>
                    <a:pt x="3084" y="1560"/>
                  </a:cubicBezTo>
                  <a:cubicBezTo>
                    <a:pt x="2857" y="1864"/>
                    <a:pt x="2692" y="2210"/>
                    <a:pt x="2596" y="2575"/>
                  </a:cubicBezTo>
                  <a:cubicBezTo>
                    <a:pt x="2584" y="2625"/>
                    <a:pt x="2573" y="2671"/>
                    <a:pt x="2565" y="2718"/>
                  </a:cubicBezTo>
                  <a:lnTo>
                    <a:pt x="2404" y="3479"/>
                  </a:lnTo>
                  <a:lnTo>
                    <a:pt x="1846" y="6159"/>
                  </a:lnTo>
                  <a:lnTo>
                    <a:pt x="781" y="5936"/>
                  </a:lnTo>
                  <a:cubicBezTo>
                    <a:pt x="752" y="5930"/>
                    <a:pt x="722" y="5927"/>
                    <a:pt x="693" y="5927"/>
                  </a:cubicBezTo>
                  <a:cubicBezTo>
                    <a:pt x="663" y="5927"/>
                    <a:pt x="633" y="5930"/>
                    <a:pt x="604" y="5936"/>
                  </a:cubicBezTo>
                  <a:cubicBezTo>
                    <a:pt x="558" y="5940"/>
                    <a:pt x="520" y="5955"/>
                    <a:pt x="481" y="5982"/>
                  </a:cubicBezTo>
                  <a:cubicBezTo>
                    <a:pt x="412" y="6017"/>
                    <a:pt x="362" y="6078"/>
                    <a:pt x="335" y="6151"/>
                  </a:cubicBezTo>
                  <a:cubicBezTo>
                    <a:pt x="277" y="6259"/>
                    <a:pt x="243" y="6370"/>
                    <a:pt x="224" y="6490"/>
                  </a:cubicBezTo>
                  <a:cubicBezTo>
                    <a:pt x="1" y="7978"/>
                    <a:pt x="250" y="9320"/>
                    <a:pt x="946" y="10365"/>
                  </a:cubicBezTo>
                  <a:cubicBezTo>
                    <a:pt x="1462" y="11146"/>
                    <a:pt x="2219" y="11730"/>
                    <a:pt x="3103" y="12030"/>
                  </a:cubicBezTo>
                  <a:lnTo>
                    <a:pt x="2834" y="13361"/>
                  </a:lnTo>
                  <a:cubicBezTo>
                    <a:pt x="2462" y="13306"/>
                    <a:pt x="2083" y="13279"/>
                    <a:pt x="1707" y="13279"/>
                  </a:cubicBezTo>
                  <a:cubicBezTo>
                    <a:pt x="1660" y="13279"/>
                    <a:pt x="1612" y="13279"/>
                    <a:pt x="1565" y="13280"/>
                  </a:cubicBezTo>
                  <a:cubicBezTo>
                    <a:pt x="1158" y="13295"/>
                    <a:pt x="754" y="13676"/>
                    <a:pt x="670" y="14080"/>
                  </a:cubicBezTo>
                  <a:lnTo>
                    <a:pt x="658" y="14134"/>
                  </a:lnTo>
                  <a:cubicBezTo>
                    <a:pt x="573" y="14537"/>
                    <a:pt x="823" y="14941"/>
                    <a:pt x="1212" y="15033"/>
                  </a:cubicBezTo>
                  <a:lnTo>
                    <a:pt x="4634" y="15745"/>
                  </a:lnTo>
                  <a:cubicBezTo>
                    <a:pt x="4677" y="15753"/>
                    <a:pt x="4719" y="15757"/>
                    <a:pt x="4762" y="15757"/>
                  </a:cubicBezTo>
                  <a:cubicBezTo>
                    <a:pt x="5107" y="15757"/>
                    <a:pt x="5424" y="15501"/>
                    <a:pt x="5499" y="15141"/>
                  </a:cubicBezTo>
                  <a:lnTo>
                    <a:pt x="5511" y="15087"/>
                  </a:lnTo>
                  <a:cubicBezTo>
                    <a:pt x="5591" y="14683"/>
                    <a:pt x="5376" y="14172"/>
                    <a:pt x="5007" y="13999"/>
                  </a:cubicBezTo>
                  <a:cubicBezTo>
                    <a:pt x="4653" y="13834"/>
                    <a:pt x="4288" y="13699"/>
                    <a:pt x="3911" y="13591"/>
                  </a:cubicBezTo>
                  <a:lnTo>
                    <a:pt x="4184" y="12246"/>
                  </a:lnTo>
                  <a:cubicBezTo>
                    <a:pt x="4279" y="12252"/>
                    <a:pt x="4374" y="12255"/>
                    <a:pt x="4469" y="12255"/>
                  </a:cubicBezTo>
                  <a:cubicBezTo>
                    <a:pt x="5283" y="12255"/>
                    <a:pt x="6079" y="12021"/>
                    <a:pt x="6764" y="11577"/>
                  </a:cubicBezTo>
                  <a:cubicBezTo>
                    <a:pt x="7821" y="10896"/>
                    <a:pt x="8583" y="9766"/>
                    <a:pt x="8975" y="8308"/>
                  </a:cubicBezTo>
                  <a:cubicBezTo>
                    <a:pt x="9006" y="8193"/>
                    <a:pt x="9017" y="8078"/>
                    <a:pt x="9010" y="7958"/>
                  </a:cubicBezTo>
                  <a:cubicBezTo>
                    <a:pt x="9013" y="7882"/>
                    <a:pt x="8990" y="7805"/>
                    <a:pt x="8944" y="7743"/>
                  </a:cubicBezTo>
                  <a:cubicBezTo>
                    <a:pt x="8921" y="7705"/>
                    <a:pt x="8886" y="7674"/>
                    <a:pt x="8852" y="7655"/>
                  </a:cubicBezTo>
                  <a:cubicBezTo>
                    <a:pt x="8802" y="7620"/>
                    <a:pt x="8744" y="7593"/>
                    <a:pt x="8687" y="7582"/>
                  </a:cubicBezTo>
                  <a:lnTo>
                    <a:pt x="7714" y="7382"/>
                  </a:lnTo>
                  <a:lnTo>
                    <a:pt x="7979" y="6109"/>
                  </a:lnTo>
                  <a:lnTo>
                    <a:pt x="8121" y="5436"/>
                  </a:lnTo>
                  <a:lnTo>
                    <a:pt x="8433" y="3936"/>
                  </a:lnTo>
                  <a:cubicBezTo>
                    <a:pt x="8440" y="3898"/>
                    <a:pt x="8448" y="3856"/>
                    <a:pt x="8456" y="3813"/>
                  </a:cubicBezTo>
                  <a:cubicBezTo>
                    <a:pt x="8456" y="3798"/>
                    <a:pt x="8460" y="3787"/>
                    <a:pt x="8460" y="3771"/>
                  </a:cubicBezTo>
                  <a:cubicBezTo>
                    <a:pt x="8464" y="3756"/>
                    <a:pt x="8464" y="3756"/>
                    <a:pt x="8464" y="3744"/>
                  </a:cubicBezTo>
                  <a:cubicBezTo>
                    <a:pt x="8517" y="3379"/>
                    <a:pt x="8498" y="3006"/>
                    <a:pt x="8410" y="2648"/>
                  </a:cubicBezTo>
                  <a:cubicBezTo>
                    <a:pt x="8479" y="2621"/>
                    <a:pt x="8529" y="2556"/>
                    <a:pt x="8533" y="2483"/>
                  </a:cubicBezTo>
                  <a:cubicBezTo>
                    <a:pt x="8594" y="1987"/>
                    <a:pt x="8356" y="1553"/>
                    <a:pt x="7868" y="1476"/>
                  </a:cubicBezTo>
                  <a:cubicBezTo>
                    <a:pt x="7848" y="1476"/>
                    <a:pt x="7829" y="1472"/>
                    <a:pt x="7814" y="1472"/>
                  </a:cubicBezTo>
                  <a:cubicBezTo>
                    <a:pt x="7721" y="1364"/>
                    <a:pt x="7625" y="1264"/>
                    <a:pt x="7521" y="1172"/>
                  </a:cubicBezTo>
                  <a:cubicBezTo>
                    <a:pt x="7652" y="1141"/>
                    <a:pt x="7779" y="1103"/>
                    <a:pt x="7910" y="1064"/>
                  </a:cubicBezTo>
                  <a:cubicBezTo>
                    <a:pt x="7991" y="1037"/>
                    <a:pt x="8083" y="995"/>
                    <a:pt x="8075" y="891"/>
                  </a:cubicBezTo>
                  <a:cubicBezTo>
                    <a:pt x="8075" y="814"/>
                    <a:pt x="8025" y="745"/>
                    <a:pt x="7952" y="722"/>
                  </a:cubicBezTo>
                  <a:cubicBezTo>
                    <a:pt x="7934" y="718"/>
                    <a:pt x="7915" y="716"/>
                    <a:pt x="7896" y="716"/>
                  </a:cubicBezTo>
                  <a:cubicBezTo>
                    <a:pt x="7777" y="716"/>
                    <a:pt x="7643" y="788"/>
                    <a:pt x="7537" y="818"/>
                  </a:cubicBezTo>
                  <a:cubicBezTo>
                    <a:pt x="7414" y="853"/>
                    <a:pt x="7287" y="880"/>
                    <a:pt x="7164" y="907"/>
                  </a:cubicBezTo>
                  <a:cubicBezTo>
                    <a:pt x="6883" y="730"/>
                    <a:pt x="6579" y="607"/>
                    <a:pt x="6256" y="541"/>
                  </a:cubicBezTo>
                  <a:lnTo>
                    <a:pt x="5914" y="468"/>
                  </a:lnTo>
                  <a:cubicBezTo>
                    <a:pt x="5729" y="430"/>
                    <a:pt x="5540" y="411"/>
                    <a:pt x="5350" y="411"/>
                  </a:cubicBezTo>
                  <a:cubicBezTo>
                    <a:pt x="5196" y="411"/>
                    <a:pt x="5043" y="423"/>
                    <a:pt x="4891" y="449"/>
                  </a:cubicBezTo>
                  <a:cubicBezTo>
                    <a:pt x="4849" y="411"/>
                    <a:pt x="4803" y="372"/>
                    <a:pt x="4765" y="330"/>
                  </a:cubicBezTo>
                  <a:cubicBezTo>
                    <a:pt x="4653" y="222"/>
                    <a:pt x="4534" y="118"/>
                    <a:pt x="4407" y="30"/>
                  </a:cubicBezTo>
                  <a:cubicBezTo>
                    <a:pt x="4403" y="22"/>
                    <a:pt x="4395" y="18"/>
                    <a:pt x="4388" y="15"/>
                  </a:cubicBezTo>
                  <a:cubicBezTo>
                    <a:pt x="4365" y="5"/>
                    <a:pt x="4341" y="1"/>
                    <a:pt x="431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41"/>
            <p:cNvGrpSpPr/>
            <p:nvPr/>
          </p:nvGrpSpPr>
          <p:grpSpPr>
            <a:xfrm>
              <a:off x="822522" y="438217"/>
              <a:ext cx="796359" cy="1397085"/>
              <a:chOff x="-419691" y="561767"/>
              <a:chExt cx="796359" cy="1397085"/>
            </a:xfrm>
          </p:grpSpPr>
          <p:sp>
            <p:nvSpPr>
              <p:cNvPr id="671" name="Google Shape;671;p41"/>
              <p:cNvSpPr/>
              <p:nvPr/>
            </p:nvSpPr>
            <p:spPr>
              <a:xfrm>
                <a:off x="-200312" y="1433454"/>
                <a:ext cx="188911" cy="481595"/>
              </a:xfrm>
              <a:custGeom>
                <a:avLst/>
                <a:gdLst/>
                <a:ahLst/>
                <a:cxnLst/>
                <a:rect l="l" t="t" r="r" b="b"/>
                <a:pathLst>
                  <a:path w="2139" h="5453" extrusionOk="0">
                    <a:moveTo>
                      <a:pt x="0" y="5222"/>
                    </a:moveTo>
                    <a:lnTo>
                      <a:pt x="1077" y="5453"/>
                    </a:lnTo>
                    <a:lnTo>
                      <a:pt x="2138" y="231"/>
                    </a:lnTo>
                    <a:lnTo>
                      <a:pt x="1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138225" y="1473814"/>
                <a:ext cx="119317" cy="133889"/>
              </a:xfrm>
              <a:custGeom>
                <a:avLst/>
                <a:gdLst/>
                <a:ahLst/>
                <a:cxnLst/>
                <a:rect l="l" t="t" r="r" b="b"/>
                <a:pathLst>
                  <a:path w="1351" h="1516" extrusionOk="0">
                    <a:moveTo>
                      <a:pt x="1347" y="201"/>
                    </a:moveTo>
                    <a:lnTo>
                      <a:pt x="1081" y="1516"/>
                    </a:lnTo>
                    <a:cubicBezTo>
                      <a:pt x="870" y="1516"/>
                      <a:pt x="662" y="1493"/>
                      <a:pt x="455" y="1450"/>
                    </a:cubicBezTo>
                    <a:cubicBezTo>
                      <a:pt x="301" y="1416"/>
                      <a:pt x="147" y="1370"/>
                      <a:pt x="1" y="1312"/>
                    </a:cubicBezTo>
                    <a:lnTo>
                      <a:pt x="266" y="1"/>
                    </a:lnTo>
                    <a:cubicBezTo>
                      <a:pt x="605" y="155"/>
                      <a:pt x="977" y="220"/>
                      <a:pt x="1350" y="2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368732" y="1732582"/>
                <a:ext cx="443177" cy="226269"/>
              </a:xfrm>
              <a:custGeom>
                <a:avLst/>
                <a:gdLst/>
                <a:ahLst/>
                <a:cxnLst/>
                <a:rect l="l" t="t" r="r" b="b"/>
                <a:pathLst>
                  <a:path w="5018" h="2562" extrusionOk="0">
                    <a:moveTo>
                      <a:pt x="85" y="877"/>
                    </a:moveTo>
                    <a:cubicBezTo>
                      <a:pt x="0" y="1277"/>
                      <a:pt x="246" y="1685"/>
                      <a:pt x="634" y="1777"/>
                    </a:cubicBezTo>
                    <a:lnTo>
                      <a:pt x="4057" y="2489"/>
                    </a:lnTo>
                    <a:cubicBezTo>
                      <a:pt x="4449" y="2562"/>
                      <a:pt x="4837" y="2285"/>
                      <a:pt x="4922" y="1885"/>
                    </a:cubicBezTo>
                    <a:cubicBezTo>
                      <a:pt x="4926" y="1866"/>
                      <a:pt x="4929" y="1846"/>
                      <a:pt x="4933" y="1831"/>
                    </a:cubicBezTo>
                    <a:cubicBezTo>
                      <a:pt x="5018" y="1427"/>
                      <a:pt x="4799" y="916"/>
                      <a:pt x="4433" y="739"/>
                    </a:cubicBezTo>
                    <a:cubicBezTo>
                      <a:pt x="3353" y="247"/>
                      <a:pt x="2176" y="1"/>
                      <a:pt x="992" y="24"/>
                    </a:cubicBezTo>
                    <a:cubicBezTo>
                      <a:pt x="584" y="39"/>
                      <a:pt x="181" y="420"/>
                      <a:pt x="96" y="820"/>
                    </a:cubicBezTo>
                    <a:cubicBezTo>
                      <a:pt x="92" y="839"/>
                      <a:pt x="88" y="858"/>
                      <a:pt x="85" y="8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298785" y="575280"/>
                <a:ext cx="652401" cy="929188"/>
              </a:xfrm>
              <a:custGeom>
                <a:avLst/>
                <a:gdLst/>
                <a:ahLst/>
                <a:cxnLst/>
                <a:rect l="l" t="t" r="r" b="b"/>
                <a:pathLst>
                  <a:path w="7387" h="10521" extrusionOk="0">
                    <a:moveTo>
                      <a:pt x="323" y="6733"/>
                    </a:moveTo>
                    <a:cubicBezTo>
                      <a:pt x="0" y="8287"/>
                      <a:pt x="981" y="9817"/>
                      <a:pt x="2499" y="10133"/>
                    </a:cubicBezTo>
                    <a:lnTo>
                      <a:pt x="2842" y="10206"/>
                    </a:lnTo>
                    <a:cubicBezTo>
                      <a:pt x="4360" y="10521"/>
                      <a:pt x="5872" y="9510"/>
                      <a:pt x="6195" y="7956"/>
                    </a:cubicBezTo>
                    <a:lnTo>
                      <a:pt x="7063" y="3784"/>
                    </a:lnTo>
                    <a:cubicBezTo>
                      <a:pt x="7386" y="2235"/>
                      <a:pt x="6406" y="704"/>
                      <a:pt x="4887" y="389"/>
                    </a:cubicBezTo>
                    <a:lnTo>
                      <a:pt x="4545" y="316"/>
                    </a:lnTo>
                    <a:cubicBezTo>
                      <a:pt x="3026" y="1"/>
                      <a:pt x="1515" y="1012"/>
                      <a:pt x="1192" y="25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315477" y="1146159"/>
                <a:ext cx="579451" cy="390628"/>
              </a:xfrm>
              <a:custGeom>
                <a:avLst/>
                <a:gdLst/>
                <a:ahLst/>
                <a:cxnLst/>
                <a:rect l="l" t="t" r="r" b="b"/>
                <a:pathLst>
                  <a:path w="6561" h="4423" extrusionOk="0">
                    <a:moveTo>
                      <a:pt x="6560" y="1281"/>
                    </a:moveTo>
                    <a:lnTo>
                      <a:pt x="6514" y="1496"/>
                    </a:lnTo>
                    <a:cubicBezTo>
                      <a:pt x="6149" y="3257"/>
                      <a:pt x="4542" y="4422"/>
                      <a:pt x="2954" y="4091"/>
                    </a:cubicBezTo>
                    <a:lnTo>
                      <a:pt x="2596" y="4018"/>
                    </a:lnTo>
                    <a:cubicBezTo>
                      <a:pt x="1004" y="3684"/>
                      <a:pt x="1" y="1973"/>
                      <a:pt x="370" y="216"/>
                    </a:cubicBezTo>
                    <a:lnTo>
                      <a:pt x="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419691" y="1084691"/>
                <a:ext cx="796359" cy="610627"/>
              </a:xfrm>
              <a:custGeom>
                <a:avLst/>
                <a:gdLst/>
                <a:ahLst/>
                <a:cxnLst/>
                <a:rect l="l" t="t" r="r" b="b"/>
                <a:pathLst>
                  <a:path w="9017" h="6914" extrusionOk="0">
                    <a:moveTo>
                      <a:pt x="227" y="566"/>
                    </a:moveTo>
                    <a:cubicBezTo>
                      <a:pt x="0" y="2057"/>
                      <a:pt x="250" y="3399"/>
                      <a:pt x="946" y="4445"/>
                    </a:cubicBezTo>
                    <a:cubicBezTo>
                      <a:pt x="2223" y="6376"/>
                      <a:pt x="4818" y="6914"/>
                      <a:pt x="6764" y="5656"/>
                    </a:cubicBezTo>
                    <a:cubicBezTo>
                      <a:pt x="7821" y="4976"/>
                      <a:pt x="8582" y="3845"/>
                      <a:pt x="8975" y="2388"/>
                    </a:cubicBezTo>
                    <a:cubicBezTo>
                      <a:pt x="9005" y="2277"/>
                      <a:pt x="9017" y="2154"/>
                      <a:pt x="9005" y="2034"/>
                    </a:cubicBezTo>
                    <a:cubicBezTo>
                      <a:pt x="9013" y="1958"/>
                      <a:pt x="8986" y="1884"/>
                      <a:pt x="8940" y="1819"/>
                    </a:cubicBezTo>
                    <a:cubicBezTo>
                      <a:pt x="8917" y="1784"/>
                      <a:pt x="8886" y="1754"/>
                      <a:pt x="8848" y="1731"/>
                    </a:cubicBezTo>
                    <a:cubicBezTo>
                      <a:pt x="8798" y="1696"/>
                      <a:pt x="8744" y="1673"/>
                      <a:pt x="8682" y="1661"/>
                    </a:cubicBezTo>
                    <a:lnTo>
                      <a:pt x="781" y="12"/>
                    </a:lnTo>
                    <a:cubicBezTo>
                      <a:pt x="719" y="0"/>
                      <a:pt x="662" y="0"/>
                      <a:pt x="600" y="12"/>
                    </a:cubicBezTo>
                    <a:cubicBezTo>
                      <a:pt x="558" y="20"/>
                      <a:pt x="516" y="35"/>
                      <a:pt x="481" y="58"/>
                    </a:cubicBezTo>
                    <a:cubicBezTo>
                      <a:pt x="412" y="97"/>
                      <a:pt x="362" y="158"/>
                      <a:pt x="335" y="231"/>
                    </a:cubicBezTo>
                    <a:cubicBezTo>
                      <a:pt x="277" y="335"/>
                      <a:pt x="243" y="450"/>
                      <a:pt x="227" y="566"/>
                    </a:cubicBezTo>
                    <a:close/>
                    <a:moveTo>
                      <a:pt x="965" y="1285"/>
                    </a:moveTo>
                    <a:lnTo>
                      <a:pt x="8010" y="2753"/>
                    </a:lnTo>
                    <a:cubicBezTo>
                      <a:pt x="7164" y="4953"/>
                      <a:pt x="5287" y="5653"/>
                      <a:pt x="3795" y="5341"/>
                    </a:cubicBezTo>
                    <a:cubicBezTo>
                      <a:pt x="2300" y="5030"/>
                      <a:pt x="862" y="3642"/>
                      <a:pt x="965" y="12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1"/>
              <p:cNvSpPr/>
              <p:nvPr/>
            </p:nvSpPr>
            <p:spPr>
              <a:xfrm>
                <a:off x="188459" y="870434"/>
                <a:ext cx="139718" cy="102272"/>
              </a:xfrm>
              <a:custGeom>
                <a:avLst/>
                <a:gdLst/>
                <a:ahLst/>
                <a:cxnLst/>
                <a:rect l="l" t="t" r="r" b="b"/>
                <a:pathLst>
                  <a:path w="1582" h="1158" extrusionOk="0">
                    <a:moveTo>
                      <a:pt x="28" y="654"/>
                    </a:moveTo>
                    <a:lnTo>
                      <a:pt x="112" y="215"/>
                    </a:lnTo>
                    <a:cubicBezTo>
                      <a:pt x="135" y="85"/>
                      <a:pt x="258" y="0"/>
                      <a:pt x="389" y="23"/>
                    </a:cubicBezTo>
                    <a:lnTo>
                      <a:pt x="1581" y="254"/>
                    </a:lnTo>
                    <a:cubicBezTo>
                      <a:pt x="1570" y="315"/>
                      <a:pt x="1558" y="381"/>
                      <a:pt x="1546" y="446"/>
                    </a:cubicBezTo>
                    <a:lnTo>
                      <a:pt x="1397" y="1158"/>
                    </a:lnTo>
                    <a:lnTo>
                      <a:pt x="216" y="935"/>
                    </a:lnTo>
                    <a:cubicBezTo>
                      <a:pt x="85" y="908"/>
                      <a:pt x="1" y="785"/>
                      <a:pt x="28" y="6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159932" y="1020131"/>
                <a:ext cx="137687" cy="101653"/>
              </a:xfrm>
              <a:custGeom>
                <a:avLst/>
                <a:gdLst/>
                <a:ahLst/>
                <a:cxnLst/>
                <a:rect l="l" t="t" r="r" b="b"/>
                <a:pathLst>
                  <a:path w="1559" h="1151" extrusionOk="0">
                    <a:moveTo>
                      <a:pt x="1370" y="1150"/>
                    </a:moveTo>
                    <a:lnTo>
                      <a:pt x="216" y="931"/>
                    </a:lnTo>
                    <a:cubicBezTo>
                      <a:pt x="85" y="904"/>
                      <a:pt x="1" y="781"/>
                      <a:pt x="28" y="654"/>
                    </a:cubicBezTo>
                    <a:lnTo>
                      <a:pt x="108" y="212"/>
                    </a:lnTo>
                    <a:cubicBezTo>
                      <a:pt x="135" y="82"/>
                      <a:pt x="258" y="1"/>
                      <a:pt x="389" y="24"/>
                    </a:cubicBezTo>
                    <a:lnTo>
                      <a:pt x="1558" y="2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207465" y="789271"/>
                <a:ext cx="139630" cy="102272"/>
              </a:xfrm>
              <a:custGeom>
                <a:avLst/>
                <a:gdLst/>
                <a:ahLst/>
                <a:cxnLst/>
                <a:rect l="l" t="t" r="r" b="b"/>
                <a:pathLst>
                  <a:path w="1581" h="1158" extrusionOk="0">
                    <a:moveTo>
                      <a:pt x="1558" y="504"/>
                    </a:moveTo>
                    <a:lnTo>
                      <a:pt x="1473" y="942"/>
                    </a:lnTo>
                    <a:cubicBezTo>
                      <a:pt x="1446" y="1073"/>
                      <a:pt x="1323" y="1158"/>
                      <a:pt x="1192" y="1131"/>
                    </a:cubicBezTo>
                    <a:lnTo>
                      <a:pt x="0" y="904"/>
                    </a:lnTo>
                    <a:lnTo>
                      <a:pt x="158" y="139"/>
                    </a:lnTo>
                    <a:cubicBezTo>
                      <a:pt x="170" y="92"/>
                      <a:pt x="181" y="46"/>
                      <a:pt x="193" y="0"/>
                    </a:cubicBezTo>
                    <a:lnTo>
                      <a:pt x="1365" y="223"/>
                    </a:lnTo>
                    <a:cubicBezTo>
                      <a:pt x="1496" y="250"/>
                      <a:pt x="1581" y="373"/>
                      <a:pt x="1558" y="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238376" y="938350"/>
                <a:ext cx="142015" cy="102625"/>
              </a:xfrm>
              <a:custGeom>
                <a:avLst/>
                <a:gdLst/>
                <a:ahLst/>
                <a:cxnLst/>
                <a:rect l="l" t="t" r="r" b="b"/>
                <a:pathLst>
                  <a:path w="1608" h="1162" extrusionOk="0">
                    <a:moveTo>
                      <a:pt x="189" y="0"/>
                    </a:moveTo>
                    <a:lnTo>
                      <a:pt x="1392" y="227"/>
                    </a:lnTo>
                    <a:cubicBezTo>
                      <a:pt x="1523" y="254"/>
                      <a:pt x="1608" y="377"/>
                      <a:pt x="1585" y="508"/>
                    </a:cubicBezTo>
                    <a:lnTo>
                      <a:pt x="1500" y="950"/>
                    </a:lnTo>
                    <a:cubicBezTo>
                      <a:pt x="1473" y="1077"/>
                      <a:pt x="1350" y="1161"/>
                      <a:pt x="1219" y="1138"/>
                    </a:cubicBezTo>
                    <a:lnTo>
                      <a:pt x="1" y="90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95612" y="691328"/>
                <a:ext cx="143428" cy="105716"/>
              </a:xfrm>
              <a:custGeom>
                <a:avLst/>
                <a:gdLst/>
                <a:ahLst/>
                <a:cxnLst/>
                <a:rect l="l" t="t" r="r" b="b"/>
                <a:pathLst>
                  <a:path w="1624" h="1197" extrusionOk="0">
                    <a:moveTo>
                      <a:pt x="774" y="0"/>
                    </a:moveTo>
                    <a:cubicBezTo>
                      <a:pt x="343" y="0"/>
                      <a:pt x="18" y="340"/>
                      <a:pt x="4" y="817"/>
                    </a:cubicBezTo>
                    <a:cubicBezTo>
                      <a:pt x="0" y="950"/>
                      <a:pt x="101" y="1019"/>
                      <a:pt x="200" y="1019"/>
                    </a:cubicBezTo>
                    <a:cubicBezTo>
                      <a:pt x="290" y="1019"/>
                      <a:pt x="378" y="961"/>
                      <a:pt x="381" y="840"/>
                    </a:cubicBezTo>
                    <a:cubicBezTo>
                      <a:pt x="391" y="581"/>
                      <a:pt x="532" y="392"/>
                      <a:pt x="757" y="392"/>
                    </a:cubicBezTo>
                    <a:cubicBezTo>
                      <a:pt x="796" y="392"/>
                      <a:pt x="837" y="397"/>
                      <a:pt x="881" y="409"/>
                    </a:cubicBezTo>
                    <a:cubicBezTo>
                      <a:pt x="1154" y="486"/>
                      <a:pt x="1223" y="713"/>
                      <a:pt x="1189" y="994"/>
                    </a:cubicBezTo>
                    <a:cubicBezTo>
                      <a:pt x="1175" y="1126"/>
                      <a:pt x="1271" y="1196"/>
                      <a:pt x="1370" y="1196"/>
                    </a:cubicBezTo>
                    <a:cubicBezTo>
                      <a:pt x="1460" y="1196"/>
                      <a:pt x="1553" y="1138"/>
                      <a:pt x="1565" y="1017"/>
                    </a:cubicBezTo>
                    <a:cubicBezTo>
                      <a:pt x="1623" y="521"/>
                      <a:pt x="1389" y="86"/>
                      <a:pt x="900" y="9"/>
                    </a:cubicBezTo>
                    <a:cubicBezTo>
                      <a:pt x="857" y="3"/>
                      <a:pt x="815"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48470" y="634187"/>
                <a:ext cx="144487" cy="107306"/>
              </a:xfrm>
              <a:custGeom>
                <a:avLst/>
                <a:gdLst/>
                <a:ahLst/>
                <a:cxnLst/>
                <a:rect l="l" t="t" r="r" b="b"/>
                <a:pathLst>
                  <a:path w="1636" h="1215" extrusionOk="0">
                    <a:moveTo>
                      <a:pt x="774" y="1"/>
                    </a:moveTo>
                    <a:cubicBezTo>
                      <a:pt x="357" y="1"/>
                      <a:pt x="37" y="327"/>
                      <a:pt x="9" y="791"/>
                    </a:cubicBezTo>
                    <a:cubicBezTo>
                      <a:pt x="1" y="928"/>
                      <a:pt x="104" y="1002"/>
                      <a:pt x="205" y="1002"/>
                    </a:cubicBezTo>
                    <a:cubicBezTo>
                      <a:pt x="293" y="1002"/>
                      <a:pt x="379" y="946"/>
                      <a:pt x="386" y="826"/>
                    </a:cubicBezTo>
                    <a:cubicBezTo>
                      <a:pt x="399" y="575"/>
                      <a:pt x="540" y="392"/>
                      <a:pt x="759" y="392"/>
                    </a:cubicBezTo>
                    <a:cubicBezTo>
                      <a:pt x="802" y="392"/>
                      <a:pt x="849" y="399"/>
                      <a:pt x="897" y="414"/>
                    </a:cubicBezTo>
                    <a:cubicBezTo>
                      <a:pt x="1167" y="499"/>
                      <a:pt x="1228" y="730"/>
                      <a:pt x="1186" y="1006"/>
                    </a:cubicBezTo>
                    <a:cubicBezTo>
                      <a:pt x="1167" y="1142"/>
                      <a:pt x="1266" y="1215"/>
                      <a:pt x="1367" y="1215"/>
                    </a:cubicBezTo>
                    <a:cubicBezTo>
                      <a:pt x="1456" y="1215"/>
                      <a:pt x="1546" y="1159"/>
                      <a:pt x="1563" y="1041"/>
                    </a:cubicBezTo>
                    <a:cubicBezTo>
                      <a:pt x="1636" y="545"/>
                      <a:pt x="1409" y="103"/>
                      <a:pt x="924" y="14"/>
                    </a:cubicBezTo>
                    <a:cubicBezTo>
                      <a:pt x="873" y="5"/>
                      <a:pt x="823"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28517" y="739284"/>
                <a:ext cx="121348" cy="99357"/>
              </a:xfrm>
              <a:custGeom>
                <a:avLst/>
                <a:gdLst/>
                <a:ahLst/>
                <a:cxnLst/>
                <a:rect l="l" t="t" r="r" b="b"/>
                <a:pathLst>
                  <a:path w="1374" h="1125" extrusionOk="0">
                    <a:moveTo>
                      <a:pt x="226" y="1"/>
                    </a:moveTo>
                    <a:cubicBezTo>
                      <a:pt x="224" y="1"/>
                      <a:pt x="222" y="1"/>
                      <a:pt x="220" y="1"/>
                    </a:cubicBezTo>
                    <a:cubicBezTo>
                      <a:pt x="108" y="9"/>
                      <a:pt x="47" y="105"/>
                      <a:pt x="35" y="212"/>
                    </a:cubicBezTo>
                    <a:cubicBezTo>
                      <a:pt x="1" y="574"/>
                      <a:pt x="89" y="1024"/>
                      <a:pt x="474" y="1108"/>
                    </a:cubicBezTo>
                    <a:cubicBezTo>
                      <a:pt x="524" y="1120"/>
                      <a:pt x="572" y="1125"/>
                      <a:pt x="619" y="1125"/>
                    </a:cubicBezTo>
                    <a:cubicBezTo>
                      <a:pt x="973" y="1125"/>
                      <a:pt x="1226" y="819"/>
                      <a:pt x="1331" y="459"/>
                    </a:cubicBezTo>
                    <a:cubicBezTo>
                      <a:pt x="1374" y="315"/>
                      <a:pt x="1266" y="226"/>
                      <a:pt x="1155" y="226"/>
                    </a:cubicBezTo>
                    <a:cubicBezTo>
                      <a:pt x="1076" y="226"/>
                      <a:pt x="995" y="271"/>
                      <a:pt x="966" y="374"/>
                    </a:cubicBezTo>
                    <a:cubicBezTo>
                      <a:pt x="922" y="523"/>
                      <a:pt x="799" y="737"/>
                      <a:pt x="635" y="737"/>
                    </a:cubicBezTo>
                    <a:cubicBezTo>
                      <a:pt x="599" y="737"/>
                      <a:pt x="562" y="727"/>
                      <a:pt x="524" y="705"/>
                    </a:cubicBezTo>
                    <a:cubicBezTo>
                      <a:pt x="370" y="616"/>
                      <a:pt x="397" y="347"/>
                      <a:pt x="412" y="189"/>
                    </a:cubicBezTo>
                    <a:cubicBezTo>
                      <a:pt x="423" y="84"/>
                      <a:pt x="317"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174240" y="625002"/>
                <a:ext cx="119935" cy="51048"/>
              </a:xfrm>
              <a:custGeom>
                <a:avLst/>
                <a:gdLst/>
                <a:ahLst/>
                <a:cxnLst/>
                <a:rect l="l" t="t" r="r" b="b"/>
                <a:pathLst>
                  <a:path w="1358" h="578" extrusionOk="0">
                    <a:moveTo>
                      <a:pt x="1172" y="1"/>
                    </a:moveTo>
                    <a:cubicBezTo>
                      <a:pt x="1055" y="1"/>
                      <a:pt x="918" y="73"/>
                      <a:pt x="812" y="103"/>
                    </a:cubicBezTo>
                    <a:cubicBezTo>
                      <a:pt x="612" y="157"/>
                      <a:pt x="408" y="199"/>
                      <a:pt x="204" y="234"/>
                    </a:cubicBezTo>
                    <a:lnTo>
                      <a:pt x="200" y="234"/>
                    </a:lnTo>
                    <a:cubicBezTo>
                      <a:pt x="196" y="234"/>
                      <a:pt x="189" y="238"/>
                      <a:pt x="181" y="238"/>
                    </a:cubicBezTo>
                    <a:cubicBezTo>
                      <a:pt x="31" y="291"/>
                      <a:pt x="0" y="545"/>
                      <a:pt x="181" y="572"/>
                    </a:cubicBezTo>
                    <a:cubicBezTo>
                      <a:pt x="203" y="576"/>
                      <a:pt x="225" y="578"/>
                      <a:pt x="249" y="578"/>
                    </a:cubicBezTo>
                    <a:cubicBezTo>
                      <a:pt x="387" y="578"/>
                      <a:pt x="548" y="517"/>
                      <a:pt x="673" y="487"/>
                    </a:cubicBezTo>
                    <a:cubicBezTo>
                      <a:pt x="846" y="449"/>
                      <a:pt x="1015" y="403"/>
                      <a:pt x="1185" y="349"/>
                    </a:cubicBezTo>
                    <a:cubicBezTo>
                      <a:pt x="1265" y="318"/>
                      <a:pt x="1358" y="280"/>
                      <a:pt x="1350" y="176"/>
                    </a:cubicBezTo>
                    <a:cubicBezTo>
                      <a:pt x="1350" y="99"/>
                      <a:pt x="1300" y="30"/>
                      <a:pt x="1227" y="7"/>
                    </a:cubicBezTo>
                    <a:cubicBezTo>
                      <a:pt x="1209" y="3"/>
                      <a:pt x="1191" y="1"/>
                      <a:pt x="1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62979" y="561767"/>
                <a:ext cx="99534" cy="82753"/>
              </a:xfrm>
              <a:custGeom>
                <a:avLst/>
                <a:gdLst/>
                <a:ahLst/>
                <a:cxnLst/>
                <a:rect l="l" t="t" r="r" b="b"/>
                <a:pathLst>
                  <a:path w="1127" h="937" extrusionOk="0">
                    <a:moveTo>
                      <a:pt x="276" y="0"/>
                    </a:moveTo>
                    <a:cubicBezTo>
                      <a:pt x="138" y="0"/>
                      <a:pt x="1" y="148"/>
                      <a:pt x="122" y="269"/>
                    </a:cubicBezTo>
                    <a:cubicBezTo>
                      <a:pt x="245" y="384"/>
                      <a:pt x="387" y="477"/>
                      <a:pt x="506" y="596"/>
                    </a:cubicBezTo>
                    <a:cubicBezTo>
                      <a:pt x="610" y="700"/>
                      <a:pt x="714" y="831"/>
                      <a:pt x="837" y="911"/>
                    </a:cubicBezTo>
                    <a:cubicBezTo>
                      <a:pt x="866" y="929"/>
                      <a:pt x="894" y="937"/>
                      <a:pt x="920" y="937"/>
                    </a:cubicBezTo>
                    <a:cubicBezTo>
                      <a:pt x="1046" y="937"/>
                      <a:pt x="1127" y="754"/>
                      <a:pt x="1041" y="642"/>
                    </a:cubicBezTo>
                    <a:cubicBezTo>
                      <a:pt x="952" y="531"/>
                      <a:pt x="825" y="431"/>
                      <a:pt x="725" y="331"/>
                    </a:cubicBezTo>
                    <a:cubicBezTo>
                      <a:pt x="614" y="219"/>
                      <a:pt x="495" y="119"/>
                      <a:pt x="368" y="27"/>
                    </a:cubicBezTo>
                    <a:cubicBezTo>
                      <a:pt x="364" y="23"/>
                      <a:pt x="356" y="19"/>
                      <a:pt x="348" y="15"/>
                    </a:cubicBezTo>
                    <a:cubicBezTo>
                      <a:pt x="325" y="5"/>
                      <a:pt x="300"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191833" y="658474"/>
                <a:ext cx="451037" cy="398400"/>
              </a:xfrm>
              <a:custGeom>
                <a:avLst/>
                <a:gdLst/>
                <a:ahLst/>
                <a:cxnLst/>
                <a:rect l="l" t="t" r="r" b="b"/>
                <a:pathLst>
                  <a:path w="5107" h="4511" extrusionOk="0">
                    <a:moveTo>
                      <a:pt x="3380" y="1"/>
                    </a:moveTo>
                    <a:cubicBezTo>
                      <a:pt x="3203" y="1"/>
                      <a:pt x="3115" y="216"/>
                      <a:pt x="3238" y="343"/>
                    </a:cubicBezTo>
                    <a:cubicBezTo>
                      <a:pt x="3279" y="384"/>
                      <a:pt x="3328" y="402"/>
                      <a:pt x="3377" y="402"/>
                    </a:cubicBezTo>
                    <a:cubicBezTo>
                      <a:pt x="3481" y="402"/>
                      <a:pt x="3580" y="321"/>
                      <a:pt x="3580" y="201"/>
                    </a:cubicBezTo>
                    <a:cubicBezTo>
                      <a:pt x="3580" y="89"/>
                      <a:pt x="3492" y="1"/>
                      <a:pt x="3380" y="1"/>
                    </a:cubicBezTo>
                    <a:close/>
                    <a:moveTo>
                      <a:pt x="4907" y="2789"/>
                    </a:moveTo>
                    <a:cubicBezTo>
                      <a:pt x="4730" y="2789"/>
                      <a:pt x="4641" y="3004"/>
                      <a:pt x="4764" y="3131"/>
                    </a:cubicBezTo>
                    <a:cubicBezTo>
                      <a:pt x="4805" y="3171"/>
                      <a:pt x="4855" y="3190"/>
                      <a:pt x="4904" y="3190"/>
                    </a:cubicBezTo>
                    <a:cubicBezTo>
                      <a:pt x="5007" y="3190"/>
                      <a:pt x="5107" y="3109"/>
                      <a:pt x="5107" y="2988"/>
                    </a:cubicBezTo>
                    <a:cubicBezTo>
                      <a:pt x="5107" y="2881"/>
                      <a:pt x="5018" y="2789"/>
                      <a:pt x="4907" y="2789"/>
                    </a:cubicBezTo>
                    <a:close/>
                    <a:moveTo>
                      <a:pt x="1954" y="2869"/>
                    </a:moveTo>
                    <a:cubicBezTo>
                      <a:pt x="1777" y="2869"/>
                      <a:pt x="1688" y="3085"/>
                      <a:pt x="1815" y="3211"/>
                    </a:cubicBezTo>
                    <a:cubicBezTo>
                      <a:pt x="1855" y="3252"/>
                      <a:pt x="1904" y="3270"/>
                      <a:pt x="1952" y="3270"/>
                    </a:cubicBezTo>
                    <a:cubicBezTo>
                      <a:pt x="2054" y="3270"/>
                      <a:pt x="2154" y="3189"/>
                      <a:pt x="2154" y="3069"/>
                    </a:cubicBezTo>
                    <a:cubicBezTo>
                      <a:pt x="2154" y="2958"/>
                      <a:pt x="2065" y="2869"/>
                      <a:pt x="1954" y="2869"/>
                    </a:cubicBezTo>
                    <a:close/>
                    <a:moveTo>
                      <a:pt x="266" y="3619"/>
                    </a:moveTo>
                    <a:cubicBezTo>
                      <a:pt x="89" y="3619"/>
                      <a:pt x="0" y="3834"/>
                      <a:pt x="123" y="3961"/>
                    </a:cubicBezTo>
                    <a:cubicBezTo>
                      <a:pt x="165" y="4002"/>
                      <a:pt x="215" y="4021"/>
                      <a:pt x="265" y="4021"/>
                    </a:cubicBezTo>
                    <a:cubicBezTo>
                      <a:pt x="367" y="4021"/>
                      <a:pt x="466" y="3941"/>
                      <a:pt x="466" y="3819"/>
                    </a:cubicBezTo>
                    <a:cubicBezTo>
                      <a:pt x="466" y="3707"/>
                      <a:pt x="377" y="3619"/>
                      <a:pt x="266" y="3619"/>
                    </a:cubicBezTo>
                    <a:close/>
                    <a:moveTo>
                      <a:pt x="3184" y="4111"/>
                    </a:moveTo>
                    <a:cubicBezTo>
                      <a:pt x="3003" y="4111"/>
                      <a:pt x="2915" y="4327"/>
                      <a:pt x="3042" y="4453"/>
                    </a:cubicBezTo>
                    <a:cubicBezTo>
                      <a:pt x="3081" y="4493"/>
                      <a:pt x="3130" y="4511"/>
                      <a:pt x="3179" y="4511"/>
                    </a:cubicBezTo>
                    <a:cubicBezTo>
                      <a:pt x="3281" y="4511"/>
                      <a:pt x="3380" y="4431"/>
                      <a:pt x="3380" y="4311"/>
                    </a:cubicBezTo>
                    <a:cubicBezTo>
                      <a:pt x="3380" y="4200"/>
                      <a:pt x="3292" y="4111"/>
                      <a:pt x="3184" y="41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192187" y="1288438"/>
                <a:ext cx="380472" cy="197566"/>
              </a:xfrm>
              <a:custGeom>
                <a:avLst/>
                <a:gdLst/>
                <a:ahLst/>
                <a:cxnLst/>
                <a:rect l="l" t="t" r="r" b="b"/>
                <a:pathLst>
                  <a:path w="4308" h="2237" extrusionOk="0">
                    <a:moveTo>
                      <a:pt x="270" y="0"/>
                    </a:moveTo>
                    <a:cubicBezTo>
                      <a:pt x="93" y="0"/>
                      <a:pt x="0" y="216"/>
                      <a:pt x="127" y="343"/>
                    </a:cubicBezTo>
                    <a:cubicBezTo>
                      <a:pt x="168" y="383"/>
                      <a:pt x="218" y="402"/>
                      <a:pt x="267" y="402"/>
                    </a:cubicBezTo>
                    <a:cubicBezTo>
                      <a:pt x="370" y="402"/>
                      <a:pt x="470" y="320"/>
                      <a:pt x="470" y="200"/>
                    </a:cubicBezTo>
                    <a:cubicBezTo>
                      <a:pt x="470" y="89"/>
                      <a:pt x="381" y="0"/>
                      <a:pt x="270" y="0"/>
                    </a:cubicBezTo>
                    <a:close/>
                    <a:moveTo>
                      <a:pt x="4029" y="473"/>
                    </a:moveTo>
                    <a:cubicBezTo>
                      <a:pt x="4026" y="473"/>
                      <a:pt x="4022" y="473"/>
                      <a:pt x="4019" y="473"/>
                    </a:cubicBezTo>
                    <a:cubicBezTo>
                      <a:pt x="3747" y="485"/>
                      <a:pt x="3757" y="901"/>
                      <a:pt x="4020" y="901"/>
                    </a:cubicBezTo>
                    <a:cubicBezTo>
                      <a:pt x="4024" y="901"/>
                      <a:pt x="4029" y="900"/>
                      <a:pt x="4034" y="900"/>
                    </a:cubicBezTo>
                    <a:cubicBezTo>
                      <a:pt x="4307" y="889"/>
                      <a:pt x="4296" y="473"/>
                      <a:pt x="4029" y="473"/>
                    </a:cubicBezTo>
                    <a:close/>
                    <a:moveTo>
                      <a:pt x="2026" y="619"/>
                    </a:moveTo>
                    <a:cubicBezTo>
                      <a:pt x="1848" y="619"/>
                      <a:pt x="1763" y="832"/>
                      <a:pt x="1888" y="958"/>
                    </a:cubicBezTo>
                    <a:cubicBezTo>
                      <a:pt x="1930" y="999"/>
                      <a:pt x="1980" y="1018"/>
                      <a:pt x="2030" y="1018"/>
                    </a:cubicBezTo>
                    <a:cubicBezTo>
                      <a:pt x="2132" y="1018"/>
                      <a:pt x="2231" y="938"/>
                      <a:pt x="2231" y="816"/>
                    </a:cubicBezTo>
                    <a:cubicBezTo>
                      <a:pt x="2231" y="708"/>
                      <a:pt x="2138" y="619"/>
                      <a:pt x="2031" y="619"/>
                    </a:cubicBezTo>
                    <a:cubicBezTo>
                      <a:pt x="2029" y="619"/>
                      <a:pt x="2027" y="619"/>
                      <a:pt x="2026" y="619"/>
                    </a:cubicBezTo>
                    <a:close/>
                    <a:moveTo>
                      <a:pt x="826" y="1477"/>
                    </a:moveTo>
                    <a:cubicBezTo>
                      <a:pt x="823" y="1477"/>
                      <a:pt x="819" y="1477"/>
                      <a:pt x="816" y="1477"/>
                    </a:cubicBezTo>
                    <a:cubicBezTo>
                      <a:pt x="539" y="1488"/>
                      <a:pt x="554" y="1908"/>
                      <a:pt x="820" y="1908"/>
                    </a:cubicBezTo>
                    <a:cubicBezTo>
                      <a:pt x="824" y="1908"/>
                      <a:pt x="827" y="1908"/>
                      <a:pt x="831" y="1908"/>
                    </a:cubicBezTo>
                    <a:cubicBezTo>
                      <a:pt x="1104" y="1896"/>
                      <a:pt x="1093" y="1477"/>
                      <a:pt x="826" y="1477"/>
                    </a:cubicBezTo>
                    <a:close/>
                    <a:moveTo>
                      <a:pt x="3679" y="1016"/>
                    </a:moveTo>
                    <a:cubicBezTo>
                      <a:pt x="3623" y="1016"/>
                      <a:pt x="3567" y="1037"/>
                      <a:pt x="3530" y="1085"/>
                    </a:cubicBezTo>
                    <a:cubicBezTo>
                      <a:pt x="3300" y="1388"/>
                      <a:pt x="2946" y="1581"/>
                      <a:pt x="2588" y="1692"/>
                    </a:cubicBezTo>
                    <a:cubicBezTo>
                      <a:pt x="2365" y="1759"/>
                      <a:pt x="2131" y="1805"/>
                      <a:pt x="1898" y="1805"/>
                    </a:cubicBezTo>
                    <a:cubicBezTo>
                      <a:pt x="1754" y="1805"/>
                      <a:pt x="1610" y="1787"/>
                      <a:pt x="1469" y="1746"/>
                    </a:cubicBezTo>
                    <a:cubicBezTo>
                      <a:pt x="1446" y="1739"/>
                      <a:pt x="1425" y="1736"/>
                      <a:pt x="1404" y="1736"/>
                    </a:cubicBezTo>
                    <a:cubicBezTo>
                      <a:pt x="1190" y="1736"/>
                      <a:pt x="1131" y="2095"/>
                      <a:pt x="1373" y="2165"/>
                    </a:cubicBezTo>
                    <a:cubicBezTo>
                      <a:pt x="1543" y="2215"/>
                      <a:pt x="1722" y="2237"/>
                      <a:pt x="1902" y="2237"/>
                    </a:cubicBezTo>
                    <a:cubicBezTo>
                      <a:pt x="2180" y="2237"/>
                      <a:pt x="2462" y="2184"/>
                      <a:pt x="2719" y="2100"/>
                    </a:cubicBezTo>
                    <a:cubicBezTo>
                      <a:pt x="3142" y="1965"/>
                      <a:pt x="3573" y="1738"/>
                      <a:pt x="3846" y="1377"/>
                    </a:cubicBezTo>
                    <a:cubicBezTo>
                      <a:pt x="3919" y="1285"/>
                      <a:pt x="3926" y="1158"/>
                      <a:pt x="3834" y="1073"/>
                    </a:cubicBezTo>
                    <a:cubicBezTo>
                      <a:pt x="3794" y="1037"/>
                      <a:pt x="3736" y="1016"/>
                      <a:pt x="3679" y="10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391871" y="1120371"/>
                <a:ext cx="644629" cy="511093"/>
              </a:xfrm>
              <a:custGeom>
                <a:avLst/>
                <a:gdLst/>
                <a:ahLst/>
                <a:cxnLst/>
                <a:rect l="l" t="t" r="r" b="b"/>
                <a:pathLst>
                  <a:path w="7299" h="5787" extrusionOk="0">
                    <a:moveTo>
                      <a:pt x="735" y="458"/>
                    </a:moveTo>
                    <a:cubicBezTo>
                      <a:pt x="481" y="385"/>
                      <a:pt x="593" y="0"/>
                      <a:pt x="846" y="73"/>
                    </a:cubicBezTo>
                    <a:cubicBezTo>
                      <a:pt x="1100" y="146"/>
                      <a:pt x="989" y="531"/>
                      <a:pt x="735" y="458"/>
                    </a:cubicBezTo>
                    <a:close/>
                    <a:moveTo>
                      <a:pt x="3907" y="727"/>
                    </a:moveTo>
                    <a:cubicBezTo>
                      <a:pt x="3138" y="558"/>
                      <a:pt x="2361" y="404"/>
                      <a:pt x="1592" y="231"/>
                    </a:cubicBezTo>
                    <a:cubicBezTo>
                      <a:pt x="1342" y="177"/>
                      <a:pt x="1258" y="558"/>
                      <a:pt x="1512" y="615"/>
                    </a:cubicBezTo>
                    <a:cubicBezTo>
                      <a:pt x="2281" y="785"/>
                      <a:pt x="3054" y="938"/>
                      <a:pt x="3823" y="1107"/>
                    </a:cubicBezTo>
                    <a:cubicBezTo>
                      <a:pt x="4072" y="1165"/>
                      <a:pt x="4157" y="785"/>
                      <a:pt x="3903" y="727"/>
                    </a:cubicBezTo>
                    <a:close/>
                    <a:moveTo>
                      <a:pt x="4684" y="884"/>
                    </a:moveTo>
                    <a:cubicBezTo>
                      <a:pt x="4434" y="811"/>
                      <a:pt x="4326" y="1188"/>
                      <a:pt x="4572" y="1261"/>
                    </a:cubicBezTo>
                    <a:cubicBezTo>
                      <a:pt x="4818" y="1334"/>
                      <a:pt x="4930" y="961"/>
                      <a:pt x="4680" y="888"/>
                    </a:cubicBezTo>
                    <a:close/>
                    <a:moveTo>
                      <a:pt x="6430" y="1269"/>
                    </a:moveTo>
                    <a:cubicBezTo>
                      <a:pt x="6253" y="1273"/>
                      <a:pt x="6164" y="1484"/>
                      <a:pt x="6291" y="1611"/>
                    </a:cubicBezTo>
                    <a:cubicBezTo>
                      <a:pt x="6414" y="1738"/>
                      <a:pt x="6629" y="1650"/>
                      <a:pt x="6629" y="1469"/>
                    </a:cubicBezTo>
                    <a:cubicBezTo>
                      <a:pt x="6629" y="1357"/>
                      <a:pt x="6541" y="1269"/>
                      <a:pt x="6430" y="1269"/>
                    </a:cubicBezTo>
                    <a:close/>
                    <a:moveTo>
                      <a:pt x="7099" y="3891"/>
                    </a:moveTo>
                    <a:cubicBezTo>
                      <a:pt x="6922" y="3891"/>
                      <a:pt x="6833" y="4107"/>
                      <a:pt x="6956" y="4234"/>
                    </a:cubicBezTo>
                    <a:cubicBezTo>
                      <a:pt x="7083" y="4357"/>
                      <a:pt x="7298" y="4268"/>
                      <a:pt x="7298" y="4091"/>
                    </a:cubicBezTo>
                    <a:cubicBezTo>
                      <a:pt x="7298" y="3980"/>
                      <a:pt x="7206" y="3891"/>
                      <a:pt x="7095" y="3891"/>
                    </a:cubicBezTo>
                    <a:close/>
                    <a:moveTo>
                      <a:pt x="4023" y="5318"/>
                    </a:moveTo>
                    <a:cubicBezTo>
                      <a:pt x="3846" y="5318"/>
                      <a:pt x="3753" y="5533"/>
                      <a:pt x="3880" y="5660"/>
                    </a:cubicBezTo>
                    <a:cubicBezTo>
                      <a:pt x="4007" y="5787"/>
                      <a:pt x="4222" y="5699"/>
                      <a:pt x="4222" y="5518"/>
                    </a:cubicBezTo>
                    <a:cubicBezTo>
                      <a:pt x="4222" y="5406"/>
                      <a:pt x="4134" y="5314"/>
                      <a:pt x="4023" y="5318"/>
                    </a:cubicBezTo>
                    <a:close/>
                    <a:moveTo>
                      <a:pt x="1554" y="4241"/>
                    </a:moveTo>
                    <a:cubicBezTo>
                      <a:pt x="1377" y="4241"/>
                      <a:pt x="1285" y="4457"/>
                      <a:pt x="1412" y="4583"/>
                    </a:cubicBezTo>
                    <a:cubicBezTo>
                      <a:pt x="1539" y="4706"/>
                      <a:pt x="1754" y="4618"/>
                      <a:pt x="1754" y="4441"/>
                    </a:cubicBezTo>
                    <a:cubicBezTo>
                      <a:pt x="1754" y="4330"/>
                      <a:pt x="1665" y="4241"/>
                      <a:pt x="1554" y="4241"/>
                    </a:cubicBezTo>
                    <a:close/>
                    <a:moveTo>
                      <a:pt x="266" y="1857"/>
                    </a:moveTo>
                    <a:cubicBezTo>
                      <a:pt x="89" y="1857"/>
                      <a:pt x="1" y="2073"/>
                      <a:pt x="124" y="2196"/>
                    </a:cubicBezTo>
                    <a:cubicBezTo>
                      <a:pt x="250" y="2323"/>
                      <a:pt x="466" y="2234"/>
                      <a:pt x="466" y="2057"/>
                    </a:cubicBezTo>
                    <a:cubicBezTo>
                      <a:pt x="466" y="1946"/>
                      <a:pt x="377" y="1857"/>
                      <a:pt x="266" y="18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9" name="Google Shape;689;p41"/>
          <p:cNvGrpSpPr/>
          <p:nvPr/>
        </p:nvGrpSpPr>
        <p:grpSpPr>
          <a:xfrm rot="1488573">
            <a:off x="227256" y="3489947"/>
            <a:ext cx="376244" cy="392043"/>
            <a:chOff x="4847525" y="708375"/>
            <a:chExt cx="376247" cy="392047"/>
          </a:xfrm>
        </p:grpSpPr>
        <p:sp>
          <p:nvSpPr>
            <p:cNvPr id="690" name="Google Shape;690;p41"/>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41"/>
            <p:cNvGrpSpPr/>
            <p:nvPr/>
          </p:nvGrpSpPr>
          <p:grpSpPr>
            <a:xfrm>
              <a:off x="4847525" y="708375"/>
              <a:ext cx="376247" cy="392047"/>
              <a:chOff x="4471275" y="627875"/>
              <a:chExt cx="376247" cy="392047"/>
            </a:xfrm>
          </p:grpSpPr>
          <p:sp>
            <p:nvSpPr>
              <p:cNvPr id="692" name="Google Shape;692;p41"/>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4" name="Google Shape;694;p41"/>
          <p:cNvGrpSpPr/>
          <p:nvPr/>
        </p:nvGrpSpPr>
        <p:grpSpPr>
          <a:xfrm rot="988882">
            <a:off x="8088951" y="1521126"/>
            <a:ext cx="419890" cy="910781"/>
            <a:chOff x="5135687" y="207445"/>
            <a:chExt cx="419895" cy="910793"/>
          </a:xfrm>
        </p:grpSpPr>
        <p:sp>
          <p:nvSpPr>
            <p:cNvPr id="695" name="Google Shape;695;p41"/>
            <p:cNvSpPr/>
            <p:nvPr/>
          </p:nvSpPr>
          <p:spPr>
            <a:xfrm>
              <a:off x="5135687" y="208075"/>
              <a:ext cx="419895" cy="909539"/>
            </a:xfrm>
            <a:custGeom>
              <a:avLst/>
              <a:gdLst/>
              <a:ahLst/>
              <a:cxnLst/>
              <a:rect l="l" t="t" r="r" b="b"/>
              <a:pathLst>
                <a:path w="5903" h="12787" extrusionOk="0">
                  <a:moveTo>
                    <a:pt x="3004" y="1"/>
                  </a:moveTo>
                  <a:cubicBezTo>
                    <a:pt x="2889" y="1"/>
                    <a:pt x="2802" y="53"/>
                    <a:pt x="2715" y="171"/>
                  </a:cubicBezTo>
                  <a:cubicBezTo>
                    <a:pt x="1931" y="1279"/>
                    <a:pt x="1135" y="2374"/>
                    <a:pt x="343" y="3478"/>
                  </a:cubicBezTo>
                  <a:cubicBezTo>
                    <a:pt x="231" y="3636"/>
                    <a:pt x="124" y="3793"/>
                    <a:pt x="1" y="3966"/>
                  </a:cubicBezTo>
                  <a:cubicBezTo>
                    <a:pt x="35" y="3993"/>
                    <a:pt x="66" y="4012"/>
                    <a:pt x="104" y="4032"/>
                  </a:cubicBezTo>
                  <a:cubicBezTo>
                    <a:pt x="839" y="4224"/>
                    <a:pt x="1569" y="4424"/>
                    <a:pt x="2304" y="4612"/>
                  </a:cubicBezTo>
                  <a:cubicBezTo>
                    <a:pt x="2565" y="4681"/>
                    <a:pt x="2623" y="4812"/>
                    <a:pt x="2488" y="5066"/>
                  </a:cubicBezTo>
                  <a:cubicBezTo>
                    <a:pt x="2146" y="5727"/>
                    <a:pt x="1796" y="6381"/>
                    <a:pt x="1454" y="7038"/>
                  </a:cubicBezTo>
                  <a:cubicBezTo>
                    <a:pt x="1389" y="7158"/>
                    <a:pt x="1339" y="7288"/>
                    <a:pt x="1273" y="7434"/>
                  </a:cubicBezTo>
                  <a:cubicBezTo>
                    <a:pt x="1385" y="7484"/>
                    <a:pt x="1466" y="7523"/>
                    <a:pt x="1542" y="7550"/>
                  </a:cubicBezTo>
                  <a:cubicBezTo>
                    <a:pt x="1850" y="7654"/>
                    <a:pt x="2161" y="7750"/>
                    <a:pt x="2465" y="7861"/>
                  </a:cubicBezTo>
                  <a:cubicBezTo>
                    <a:pt x="2688" y="7938"/>
                    <a:pt x="2731" y="8061"/>
                    <a:pt x="2631" y="8292"/>
                  </a:cubicBezTo>
                  <a:cubicBezTo>
                    <a:pt x="2142" y="9469"/>
                    <a:pt x="1650" y="10641"/>
                    <a:pt x="1158" y="11814"/>
                  </a:cubicBezTo>
                  <a:cubicBezTo>
                    <a:pt x="1031" y="12118"/>
                    <a:pt x="900" y="12418"/>
                    <a:pt x="773" y="12721"/>
                  </a:cubicBezTo>
                  <a:lnTo>
                    <a:pt x="843" y="12787"/>
                  </a:lnTo>
                  <a:lnTo>
                    <a:pt x="5114" y="7261"/>
                  </a:lnTo>
                  <a:cubicBezTo>
                    <a:pt x="4772" y="7135"/>
                    <a:pt x="4499" y="7035"/>
                    <a:pt x="4230" y="6946"/>
                  </a:cubicBezTo>
                  <a:cubicBezTo>
                    <a:pt x="3919" y="6842"/>
                    <a:pt x="3873" y="6712"/>
                    <a:pt x="4061" y="6419"/>
                  </a:cubicBezTo>
                  <a:cubicBezTo>
                    <a:pt x="4568" y="5620"/>
                    <a:pt x="5076" y="4820"/>
                    <a:pt x="5580" y="4020"/>
                  </a:cubicBezTo>
                  <a:cubicBezTo>
                    <a:pt x="5676" y="3866"/>
                    <a:pt x="5772" y="3716"/>
                    <a:pt x="5903" y="3516"/>
                  </a:cubicBezTo>
                  <a:cubicBezTo>
                    <a:pt x="5787" y="3478"/>
                    <a:pt x="5726" y="3459"/>
                    <a:pt x="5664" y="3443"/>
                  </a:cubicBezTo>
                  <a:cubicBezTo>
                    <a:pt x="5149" y="3293"/>
                    <a:pt x="4630" y="3151"/>
                    <a:pt x="4115" y="2990"/>
                  </a:cubicBezTo>
                  <a:cubicBezTo>
                    <a:pt x="3838" y="2905"/>
                    <a:pt x="3807" y="2801"/>
                    <a:pt x="3965" y="2536"/>
                  </a:cubicBezTo>
                  <a:cubicBezTo>
                    <a:pt x="4338" y="1898"/>
                    <a:pt x="4715" y="1267"/>
                    <a:pt x="5084" y="629"/>
                  </a:cubicBezTo>
                  <a:cubicBezTo>
                    <a:pt x="5122" y="563"/>
                    <a:pt x="5145" y="486"/>
                    <a:pt x="5141" y="410"/>
                  </a:cubicBezTo>
                  <a:cubicBezTo>
                    <a:pt x="5138" y="375"/>
                    <a:pt x="5038" y="336"/>
                    <a:pt x="4980" y="325"/>
                  </a:cubicBezTo>
                  <a:cubicBezTo>
                    <a:pt x="4353" y="217"/>
                    <a:pt x="3723" y="121"/>
                    <a:pt x="3092" y="10"/>
                  </a:cubicBezTo>
                  <a:cubicBezTo>
                    <a:pt x="3061" y="4"/>
                    <a:pt x="3031" y="1"/>
                    <a:pt x="3004"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41"/>
            <p:cNvGrpSpPr/>
            <p:nvPr/>
          </p:nvGrpSpPr>
          <p:grpSpPr>
            <a:xfrm>
              <a:off x="5135822" y="207445"/>
              <a:ext cx="419614" cy="910793"/>
              <a:chOff x="3914482" y="522167"/>
              <a:chExt cx="305819" cy="663843"/>
            </a:xfrm>
          </p:grpSpPr>
          <p:sp>
            <p:nvSpPr>
              <p:cNvPr id="697" name="Google Shape;697;p41"/>
              <p:cNvSpPr/>
              <p:nvPr/>
            </p:nvSpPr>
            <p:spPr>
              <a:xfrm>
                <a:off x="3914482" y="522167"/>
                <a:ext cx="305819" cy="663843"/>
              </a:xfrm>
              <a:custGeom>
                <a:avLst/>
                <a:gdLst/>
                <a:ahLst/>
                <a:cxnLst/>
                <a:rect l="l" t="t" r="r" b="b"/>
                <a:pathLst>
                  <a:path w="5899" h="12805" extrusionOk="0">
                    <a:moveTo>
                      <a:pt x="5899" y="3534"/>
                    </a:moveTo>
                    <a:lnTo>
                      <a:pt x="5580" y="4038"/>
                    </a:lnTo>
                    <a:cubicBezTo>
                      <a:pt x="5072" y="4837"/>
                      <a:pt x="4565" y="5637"/>
                      <a:pt x="4057" y="6437"/>
                    </a:cubicBezTo>
                    <a:cubicBezTo>
                      <a:pt x="3872" y="6729"/>
                      <a:pt x="3915" y="6860"/>
                      <a:pt x="4226" y="6964"/>
                    </a:cubicBezTo>
                    <a:cubicBezTo>
                      <a:pt x="4499" y="7052"/>
                      <a:pt x="4768" y="7156"/>
                      <a:pt x="5114" y="7279"/>
                    </a:cubicBezTo>
                    <a:lnTo>
                      <a:pt x="842" y="12804"/>
                    </a:lnTo>
                    <a:lnTo>
                      <a:pt x="769" y="12739"/>
                    </a:lnTo>
                    <a:lnTo>
                      <a:pt x="1154" y="11832"/>
                    </a:lnTo>
                    <a:cubicBezTo>
                      <a:pt x="1646" y="10659"/>
                      <a:pt x="2138" y="9486"/>
                      <a:pt x="2630" y="8310"/>
                    </a:cubicBezTo>
                    <a:cubicBezTo>
                      <a:pt x="2727" y="8075"/>
                      <a:pt x="2684" y="7956"/>
                      <a:pt x="2465" y="7879"/>
                    </a:cubicBezTo>
                    <a:cubicBezTo>
                      <a:pt x="2157" y="7767"/>
                      <a:pt x="1846" y="7671"/>
                      <a:pt x="1538" y="7567"/>
                    </a:cubicBezTo>
                    <a:cubicBezTo>
                      <a:pt x="1458" y="7541"/>
                      <a:pt x="1381" y="7502"/>
                      <a:pt x="1269" y="7456"/>
                    </a:cubicBezTo>
                    <a:cubicBezTo>
                      <a:pt x="1335" y="7306"/>
                      <a:pt x="1388" y="7175"/>
                      <a:pt x="1450" y="7056"/>
                    </a:cubicBezTo>
                    <a:cubicBezTo>
                      <a:pt x="1792" y="6399"/>
                      <a:pt x="2142" y="5741"/>
                      <a:pt x="2488" y="5087"/>
                    </a:cubicBezTo>
                    <a:cubicBezTo>
                      <a:pt x="2619" y="4830"/>
                      <a:pt x="2561" y="4703"/>
                      <a:pt x="2300" y="4634"/>
                    </a:cubicBezTo>
                    <a:cubicBezTo>
                      <a:pt x="1565" y="4441"/>
                      <a:pt x="835" y="4245"/>
                      <a:pt x="100" y="4049"/>
                    </a:cubicBezTo>
                    <a:cubicBezTo>
                      <a:pt x="66" y="4030"/>
                      <a:pt x="31" y="4011"/>
                      <a:pt x="0" y="3988"/>
                    </a:cubicBezTo>
                    <a:cubicBezTo>
                      <a:pt x="120" y="3815"/>
                      <a:pt x="227" y="3653"/>
                      <a:pt x="343" y="3496"/>
                    </a:cubicBezTo>
                    <a:cubicBezTo>
                      <a:pt x="1131" y="2396"/>
                      <a:pt x="1927" y="1296"/>
                      <a:pt x="2715" y="193"/>
                    </a:cubicBezTo>
                    <a:cubicBezTo>
                      <a:pt x="2819" y="43"/>
                      <a:pt x="2927" y="0"/>
                      <a:pt x="3092" y="27"/>
                    </a:cubicBezTo>
                    <a:cubicBezTo>
                      <a:pt x="3719" y="143"/>
                      <a:pt x="4349" y="239"/>
                      <a:pt x="4976" y="343"/>
                    </a:cubicBezTo>
                    <a:cubicBezTo>
                      <a:pt x="5037" y="354"/>
                      <a:pt x="5134" y="396"/>
                      <a:pt x="5137" y="427"/>
                    </a:cubicBezTo>
                    <a:cubicBezTo>
                      <a:pt x="5141" y="504"/>
                      <a:pt x="5122" y="581"/>
                      <a:pt x="5080" y="646"/>
                    </a:cubicBezTo>
                    <a:cubicBezTo>
                      <a:pt x="4711" y="1285"/>
                      <a:pt x="4334" y="1915"/>
                      <a:pt x="3961" y="2554"/>
                    </a:cubicBezTo>
                    <a:cubicBezTo>
                      <a:pt x="3807" y="2823"/>
                      <a:pt x="3838" y="2923"/>
                      <a:pt x="4111" y="3007"/>
                    </a:cubicBezTo>
                    <a:cubicBezTo>
                      <a:pt x="4626" y="3169"/>
                      <a:pt x="5145" y="3311"/>
                      <a:pt x="5664" y="3461"/>
                    </a:cubicBezTo>
                    <a:cubicBezTo>
                      <a:pt x="5722" y="3476"/>
                      <a:pt x="5783" y="3499"/>
                      <a:pt x="5899" y="35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4068345" y="930777"/>
                <a:ext cx="31157" cy="26854"/>
              </a:xfrm>
              <a:custGeom>
                <a:avLst/>
                <a:gdLst/>
                <a:ahLst/>
                <a:cxnLst/>
                <a:rect l="l" t="t" r="r" b="b"/>
                <a:pathLst>
                  <a:path w="601" h="518" extrusionOk="0">
                    <a:moveTo>
                      <a:pt x="347" y="1"/>
                    </a:moveTo>
                    <a:cubicBezTo>
                      <a:pt x="116" y="1"/>
                      <a:pt x="1" y="278"/>
                      <a:pt x="162" y="439"/>
                    </a:cubicBezTo>
                    <a:cubicBezTo>
                      <a:pt x="215" y="493"/>
                      <a:pt x="280" y="517"/>
                      <a:pt x="343" y="517"/>
                    </a:cubicBezTo>
                    <a:cubicBezTo>
                      <a:pt x="475" y="517"/>
                      <a:pt x="601" y="414"/>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4081719" y="781682"/>
                <a:ext cx="31157" cy="26699"/>
              </a:xfrm>
              <a:custGeom>
                <a:avLst/>
                <a:gdLst/>
                <a:ahLst/>
                <a:cxnLst/>
                <a:rect l="l" t="t" r="r" b="b"/>
                <a:pathLst>
                  <a:path w="601" h="515" extrusionOk="0">
                    <a:moveTo>
                      <a:pt x="343" y="1"/>
                    </a:moveTo>
                    <a:cubicBezTo>
                      <a:pt x="116" y="1"/>
                      <a:pt x="0" y="278"/>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4081719" y="578984"/>
                <a:ext cx="31157" cy="26854"/>
              </a:xfrm>
              <a:custGeom>
                <a:avLst/>
                <a:gdLst/>
                <a:ahLst/>
                <a:cxnLst/>
                <a:rect l="l" t="t" r="r" b="b"/>
                <a:pathLst>
                  <a:path w="601" h="518" extrusionOk="0">
                    <a:moveTo>
                      <a:pt x="343" y="0"/>
                    </a:moveTo>
                    <a:cubicBezTo>
                      <a:pt x="116" y="0"/>
                      <a:pt x="0"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008780" y="624604"/>
                <a:ext cx="73202" cy="73616"/>
              </a:xfrm>
              <a:custGeom>
                <a:avLst/>
                <a:gdLst/>
                <a:ahLst/>
                <a:cxnLst/>
                <a:rect l="l" t="t" r="r" b="b"/>
                <a:pathLst>
                  <a:path w="1412" h="1420" extrusionOk="0">
                    <a:moveTo>
                      <a:pt x="693" y="1"/>
                    </a:moveTo>
                    <a:cubicBezTo>
                      <a:pt x="693" y="1"/>
                      <a:pt x="693" y="1"/>
                      <a:pt x="692" y="1"/>
                    </a:cubicBezTo>
                    <a:cubicBezTo>
                      <a:pt x="627" y="5"/>
                      <a:pt x="565" y="508"/>
                      <a:pt x="535" y="543"/>
                    </a:cubicBezTo>
                    <a:cubicBezTo>
                      <a:pt x="469" y="608"/>
                      <a:pt x="0" y="658"/>
                      <a:pt x="4" y="720"/>
                    </a:cubicBezTo>
                    <a:cubicBezTo>
                      <a:pt x="8" y="785"/>
                      <a:pt x="469" y="816"/>
                      <a:pt x="535" y="881"/>
                    </a:cubicBezTo>
                    <a:cubicBezTo>
                      <a:pt x="569" y="916"/>
                      <a:pt x="645" y="1420"/>
                      <a:pt x="714" y="1420"/>
                    </a:cubicBezTo>
                    <a:cubicBezTo>
                      <a:pt x="714" y="1420"/>
                      <a:pt x="715" y="1420"/>
                      <a:pt x="715" y="1420"/>
                    </a:cubicBezTo>
                    <a:cubicBezTo>
                      <a:pt x="785" y="1416"/>
                      <a:pt x="842" y="912"/>
                      <a:pt x="877" y="877"/>
                    </a:cubicBezTo>
                    <a:cubicBezTo>
                      <a:pt x="938" y="816"/>
                      <a:pt x="1411" y="766"/>
                      <a:pt x="1404" y="701"/>
                    </a:cubicBezTo>
                    <a:cubicBezTo>
                      <a:pt x="1396" y="635"/>
                      <a:pt x="938" y="604"/>
                      <a:pt x="873" y="543"/>
                    </a:cubicBezTo>
                    <a:cubicBezTo>
                      <a:pt x="838" y="505"/>
                      <a:pt x="762" y="1"/>
                      <a:pt x="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2" name="Google Shape;702;p41"/>
          <p:cNvGrpSpPr/>
          <p:nvPr/>
        </p:nvGrpSpPr>
        <p:grpSpPr>
          <a:xfrm rot="-1346772">
            <a:off x="279977" y="366770"/>
            <a:ext cx="796414" cy="1397027"/>
            <a:chOff x="822485" y="438217"/>
            <a:chExt cx="796447" cy="1397085"/>
          </a:xfrm>
        </p:grpSpPr>
        <p:sp>
          <p:nvSpPr>
            <p:cNvPr id="703" name="Google Shape;703;p41"/>
            <p:cNvSpPr/>
            <p:nvPr/>
          </p:nvSpPr>
          <p:spPr>
            <a:xfrm>
              <a:off x="822485" y="440950"/>
              <a:ext cx="796447" cy="1391619"/>
            </a:xfrm>
            <a:custGeom>
              <a:avLst/>
              <a:gdLst/>
              <a:ahLst/>
              <a:cxnLst/>
              <a:rect l="l" t="t" r="r" b="b"/>
              <a:pathLst>
                <a:path w="9018" h="15757" extrusionOk="0">
                  <a:moveTo>
                    <a:pt x="966" y="7209"/>
                  </a:moveTo>
                  <a:lnTo>
                    <a:pt x="1481" y="7316"/>
                  </a:lnTo>
                  <a:cubicBezTo>
                    <a:pt x="1381" y="8758"/>
                    <a:pt x="2173" y="10081"/>
                    <a:pt x="3411" y="10531"/>
                  </a:cubicBezTo>
                  <a:lnTo>
                    <a:pt x="3292" y="11115"/>
                  </a:lnTo>
                  <a:cubicBezTo>
                    <a:pt x="1996" y="10623"/>
                    <a:pt x="873" y="9297"/>
                    <a:pt x="966" y="7209"/>
                  </a:cubicBezTo>
                  <a:close/>
                  <a:moveTo>
                    <a:pt x="7564" y="8581"/>
                  </a:moveTo>
                  <a:lnTo>
                    <a:pt x="8010" y="8674"/>
                  </a:lnTo>
                  <a:cubicBezTo>
                    <a:pt x="7291" y="10551"/>
                    <a:pt x="5819" y="11336"/>
                    <a:pt x="4478" y="11336"/>
                  </a:cubicBezTo>
                  <a:cubicBezTo>
                    <a:pt x="4443" y="11336"/>
                    <a:pt x="4408" y="11335"/>
                    <a:pt x="4372" y="11334"/>
                  </a:cubicBezTo>
                  <a:lnTo>
                    <a:pt x="4407" y="11154"/>
                  </a:lnTo>
                  <a:lnTo>
                    <a:pt x="4488" y="10758"/>
                  </a:lnTo>
                  <a:cubicBezTo>
                    <a:pt x="4552" y="10762"/>
                    <a:pt x="4617" y="10765"/>
                    <a:pt x="4681" y="10765"/>
                  </a:cubicBezTo>
                  <a:cubicBezTo>
                    <a:pt x="5932" y="10765"/>
                    <a:pt x="7099" y="9887"/>
                    <a:pt x="7564" y="8581"/>
                  </a:cubicBezTo>
                  <a:close/>
                  <a:moveTo>
                    <a:pt x="4317" y="1"/>
                  </a:moveTo>
                  <a:cubicBezTo>
                    <a:pt x="4178" y="1"/>
                    <a:pt x="4040" y="147"/>
                    <a:pt x="4165" y="268"/>
                  </a:cubicBezTo>
                  <a:cubicBezTo>
                    <a:pt x="4269" y="368"/>
                    <a:pt x="4388" y="453"/>
                    <a:pt x="4495" y="549"/>
                  </a:cubicBezTo>
                  <a:cubicBezTo>
                    <a:pt x="4284" y="618"/>
                    <a:pt x="4084" y="710"/>
                    <a:pt x="3899" y="822"/>
                  </a:cubicBezTo>
                  <a:cubicBezTo>
                    <a:pt x="3882" y="821"/>
                    <a:pt x="3865" y="820"/>
                    <a:pt x="3848" y="820"/>
                  </a:cubicBezTo>
                  <a:cubicBezTo>
                    <a:pt x="3446" y="820"/>
                    <a:pt x="3132" y="1121"/>
                    <a:pt x="3084" y="1560"/>
                  </a:cubicBezTo>
                  <a:cubicBezTo>
                    <a:pt x="2857" y="1864"/>
                    <a:pt x="2692" y="2210"/>
                    <a:pt x="2596" y="2575"/>
                  </a:cubicBezTo>
                  <a:cubicBezTo>
                    <a:pt x="2584" y="2625"/>
                    <a:pt x="2573" y="2671"/>
                    <a:pt x="2565" y="2718"/>
                  </a:cubicBezTo>
                  <a:lnTo>
                    <a:pt x="2404" y="3479"/>
                  </a:lnTo>
                  <a:lnTo>
                    <a:pt x="1846" y="6159"/>
                  </a:lnTo>
                  <a:lnTo>
                    <a:pt x="781" y="5936"/>
                  </a:lnTo>
                  <a:cubicBezTo>
                    <a:pt x="752" y="5930"/>
                    <a:pt x="722" y="5927"/>
                    <a:pt x="693" y="5927"/>
                  </a:cubicBezTo>
                  <a:cubicBezTo>
                    <a:pt x="663" y="5927"/>
                    <a:pt x="633" y="5930"/>
                    <a:pt x="604" y="5936"/>
                  </a:cubicBezTo>
                  <a:cubicBezTo>
                    <a:pt x="558" y="5940"/>
                    <a:pt x="520" y="5955"/>
                    <a:pt x="481" y="5982"/>
                  </a:cubicBezTo>
                  <a:cubicBezTo>
                    <a:pt x="412" y="6017"/>
                    <a:pt x="362" y="6078"/>
                    <a:pt x="335" y="6151"/>
                  </a:cubicBezTo>
                  <a:cubicBezTo>
                    <a:pt x="277" y="6259"/>
                    <a:pt x="243" y="6370"/>
                    <a:pt x="224" y="6490"/>
                  </a:cubicBezTo>
                  <a:cubicBezTo>
                    <a:pt x="1" y="7978"/>
                    <a:pt x="250" y="9320"/>
                    <a:pt x="946" y="10365"/>
                  </a:cubicBezTo>
                  <a:cubicBezTo>
                    <a:pt x="1462" y="11146"/>
                    <a:pt x="2219" y="11730"/>
                    <a:pt x="3103" y="12030"/>
                  </a:cubicBezTo>
                  <a:lnTo>
                    <a:pt x="2834" y="13361"/>
                  </a:lnTo>
                  <a:cubicBezTo>
                    <a:pt x="2462" y="13306"/>
                    <a:pt x="2083" y="13279"/>
                    <a:pt x="1707" y="13279"/>
                  </a:cubicBezTo>
                  <a:cubicBezTo>
                    <a:pt x="1660" y="13279"/>
                    <a:pt x="1612" y="13279"/>
                    <a:pt x="1565" y="13280"/>
                  </a:cubicBezTo>
                  <a:cubicBezTo>
                    <a:pt x="1158" y="13295"/>
                    <a:pt x="754" y="13676"/>
                    <a:pt x="670" y="14080"/>
                  </a:cubicBezTo>
                  <a:lnTo>
                    <a:pt x="658" y="14134"/>
                  </a:lnTo>
                  <a:cubicBezTo>
                    <a:pt x="573" y="14537"/>
                    <a:pt x="823" y="14941"/>
                    <a:pt x="1212" y="15033"/>
                  </a:cubicBezTo>
                  <a:lnTo>
                    <a:pt x="4634" y="15745"/>
                  </a:lnTo>
                  <a:cubicBezTo>
                    <a:pt x="4677" y="15753"/>
                    <a:pt x="4719" y="15757"/>
                    <a:pt x="4762" y="15757"/>
                  </a:cubicBezTo>
                  <a:cubicBezTo>
                    <a:pt x="5107" y="15757"/>
                    <a:pt x="5424" y="15501"/>
                    <a:pt x="5499" y="15141"/>
                  </a:cubicBezTo>
                  <a:lnTo>
                    <a:pt x="5511" y="15087"/>
                  </a:lnTo>
                  <a:cubicBezTo>
                    <a:pt x="5591" y="14683"/>
                    <a:pt x="5376" y="14172"/>
                    <a:pt x="5007" y="13999"/>
                  </a:cubicBezTo>
                  <a:cubicBezTo>
                    <a:pt x="4653" y="13834"/>
                    <a:pt x="4288" y="13699"/>
                    <a:pt x="3911" y="13591"/>
                  </a:cubicBezTo>
                  <a:lnTo>
                    <a:pt x="4184" y="12246"/>
                  </a:lnTo>
                  <a:cubicBezTo>
                    <a:pt x="4279" y="12252"/>
                    <a:pt x="4374" y="12255"/>
                    <a:pt x="4469" y="12255"/>
                  </a:cubicBezTo>
                  <a:cubicBezTo>
                    <a:pt x="5283" y="12255"/>
                    <a:pt x="6079" y="12021"/>
                    <a:pt x="6764" y="11577"/>
                  </a:cubicBezTo>
                  <a:cubicBezTo>
                    <a:pt x="7821" y="10896"/>
                    <a:pt x="8583" y="9766"/>
                    <a:pt x="8975" y="8308"/>
                  </a:cubicBezTo>
                  <a:cubicBezTo>
                    <a:pt x="9006" y="8193"/>
                    <a:pt x="9017" y="8078"/>
                    <a:pt x="9010" y="7958"/>
                  </a:cubicBezTo>
                  <a:cubicBezTo>
                    <a:pt x="9013" y="7882"/>
                    <a:pt x="8990" y="7805"/>
                    <a:pt x="8944" y="7743"/>
                  </a:cubicBezTo>
                  <a:cubicBezTo>
                    <a:pt x="8921" y="7705"/>
                    <a:pt x="8886" y="7674"/>
                    <a:pt x="8852" y="7655"/>
                  </a:cubicBezTo>
                  <a:cubicBezTo>
                    <a:pt x="8802" y="7620"/>
                    <a:pt x="8744" y="7593"/>
                    <a:pt x="8687" y="7582"/>
                  </a:cubicBezTo>
                  <a:lnTo>
                    <a:pt x="7714" y="7382"/>
                  </a:lnTo>
                  <a:lnTo>
                    <a:pt x="7979" y="6109"/>
                  </a:lnTo>
                  <a:lnTo>
                    <a:pt x="8121" y="5436"/>
                  </a:lnTo>
                  <a:lnTo>
                    <a:pt x="8433" y="3936"/>
                  </a:lnTo>
                  <a:cubicBezTo>
                    <a:pt x="8440" y="3898"/>
                    <a:pt x="8448" y="3856"/>
                    <a:pt x="8456" y="3813"/>
                  </a:cubicBezTo>
                  <a:cubicBezTo>
                    <a:pt x="8456" y="3798"/>
                    <a:pt x="8460" y="3787"/>
                    <a:pt x="8460" y="3771"/>
                  </a:cubicBezTo>
                  <a:cubicBezTo>
                    <a:pt x="8464" y="3756"/>
                    <a:pt x="8464" y="3756"/>
                    <a:pt x="8464" y="3744"/>
                  </a:cubicBezTo>
                  <a:cubicBezTo>
                    <a:pt x="8517" y="3379"/>
                    <a:pt x="8498" y="3006"/>
                    <a:pt x="8410" y="2648"/>
                  </a:cubicBezTo>
                  <a:cubicBezTo>
                    <a:pt x="8479" y="2621"/>
                    <a:pt x="8529" y="2556"/>
                    <a:pt x="8533" y="2483"/>
                  </a:cubicBezTo>
                  <a:cubicBezTo>
                    <a:pt x="8594" y="1987"/>
                    <a:pt x="8356" y="1553"/>
                    <a:pt x="7868" y="1476"/>
                  </a:cubicBezTo>
                  <a:cubicBezTo>
                    <a:pt x="7848" y="1476"/>
                    <a:pt x="7829" y="1472"/>
                    <a:pt x="7814" y="1472"/>
                  </a:cubicBezTo>
                  <a:cubicBezTo>
                    <a:pt x="7721" y="1364"/>
                    <a:pt x="7625" y="1264"/>
                    <a:pt x="7521" y="1172"/>
                  </a:cubicBezTo>
                  <a:cubicBezTo>
                    <a:pt x="7652" y="1141"/>
                    <a:pt x="7779" y="1103"/>
                    <a:pt x="7910" y="1064"/>
                  </a:cubicBezTo>
                  <a:cubicBezTo>
                    <a:pt x="7991" y="1037"/>
                    <a:pt x="8083" y="995"/>
                    <a:pt x="8075" y="891"/>
                  </a:cubicBezTo>
                  <a:cubicBezTo>
                    <a:pt x="8075" y="814"/>
                    <a:pt x="8025" y="745"/>
                    <a:pt x="7952" y="722"/>
                  </a:cubicBezTo>
                  <a:cubicBezTo>
                    <a:pt x="7934" y="718"/>
                    <a:pt x="7915" y="716"/>
                    <a:pt x="7896" y="716"/>
                  </a:cubicBezTo>
                  <a:cubicBezTo>
                    <a:pt x="7777" y="716"/>
                    <a:pt x="7643" y="788"/>
                    <a:pt x="7537" y="818"/>
                  </a:cubicBezTo>
                  <a:cubicBezTo>
                    <a:pt x="7414" y="853"/>
                    <a:pt x="7287" y="880"/>
                    <a:pt x="7164" y="907"/>
                  </a:cubicBezTo>
                  <a:cubicBezTo>
                    <a:pt x="6883" y="730"/>
                    <a:pt x="6579" y="607"/>
                    <a:pt x="6256" y="541"/>
                  </a:cubicBezTo>
                  <a:lnTo>
                    <a:pt x="5914" y="468"/>
                  </a:lnTo>
                  <a:cubicBezTo>
                    <a:pt x="5729" y="430"/>
                    <a:pt x="5540" y="411"/>
                    <a:pt x="5350" y="411"/>
                  </a:cubicBezTo>
                  <a:cubicBezTo>
                    <a:pt x="5196" y="411"/>
                    <a:pt x="5043" y="423"/>
                    <a:pt x="4891" y="449"/>
                  </a:cubicBezTo>
                  <a:cubicBezTo>
                    <a:pt x="4849" y="411"/>
                    <a:pt x="4803" y="372"/>
                    <a:pt x="4765" y="330"/>
                  </a:cubicBezTo>
                  <a:cubicBezTo>
                    <a:pt x="4653" y="222"/>
                    <a:pt x="4534" y="118"/>
                    <a:pt x="4407" y="30"/>
                  </a:cubicBezTo>
                  <a:cubicBezTo>
                    <a:pt x="4403" y="22"/>
                    <a:pt x="4395" y="18"/>
                    <a:pt x="4388" y="15"/>
                  </a:cubicBezTo>
                  <a:cubicBezTo>
                    <a:pt x="4365" y="5"/>
                    <a:pt x="4341" y="1"/>
                    <a:pt x="431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41"/>
            <p:cNvGrpSpPr/>
            <p:nvPr/>
          </p:nvGrpSpPr>
          <p:grpSpPr>
            <a:xfrm>
              <a:off x="822522" y="438217"/>
              <a:ext cx="796359" cy="1397085"/>
              <a:chOff x="-419691" y="561767"/>
              <a:chExt cx="796359" cy="1397085"/>
            </a:xfrm>
          </p:grpSpPr>
          <p:sp>
            <p:nvSpPr>
              <p:cNvPr id="705" name="Google Shape;705;p41"/>
              <p:cNvSpPr/>
              <p:nvPr/>
            </p:nvSpPr>
            <p:spPr>
              <a:xfrm>
                <a:off x="-200312" y="1433454"/>
                <a:ext cx="188911" cy="481595"/>
              </a:xfrm>
              <a:custGeom>
                <a:avLst/>
                <a:gdLst/>
                <a:ahLst/>
                <a:cxnLst/>
                <a:rect l="l" t="t" r="r" b="b"/>
                <a:pathLst>
                  <a:path w="2139" h="5453" extrusionOk="0">
                    <a:moveTo>
                      <a:pt x="0" y="5222"/>
                    </a:moveTo>
                    <a:lnTo>
                      <a:pt x="1077" y="5453"/>
                    </a:lnTo>
                    <a:lnTo>
                      <a:pt x="2138" y="231"/>
                    </a:lnTo>
                    <a:lnTo>
                      <a:pt x="1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138225" y="1473814"/>
                <a:ext cx="119317" cy="133889"/>
              </a:xfrm>
              <a:custGeom>
                <a:avLst/>
                <a:gdLst/>
                <a:ahLst/>
                <a:cxnLst/>
                <a:rect l="l" t="t" r="r" b="b"/>
                <a:pathLst>
                  <a:path w="1351" h="1516" extrusionOk="0">
                    <a:moveTo>
                      <a:pt x="1347" y="201"/>
                    </a:moveTo>
                    <a:lnTo>
                      <a:pt x="1081" y="1516"/>
                    </a:lnTo>
                    <a:cubicBezTo>
                      <a:pt x="870" y="1516"/>
                      <a:pt x="662" y="1493"/>
                      <a:pt x="455" y="1450"/>
                    </a:cubicBezTo>
                    <a:cubicBezTo>
                      <a:pt x="301" y="1416"/>
                      <a:pt x="147" y="1370"/>
                      <a:pt x="1" y="1312"/>
                    </a:cubicBezTo>
                    <a:lnTo>
                      <a:pt x="266" y="1"/>
                    </a:lnTo>
                    <a:cubicBezTo>
                      <a:pt x="605" y="155"/>
                      <a:pt x="977" y="220"/>
                      <a:pt x="1350" y="2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368732" y="1732582"/>
                <a:ext cx="443177" cy="226269"/>
              </a:xfrm>
              <a:custGeom>
                <a:avLst/>
                <a:gdLst/>
                <a:ahLst/>
                <a:cxnLst/>
                <a:rect l="l" t="t" r="r" b="b"/>
                <a:pathLst>
                  <a:path w="5018" h="2562" extrusionOk="0">
                    <a:moveTo>
                      <a:pt x="85" y="877"/>
                    </a:moveTo>
                    <a:cubicBezTo>
                      <a:pt x="0" y="1277"/>
                      <a:pt x="246" y="1685"/>
                      <a:pt x="634" y="1777"/>
                    </a:cubicBezTo>
                    <a:lnTo>
                      <a:pt x="4057" y="2489"/>
                    </a:lnTo>
                    <a:cubicBezTo>
                      <a:pt x="4449" y="2562"/>
                      <a:pt x="4837" y="2285"/>
                      <a:pt x="4922" y="1885"/>
                    </a:cubicBezTo>
                    <a:cubicBezTo>
                      <a:pt x="4926" y="1866"/>
                      <a:pt x="4929" y="1846"/>
                      <a:pt x="4933" y="1831"/>
                    </a:cubicBezTo>
                    <a:cubicBezTo>
                      <a:pt x="5018" y="1427"/>
                      <a:pt x="4799" y="916"/>
                      <a:pt x="4433" y="739"/>
                    </a:cubicBezTo>
                    <a:cubicBezTo>
                      <a:pt x="3353" y="247"/>
                      <a:pt x="2176" y="1"/>
                      <a:pt x="992" y="24"/>
                    </a:cubicBezTo>
                    <a:cubicBezTo>
                      <a:pt x="584" y="39"/>
                      <a:pt x="181" y="420"/>
                      <a:pt x="96" y="820"/>
                    </a:cubicBezTo>
                    <a:cubicBezTo>
                      <a:pt x="92" y="839"/>
                      <a:pt x="88" y="858"/>
                      <a:pt x="85" y="8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298785" y="575280"/>
                <a:ext cx="652401" cy="929188"/>
              </a:xfrm>
              <a:custGeom>
                <a:avLst/>
                <a:gdLst/>
                <a:ahLst/>
                <a:cxnLst/>
                <a:rect l="l" t="t" r="r" b="b"/>
                <a:pathLst>
                  <a:path w="7387" h="10521" extrusionOk="0">
                    <a:moveTo>
                      <a:pt x="323" y="6733"/>
                    </a:moveTo>
                    <a:cubicBezTo>
                      <a:pt x="0" y="8287"/>
                      <a:pt x="981" y="9817"/>
                      <a:pt x="2499" y="10133"/>
                    </a:cubicBezTo>
                    <a:lnTo>
                      <a:pt x="2842" y="10206"/>
                    </a:lnTo>
                    <a:cubicBezTo>
                      <a:pt x="4360" y="10521"/>
                      <a:pt x="5872" y="9510"/>
                      <a:pt x="6195" y="7956"/>
                    </a:cubicBezTo>
                    <a:lnTo>
                      <a:pt x="7063" y="3784"/>
                    </a:lnTo>
                    <a:cubicBezTo>
                      <a:pt x="7386" y="2235"/>
                      <a:pt x="6406" y="704"/>
                      <a:pt x="4887" y="389"/>
                    </a:cubicBezTo>
                    <a:lnTo>
                      <a:pt x="4545" y="316"/>
                    </a:lnTo>
                    <a:cubicBezTo>
                      <a:pt x="3026" y="1"/>
                      <a:pt x="1515" y="1012"/>
                      <a:pt x="1192" y="25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315477" y="1146159"/>
                <a:ext cx="579451" cy="390628"/>
              </a:xfrm>
              <a:custGeom>
                <a:avLst/>
                <a:gdLst/>
                <a:ahLst/>
                <a:cxnLst/>
                <a:rect l="l" t="t" r="r" b="b"/>
                <a:pathLst>
                  <a:path w="6561" h="4423" extrusionOk="0">
                    <a:moveTo>
                      <a:pt x="6560" y="1281"/>
                    </a:moveTo>
                    <a:lnTo>
                      <a:pt x="6514" y="1496"/>
                    </a:lnTo>
                    <a:cubicBezTo>
                      <a:pt x="6149" y="3257"/>
                      <a:pt x="4542" y="4422"/>
                      <a:pt x="2954" y="4091"/>
                    </a:cubicBezTo>
                    <a:lnTo>
                      <a:pt x="2596" y="4018"/>
                    </a:lnTo>
                    <a:cubicBezTo>
                      <a:pt x="1004" y="3684"/>
                      <a:pt x="1" y="1973"/>
                      <a:pt x="370" y="216"/>
                    </a:cubicBezTo>
                    <a:lnTo>
                      <a:pt x="4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419691" y="1084691"/>
                <a:ext cx="796359" cy="610627"/>
              </a:xfrm>
              <a:custGeom>
                <a:avLst/>
                <a:gdLst/>
                <a:ahLst/>
                <a:cxnLst/>
                <a:rect l="l" t="t" r="r" b="b"/>
                <a:pathLst>
                  <a:path w="9017" h="6914" extrusionOk="0">
                    <a:moveTo>
                      <a:pt x="227" y="566"/>
                    </a:moveTo>
                    <a:cubicBezTo>
                      <a:pt x="0" y="2057"/>
                      <a:pt x="250" y="3399"/>
                      <a:pt x="946" y="4445"/>
                    </a:cubicBezTo>
                    <a:cubicBezTo>
                      <a:pt x="2223" y="6376"/>
                      <a:pt x="4818" y="6914"/>
                      <a:pt x="6764" y="5656"/>
                    </a:cubicBezTo>
                    <a:cubicBezTo>
                      <a:pt x="7821" y="4976"/>
                      <a:pt x="8582" y="3845"/>
                      <a:pt x="8975" y="2388"/>
                    </a:cubicBezTo>
                    <a:cubicBezTo>
                      <a:pt x="9005" y="2277"/>
                      <a:pt x="9017" y="2154"/>
                      <a:pt x="9005" y="2034"/>
                    </a:cubicBezTo>
                    <a:cubicBezTo>
                      <a:pt x="9013" y="1958"/>
                      <a:pt x="8986" y="1884"/>
                      <a:pt x="8940" y="1819"/>
                    </a:cubicBezTo>
                    <a:cubicBezTo>
                      <a:pt x="8917" y="1784"/>
                      <a:pt x="8886" y="1754"/>
                      <a:pt x="8848" y="1731"/>
                    </a:cubicBezTo>
                    <a:cubicBezTo>
                      <a:pt x="8798" y="1696"/>
                      <a:pt x="8744" y="1673"/>
                      <a:pt x="8682" y="1661"/>
                    </a:cubicBezTo>
                    <a:lnTo>
                      <a:pt x="781" y="12"/>
                    </a:lnTo>
                    <a:cubicBezTo>
                      <a:pt x="719" y="0"/>
                      <a:pt x="662" y="0"/>
                      <a:pt x="600" y="12"/>
                    </a:cubicBezTo>
                    <a:cubicBezTo>
                      <a:pt x="558" y="20"/>
                      <a:pt x="516" y="35"/>
                      <a:pt x="481" y="58"/>
                    </a:cubicBezTo>
                    <a:cubicBezTo>
                      <a:pt x="412" y="97"/>
                      <a:pt x="362" y="158"/>
                      <a:pt x="335" y="231"/>
                    </a:cubicBezTo>
                    <a:cubicBezTo>
                      <a:pt x="277" y="335"/>
                      <a:pt x="243" y="450"/>
                      <a:pt x="227" y="566"/>
                    </a:cubicBezTo>
                    <a:close/>
                    <a:moveTo>
                      <a:pt x="965" y="1285"/>
                    </a:moveTo>
                    <a:lnTo>
                      <a:pt x="8010" y="2753"/>
                    </a:lnTo>
                    <a:cubicBezTo>
                      <a:pt x="7164" y="4953"/>
                      <a:pt x="5287" y="5653"/>
                      <a:pt x="3795" y="5341"/>
                    </a:cubicBezTo>
                    <a:cubicBezTo>
                      <a:pt x="2300" y="5030"/>
                      <a:pt x="862" y="3642"/>
                      <a:pt x="965" y="128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188459" y="870434"/>
                <a:ext cx="139718" cy="102272"/>
              </a:xfrm>
              <a:custGeom>
                <a:avLst/>
                <a:gdLst/>
                <a:ahLst/>
                <a:cxnLst/>
                <a:rect l="l" t="t" r="r" b="b"/>
                <a:pathLst>
                  <a:path w="1582" h="1158" extrusionOk="0">
                    <a:moveTo>
                      <a:pt x="28" y="654"/>
                    </a:moveTo>
                    <a:lnTo>
                      <a:pt x="112" y="215"/>
                    </a:lnTo>
                    <a:cubicBezTo>
                      <a:pt x="135" y="85"/>
                      <a:pt x="258" y="0"/>
                      <a:pt x="389" y="23"/>
                    </a:cubicBezTo>
                    <a:lnTo>
                      <a:pt x="1581" y="254"/>
                    </a:lnTo>
                    <a:cubicBezTo>
                      <a:pt x="1570" y="315"/>
                      <a:pt x="1558" y="381"/>
                      <a:pt x="1546" y="446"/>
                    </a:cubicBezTo>
                    <a:lnTo>
                      <a:pt x="1397" y="1158"/>
                    </a:lnTo>
                    <a:lnTo>
                      <a:pt x="216" y="935"/>
                    </a:lnTo>
                    <a:cubicBezTo>
                      <a:pt x="85" y="908"/>
                      <a:pt x="1" y="785"/>
                      <a:pt x="28" y="6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159932" y="1020131"/>
                <a:ext cx="137687" cy="101653"/>
              </a:xfrm>
              <a:custGeom>
                <a:avLst/>
                <a:gdLst/>
                <a:ahLst/>
                <a:cxnLst/>
                <a:rect l="l" t="t" r="r" b="b"/>
                <a:pathLst>
                  <a:path w="1559" h="1151" extrusionOk="0">
                    <a:moveTo>
                      <a:pt x="1370" y="1150"/>
                    </a:moveTo>
                    <a:lnTo>
                      <a:pt x="216" y="931"/>
                    </a:lnTo>
                    <a:cubicBezTo>
                      <a:pt x="85" y="904"/>
                      <a:pt x="1" y="781"/>
                      <a:pt x="28" y="654"/>
                    </a:cubicBezTo>
                    <a:lnTo>
                      <a:pt x="108" y="212"/>
                    </a:lnTo>
                    <a:cubicBezTo>
                      <a:pt x="135" y="82"/>
                      <a:pt x="258" y="1"/>
                      <a:pt x="389" y="24"/>
                    </a:cubicBezTo>
                    <a:lnTo>
                      <a:pt x="1558" y="2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07465" y="789271"/>
                <a:ext cx="139630" cy="102272"/>
              </a:xfrm>
              <a:custGeom>
                <a:avLst/>
                <a:gdLst/>
                <a:ahLst/>
                <a:cxnLst/>
                <a:rect l="l" t="t" r="r" b="b"/>
                <a:pathLst>
                  <a:path w="1581" h="1158" extrusionOk="0">
                    <a:moveTo>
                      <a:pt x="1558" y="504"/>
                    </a:moveTo>
                    <a:lnTo>
                      <a:pt x="1473" y="942"/>
                    </a:lnTo>
                    <a:cubicBezTo>
                      <a:pt x="1446" y="1073"/>
                      <a:pt x="1323" y="1158"/>
                      <a:pt x="1192" y="1131"/>
                    </a:cubicBezTo>
                    <a:lnTo>
                      <a:pt x="0" y="904"/>
                    </a:lnTo>
                    <a:lnTo>
                      <a:pt x="158" y="139"/>
                    </a:lnTo>
                    <a:cubicBezTo>
                      <a:pt x="170" y="92"/>
                      <a:pt x="181" y="46"/>
                      <a:pt x="193" y="0"/>
                    </a:cubicBezTo>
                    <a:lnTo>
                      <a:pt x="1365" y="223"/>
                    </a:lnTo>
                    <a:cubicBezTo>
                      <a:pt x="1496" y="250"/>
                      <a:pt x="1581" y="373"/>
                      <a:pt x="1558" y="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238376" y="938350"/>
                <a:ext cx="142015" cy="102625"/>
              </a:xfrm>
              <a:custGeom>
                <a:avLst/>
                <a:gdLst/>
                <a:ahLst/>
                <a:cxnLst/>
                <a:rect l="l" t="t" r="r" b="b"/>
                <a:pathLst>
                  <a:path w="1608" h="1162" extrusionOk="0">
                    <a:moveTo>
                      <a:pt x="189" y="0"/>
                    </a:moveTo>
                    <a:lnTo>
                      <a:pt x="1392" y="227"/>
                    </a:lnTo>
                    <a:cubicBezTo>
                      <a:pt x="1523" y="254"/>
                      <a:pt x="1608" y="377"/>
                      <a:pt x="1585" y="508"/>
                    </a:cubicBezTo>
                    <a:lnTo>
                      <a:pt x="1500" y="950"/>
                    </a:lnTo>
                    <a:cubicBezTo>
                      <a:pt x="1473" y="1077"/>
                      <a:pt x="1350" y="1161"/>
                      <a:pt x="1219" y="1138"/>
                    </a:cubicBezTo>
                    <a:lnTo>
                      <a:pt x="1" y="90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195612" y="691328"/>
                <a:ext cx="143428" cy="105716"/>
              </a:xfrm>
              <a:custGeom>
                <a:avLst/>
                <a:gdLst/>
                <a:ahLst/>
                <a:cxnLst/>
                <a:rect l="l" t="t" r="r" b="b"/>
                <a:pathLst>
                  <a:path w="1624" h="1197" extrusionOk="0">
                    <a:moveTo>
                      <a:pt x="774" y="0"/>
                    </a:moveTo>
                    <a:cubicBezTo>
                      <a:pt x="343" y="0"/>
                      <a:pt x="18" y="340"/>
                      <a:pt x="4" y="817"/>
                    </a:cubicBezTo>
                    <a:cubicBezTo>
                      <a:pt x="0" y="950"/>
                      <a:pt x="101" y="1019"/>
                      <a:pt x="200" y="1019"/>
                    </a:cubicBezTo>
                    <a:cubicBezTo>
                      <a:pt x="290" y="1019"/>
                      <a:pt x="378" y="961"/>
                      <a:pt x="381" y="840"/>
                    </a:cubicBezTo>
                    <a:cubicBezTo>
                      <a:pt x="391" y="581"/>
                      <a:pt x="532" y="392"/>
                      <a:pt x="757" y="392"/>
                    </a:cubicBezTo>
                    <a:cubicBezTo>
                      <a:pt x="796" y="392"/>
                      <a:pt x="837" y="397"/>
                      <a:pt x="881" y="409"/>
                    </a:cubicBezTo>
                    <a:cubicBezTo>
                      <a:pt x="1154" y="486"/>
                      <a:pt x="1223" y="713"/>
                      <a:pt x="1189" y="994"/>
                    </a:cubicBezTo>
                    <a:cubicBezTo>
                      <a:pt x="1175" y="1126"/>
                      <a:pt x="1271" y="1196"/>
                      <a:pt x="1370" y="1196"/>
                    </a:cubicBezTo>
                    <a:cubicBezTo>
                      <a:pt x="1460" y="1196"/>
                      <a:pt x="1553" y="1138"/>
                      <a:pt x="1565" y="1017"/>
                    </a:cubicBezTo>
                    <a:cubicBezTo>
                      <a:pt x="1623" y="521"/>
                      <a:pt x="1389" y="86"/>
                      <a:pt x="900" y="9"/>
                    </a:cubicBezTo>
                    <a:cubicBezTo>
                      <a:pt x="857" y="3"/>
                      <a:pt x="815"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148470" y="634187"/>
                <a:ext cx="144487" cy="107306"/>
              </a:xfrm>
              <a:custGeom>
                <a:avLst/>
                <a:gdLst/>
                <a:ahLst/>
                <a:cxnLst/>
                <a:rect l="l" t="t" r="r" b="b"/>
                <a:pathLst>
                  <a:path w="1636" h="1215" extrusionOk="0">
                    <a:moveTo>
                      <a:pt x="774" y="1"/>
                    </a:moveTo>
                    <a:cubicBezTo>
                      <a:pt x="357" y="1"/>
                      <a:pt x="37" y="327"/>
                      <a:pt x="9" y="791"/>
                    </a:cubicBezTo>
                    <a:cubicBezTo>
                      <a:pt x="1" y="928"/>
                      <a:pt x="104" y="1002"/>
                      <a:pt x="205" y="1002"/>
                    </a:cubicBezTo>
                    <a:cubicBezTo>
                      <a:pt x="293" y="1002"/>
                      <a:pt x="379" y="946"/>
                      <a:pt x="386" y="826"/>
                    </a:cubicBezTo>
                    <a:cubicBezTo>
                      <a:pt x="399" y="575"/>
                      <a:pt x="540" y="392"/>
                      <a:pt x="759" y="392"/>
                    </a:cubicBezTo>
                    <a:cubicBezTo>
                      <a:pt x="802" y="392"/>
                      <a:pt x="849" y="399"/>
                      <a:pt x="897" y="414"/>
                    </a:cubicBezTo>
                    <a:cubicBezTo>
                      <a:pt x="1167" y="499"/>
                      <a:pt x="1228" y="730"/>
                      <a:pt x="1186" y="1006"/>
                    </a:cubicBezTo>
                    <a:cubicBezTo>
                      <a:pt x="1167" y="1142"/>
                      <a:pt x="1266" y="1215"/>
                      <a:pt x="1367" y="1215"/>
                    </a:cubicBezTo>
                    <a:cubicBezTo>
                      <a:pt x="1456" y="1215"/>
                      <a:pt x="1546" y="1159"/>
                      <a:pt x="1563" y="1041"/>
                    </a:cubicBezTo>
                    <a:cubicBezTo>
                      <a:pt x="1636" y="545"/>
                      <a:pt x="1409" y="103"/>
                      <a:pt x="924" y="14"/>
                    </a:cubicBezTo>
                    <a:cubicBezTo>
                      <a:pt x="873" y="5"/>
                      <a:pt x="823"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28517" y="739284"/>
                <a:ext cx="121348" cy="99357"/>
              </a:xfrm>
              <a:custGeom>
                <a:avLst/>
                <a:gdLst/>
                <a:ahLst/>
                <a:cxnLst/>
                <a:rect l="l" t="t" r="r" b="b"/>
                <a:pathLst>
                  <a:path w="1374" h="1125" extrusionOk="0">
                    <a:moveTo>
                      <a:pt x="226" y="1"/>
                    </a:moveTo>
                    <a:cubicBezTo>
                      <a:pt x="224" y="1"/>
                      <a:pt x="222" y="1"/>
                      <a:pt x="220" y="1"/>
                    </a:cubicBezTo>
                    <a:cubicBezTo>
                      <a:pt x="108" y="9"/>
                      <a:pt x="47" y="105"/>
                      <a:pt x="35" y="212"/>
                    </a:cubicBezTo>
                    <a:cubicBezTo>
                      <a:pt x="1" y="574"/>
                      <a:pt x="89" y="1024"/>
                      <a:pt x="474" y="1108"/>
                    </a:cubicBezTo>
                    <a:cubicBezTo>
                      <a:pt x="524" y="1120"/>
                      <a:pt x="572" y="1125"/>
                      <a:pt x="619" y="1125"/>
                    </a:cubicBezTo>
                    <a:cubicBezTo>
                      <a:pt x="973" y="1125"/>
                      <a:pt x="1226" y="819"/>
                      <a:pt x="1331" y="459"/>
                    </a:cubicBezTo>
                    <a:cubicBezTo>
                      <a:pt x="1374" y="315"/>
                      <a:pt x="1266" y="226"/>
                      <a:pt x="1155" y="226"/>
                    </a:cubicBezTo>
                    <a:cubicBezTo>
                      <a:pt x="1076" y="226"/>
                      <a:pt x="995" y="271"/>
                      <a:pt x="966" y="374"/>
                    </a:cubicBezTo>
                    <a:cubicBezTo>
                      <a:pt x="922" y="523"/>
                      <a:pt x="799" y="737"/>
                      <a:pt x="635" y="737"/>
                    </a:cubicBezTo>
                    <a:cubicBezTo>
                      <a:pt x="599" y="737"/>
                      <a:pt x="562" y="727"/>
                      <a:pt x="524" y="705"/>
                    </a:cubicBezTo>
                    <a:cubicBezTo>
                      <a:pt x="370" y="616"/>
                      <a:pt x="397" y="347"/>
                      <a:pt x="412" y="189"/>
                    </a:cubicBezTo>
                    <a:cubicBezTo>
                      <a:pt x="423" y="84"/>
                      <a:pt x="317"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174240" y="625002"/>
                <a:ext cx="119935" cy="51048"/>
              </a:xfrm>
              <a:custGeom>
                <a:avLst/>
                <a:gdLst/>
                <a:ahLst/>
                <a:cxnLst/>
                <a:rect l="l" t="t" r="r" b="b"/>
                <a:pathLst>
                  <a:path w="1358" h="578" extrusionOk="0">
                    <a:moveTo>
                      <a:pt x="1172" y="1"/>
                    </a:moveTo>
                    <a:cubicBezTo>
                      <a:pt x="1055" y="1"/>
                      <a:pt x="918" y="73"/>
                      <a:pt x="812" y="103"/>
                    </a:cubicBezTo>
                    <a:cubicBezTo>
                      <a:pt x="612" y="157"/>
                      <a:pt x="408" y="199"/>
                      <a:pt x="204" y="234"/>
                    </a:cubicBezTo>
                    <a:lnTo>
                      <a:pt x="200" y="234"/>
                    </a:lnTo>
                    <a:cubicBezTo>
                      <a:pt x="196" y="234"/>
                      <a:pt x="189" y="238"/>
                      <a:pt x="181" y="238"/>
                    </a:cubicBezTo>
                    <a:cubicBezTo>
                      <a:pt x="31" y="291"/>
                      <a:pt x="0" y="545"/>
                      <a:pt x="181" y="572"/>
                    </a:cubicBezTo>
                    <a:cubicBezTo>
                      <a:pt x="203" y="576"/>
                      <a:pt x="225" y="578"/>
                      <a:pt x="249" y="578"/>
                    </a:cubicBezTo>
                    <a:cubicBezTo>
                      <a:pt x="387" y="578"/>
                      <a:pt x="548" y="517"/>
                      <a:pt x="673" y="487"/>
                    </a:cubicBezTo>
                    <a:cubicBezTo>
                      <a:pt x="846" y="449"/>
                      <a:pt x="1015" y="403"/>
                      <a:pt x="1185" y="349"/>
                    </a:cubicBezTo>
                    <a:cubicBezTo>
                      <a:pt x="1265" y="318"/>
                      <a:pt x="1358" y="280"/>
                      <a:pt x="1350" y="176"/>
                    </a:cubicBezTo>
                    <a:cubicBezTo>
                      <a:pt x="1350" y="99"/>
                      <a:pt x="1300" y="30"/>
                      <a:pt x="1227" y="7"/>
                    </a:cubicBezTo>
                    <a:cubicBezTo>
                      <a:pt x="1209" y="3"/>
                      <a:pt x="1191" y="1"/>
                      <a:pt x="1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62979" y="561767"/>
                <a:ext cx="99534" cy="82753"/>
              </a:xfrm>
              <a:custGeom>
                <a:avLst/>
                <a:gdLst/>
                <a:ahLst/>
                <a:cxnLst/>
                <a:rect l="l" t="t" r="r" b="b"/>
                <a:pathLst>
                  <a:path w="1127" h="937" extrusionOk="0">
                    <a:moveTo>
                      <a:pt x="276" y="0"/>
                    </a:moveTo>
                    <a:cubicBezTo>
                      <a:pt x="138" y="0"/>
                      <a:pt x="1" y="148"/>
                      <a:pt x="122" y="269"/>
                    </a:cubicBezTo>
                    <a:cubicBezTo>
                      <a:pt x="245" y="384"/>
                      <a:pt x="387" y="477"/>
                      <a:pt x="506" y="596"/>
                    </a:cubicBezTo>
                    <a:cubicBezTo>
                      <a:pt x="610" y="700"/>
                      <a:pt x="714" y="831"/>
                      <a:pt x="837" y="911"/>
                    </a:cubicBezTo>
                    <a:cubicBezTo>
                      <a:pt x="866" y="929"/>
                      <a:pt x="894" y="937"/>
                      <a:pt x="920" y="937"/>
                    </a:cubicBezTo>
                    <a:cubicBezTo>
                      <a:pt x="1046" y="937"/>
                      <a:pt x="1127" y="754"/>
                      <a:pt x="1041" y="642"/>
                    </a:cubicBezTo>
                    <a:cubicBezTo>
                      <a:pt x="952" y="531"/>
                      <a:pt x="825" y="431"/>
                      <a:pt x="725" y="331"/>
                    </a:cubicBezTo>
                    <a:cubicBezTo>
                      <a:pt x="614" y="219"/>
                      <a:pt x="495" y="119"/>
                      <a:pt x="368" y="27"/>
                    </a:cubicBezTo>
                    <a:cubicBezTo>
                      <a:pt x="364" y="23"/>
                      <a:pt x="356" y="19"/>
                      <a:pt x="348" y="15"/>
                    </a:cubicBezTo>
                    <a:cubicBezTo>
                      <a:pt x="325" y="5"/>
                      <a:pt x="300"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191833" y="658474"/>
                <a:ext cx="451037" cy="398400"/>
              </a:xfrm>
              <a:custGeom>
                <a:avLst/>
                <a:gdLst/>
                <a:ahLst/>
                <a:cxnLst/>
                <a:rect l="l" t="t" r="r" b="b"/>
                <a:pathLst>
                  <a:path w="5107" h="4511" extrusionOk="0">
                    <a:moveTo>
                      <a:pt x="3380" y="1"/>
                    </a:moveTo>
                    <a:cubicBezTo>
                      <a:pt x="3203" y="1"/>
                      <a:pt x="3115" y="216"/>
                      <a:pt x="3238" y="343"/>
                    </a:cubicBezTo>
                    <a:cubicBezTo>
                      <a:pt x="3279" y="384"/>
                      <a:pt x="3328" y="402"/>
                      <a:pt x="3377" y="402"/>
                    </a:cubicBezTo>
                    <a:cubicBezTo>
                      <a:pt x="3481" y="402"/>
                      <a:pt x="3580" y="321"/>
                      <a:pt x="3580" y="201"/>
                    </a:cubicBezTo>
                    <a:cubicBezTo>
                      <a:pt x="3580" y="89"/>
                      <a:pt x="3492" y="1"/>
                      <a:pt x="3380" y="1"/>
                    </a:cubicBezTo>
                    <a:close/>
                    <a:moveTo>
                      <a:pt x="4907" y="2789"/>
                    </a:moveTo>
                    <a:cubicBezTo>
                      <a:pt x="4730" y="2789"/>
                      <a:pt x="4641" y="3004"/>
                      <a:pt x="4764" y="3131"/>
                    </a:cubicBezTo>
                    <a:cubicBezTo>
                      <a:pt x="4805" y="3171"/>
                      <a:pt x="4855" y="3190"/>
                      <a:pt x="4904" y="3190"/>
                    </a:cubicBezTo>
                    <a:cubicBezTo>
                      <a:pt x="5007" y="3190"/>
                      <a:pt x="5107" y="3109"/>
                      <a:pt x="5107" y="2988"/>
                    </a:cubicBezTo>
                    <a:cubicBezTo>
                      <a:pt x="5107" y="2881"/>
                      <a:pt x="5018" y="2789"/>
                      <a:pt x="4907" y="2789"/>
                    </a:cubicBezTo>
                    <a:close/>
                    <a:moveTo>
                      <a:pt x="1954" y="2869"/>
                    </a:moveTo>
                    <a:cubicBezTo>
                      <a:pt x="1777" y="2869"/>
                      <a:pt x="1688" y="3085"/>
                      <a:pt x="1815" y="3211"/>
                    </a:cubicBezTo>
                    <a:cubicBezTo>
                      <a:pt x="1855" y="3252"/>
                      <a:pt x="1904" y="3270"/>
                      <a:pt x="1952" y="3270"/>
                    </a:cubicBezTo>
                    <a:cubicBezTo>
                      <a:pt x="2054" y="3270"/>
                      <a:pt x="2154" y="3189"/>
                      <a:pt x="2154" y="3069"/>
                    </a:cubicBezTo>
                    <a:cubicBezTo>
                      <a:pt x="2154" y="2958"/>
                      <a:pt x="2065" y="2869"/>
                      <a:pt x="1954" y="2869"/>
                    </a:cubicBezTo>
                    <a:close/>
                    <a:moveTo>
                      <a:pt x="266" y="3619"/>
                    </a:moveTo>
                    <a:cubicBezTo>
                      <a:pt x="89" y="3619"/>
                      <a:pt x="0" y="3834"/>
                      <a:pt x="123" y="3961"/>
                    </a:cubicBezTo>
                    <a:cubicBezTo>
                      <a:pt x="165" y="4002"/>
                      <a:pt x="215" y="4021"/>
                      <a:pt x="265" y="4021"/>
                    </a:cubicBezTo>
                    <a:cubicBezTo>
                      <a:pt x="367" y="4021"/>
                      <a:pt x="466" y="3941"/>
                      <a:pt x="466" y="3819"/>
                    </a:cubicBezTo>
                    <a:cubicBezTo>
                      <a:pt x="466" y="3707"/>
                      <a:pt x="377" y="3619"/>
                      <a:pt x="266" y="3619"/>
                    </a:cubicBezTo>
                    <a:close/>
                    <a:moveTo>
                      <a:pt x="3184" y="4111"/>
                    </a:moveTo>
                    <a:cubicBezTo>
                      <a:pt x="3003" y="4111"/>
                      <a:pt x="2915" y="4327"/>
                      <a:pt x="3042" y="4453"/>
                    </a:cubicBezTo>
                    <a:cubicBezTo>
                      <a:pt x="3081" y="4493"/>
                      <a:pt x="3130" y="4511"/>
                      <a:pt x="3179" y="4511"/>
                    </a:cubicBezTo>
                    <a:cubicBezTo>
                      <a:pt x="3281" y="4511"/>
                      <a:pt x="3380" y="4431"/>
                      <a:pt x="3380" y="4311"/>
                    </a:cubicBezTo>
                    <a:cubicBezTo>
                      <a:pt x="3380" y="4200"/>
                      <a:pt x="3292" y="4111"/>
                      <a:pt x="3184" y="411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92187" y="1288438"/>
                <a:ext cx="380472" cy="197566"/>
              </a:xfrm>
              <a:custGeom>
                <a:avLst/>
                <a:gdLst/>
                <a:ahLst/>
                <a:cxnLst/>
                <a:rect l="l" t="t" r="r" b="b"/>
                <a:pathLst>
                  <a:path w="4308" h="2237" extrusionOk="0">
                    <a:moveTo>
                      <a:pt x="270" y="0"/>
                    </a:moveTo>
                    <a:cubicBezTo>
                      <a:pt x="93" y="0"/>
                      <a:pt x="0" y="216"/>
                      <a:pt x="127" y="343"/>
                    </a:cubicBezTo>
                    <a:cubicBezTo>
                      <a:pt x="168" y="383"/>
                      <a:pt x="218" y="402"/>
                      <a:pt x="267" y="402"/>
                    </a:cubicBezTo>
                    <a:cubicBezTo>
                      <a:pt x="370" y="402"/>
                      <a:pt x="470" y="320"/>
                      <a:pt x="470" y="200"/>
                    </a:cubicBezTo>
                    <a:cubicBezTo>
                      <a:pt x="470" y="89"/>
                      <a:pt x="381" y="0"/>
                      <a:pt x="270" y="0"/>
                    </a:cubicBezTo>
                    <a:close/>
                    <a:moveTo>
                      <a:pt x="4029" y="473"/>
                    </a:moveTo>
                    <a:cubicBezTo>
                      <a:pt x="4026" y="473"/>
                      <a:pt x="4022" y="473"/>
                      <a:pt x="4019" y="473"/>
                    </a:cubicBezTo>
                    <a:cubicBezTo>
                      <a:pt x="3747" y="485"/>
                      <a:pt x="3757" y="901"/>
                      <a:pt x="4020" y="901"/>
                    </a:cubicBezTo>
                    <a:cubicBezTo>
                      <a:pt x="4024" y="901"/>
                      <a:pt x="4029" y="900"/>
                      <a:pt x="4034" y="900"/>
                    </a:cubicBezTo>
                    <a:cubicBezTo>
                      <a:pt x="4307" y="889"/>
                      <a:pt x="4296" y="473"/>
                      <a:pt x="4029" y="473"/>
                    </a:cubicBezTo>
                    <a:close/>
                    <a:moveTo>
                      <a:pt x="2026" y="619"/>
                    </a:moveTo>
                    <a:cubicBezTo>
                      <a:pt x="1848" y="619"/>
                      <a:pt x="1763" y="832"/>
                      <a:pt x="1888" y="958"/>
                    </a:cubicBezTo>
                    <a:cubicBezTo>
                      <a:pt x="1930" y="999"/>
                      <a:pt x="1980" y="1018"/>
                      <a:pt x="2030" y="1018"/>
                    </a:cubicBezTo>
                    <a:cubicBezTo>
                      <a:pt x="2132" y="1018"/>
                      <a:pt x="2231" y="938"/>
                      <a:pt x="2231" y="816"/>
                    </a:cubicBezTo>
                    <a:cubicBezTo>
                      <a:pt x="2231" y="708"/>
                      <a:pt x="2138" y="619"/>
                      <a:pt x="2031" y="619"/>
                    </a:cubicBezTo>
                    <a:cubicBezTo>
                      <a:pt x="2029" y="619"/>
                      <a:pt x="2027" y="619"/>
                      <a:pt x="2026" y="619"/>
                    </a:cubicBezTo>
                    <a:close/>
                    <a:moveTo>
                      <a:pt x="826" y="1477"/>
                    </a:moveTo>
                    <a:cubicBezTo>
                      <a:pt x="823" y="1477"/>
                      <a:pt x="819" y="1477"/>
                      <a:pt x="816" y="1477"/>
                    </a:cubicBezTo>
                    <a:cubicBezTo>
                      <a:pt x="539" y="1488"/>
                      <a:pt x="554" y="1908"/>
                      <a:pt x="820" y="1908"/>
                    </a:cubicBezTo>
                    <a:cubicBezTo>
                      <a:pt x="824" y="1908"/>
                      <a:pt x="827" y="1908"/>
                      <a:pt x="831" y="1908"/>
                    </a:cubicBezTo>
                    <a:cubicBezTo>
                      <a:pt x="1104" y="1896"/>
                      <a:pt x="1093" y="1477"/>
                      <a:pt x="826" y="1477"/>
                    </a:cubicBezTo>
                    <a:close/>
                    <a:moveTo>
                      <a:pt x="3679" y="1016"/>
                    </a:moveTo>
                    <a:cubicBezTo>
                      <a:pt x="3623" y="1016"/>
                      <a:pt x="3567" y="1037"/>
                      <a:pt x="3530" y="1085"/>
                    </a:cubicBezTo>
                    <a:cubicBezTo>
                      <a:pt x="3300" y="1388"/>
                      <a:pt x="2946" y="1581"/>
                      <a:pt x="2588" y="1692"/>
                    </a:cubicBezTo>
                    <a:cubicBezTo>
                      <a:pt x="2365" y="1759"/>
                      <a:pt x="2131" y="1805"/>
                      <a:pt x="1898" y="1805"/>
                    </a:cubicBezTo>
                    <a:cubicBezTo>
                      <a:pt x="1754" y="1805"/>
                      <a:pt x="1610" y="1787"/>
                      <a:pt x="1469" y="1746"/>
                    </a:cubicBezTo>
                    <a:cubicBezTo>
                      <a:pt x="1446" y="1739"/>
                      <a:pt x="1425" y="1736"/>
                      <a:pt x="1404" y="1736"/>
                    </a:cubicBezTo>
                    <a:cubicBezTo>
                      <a:pt x="1190" y="1736"/>
                      <a:pt x="1131" y="2095"/>
                      <a:pt x="1373" y="2165"/>
                    </a:cubicBezTo>
                    <a:cubicBezTo>
                      <a:pt x="1543" y="2215"/>
                      <a:pt x="1722" y="2237"/>
                      <a:pt x="1902" y="2237"/>
                    </a:cubicBezTo>
                    <a:cubicBezTo>
                      <a:pt x="2180" y="2237"/>
                      <a:pt x="2462" y="2184"/>
                      <a:pt x="2719" y="2100"/>
                    </a:cubicBezTo>
                    <a:cubicBezTo>
                      <a:pt x="3142" y="1965"/>
                      <a:pt x="3573" y="1738"/>
                      <a:pt x="3846" y="1377"/>
                    </a:cubicBezTo>
                    <a:cubicBezTo>
                      <a:pt x="3919" y="1285"/>
                      <a:pt x="3926" y="1158"/>
                      <a:pt x="3834" y="1073"/>
                    </a:cubicBezTo>
                    <a:cubicBezTo>
                      <a:pt x="3794" y="1037"/>
                      <a:pt x="3736" y="1016"/>
                      <a:pt x="3679" y="101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391871" y="1120371"/>
                <a:ext cx="644629" cy="511093"/>
              </a:xfrm>
              <a:custGeom>
                <a:avLst/>
                <a:gdLst/>
                <a:ahLst/>
                <a:cxnLst/>
                <a:rect l="l" t="t" r="r" b="b"/>
                <a:pathLst>
                  <a:path w="7299" h="5787" extrusionOk="0">
                    <a:moveTo>
                      <a:pt x="735" y="458"/>
                    </a:moveTo>
                    <a:cubicBezTo>
                      <a:pt x="481" y="385"/>
                      <a:pt x="593" y="0"/>
                      <a:pt x="846" y="73"/>
                    </a:cubicBezTo>
                    <a:cubicBezTo>
                      <a:pt x="1100" y="146"/>
                      <a:pt x="989" y="531"/>
                      <a:pt x="735" y="458"/>
                    </a:cubicBezTo>
                    <a:close/>
                    <a:moveTo>
                      <a:pt x="3907" y="727"/>
                    </a:moveTo>
                    <a:cubicBezTo>
                      <a:pt x="3138" y="558"/>
                      <a:pt x="2361" y="404"/>
                      <a:pt x="1592" y="231"/>
                    </a:cubicBezTo>
                    <a:cubicBezTo>
                      <a:pt x="1342" y="177"/>
                      <a:pt x="1258" y="558"/>
                      <a:pt x="1512" y="615"/>
                    </a:cubicBezTo>
                    <a:cubicBezTo>
                      <a:pt x="2281" y="785"/>
                      <a:pt x="3054" y="938"/>
                      <a:pt x="3823" y="1107"/>
                    </a:cubicBezTo>
                    <a:cubicBezTo>
                      <a:pt x="4072" y="1165"/>
                      <a:pt x="4157" y="785"/>
                      <a:pt x="3903" y="727"/>
                    </a:cubicBezTo>
                    <a:close/>
                    <a:moveTo>
                      <a:pt x="4684" y="884"/>
                    </a:moveTo>
                    <a:cubicBezTo>
                      <a:pt x="4434" y="811"/>
                      <a:pt x="4326" y="1188"/>
                      <a:pt x="4572" y="1261"/>
                    </a:cubicBezTo>
                    <a:cubicBezTo>
                      <a:pt x="4818" y="1334"/>
                      <a:pt x="4930" y="961"/>
                      <a:pt x="4680" y="888"/>
                    </a:cubicBezTo>
                    <a:close/>
                    <a:moveTo>
                      <a:pt x="6430" y="1269"/>
                    </a:moveTo>
                    <a:cubicBezTo>
                      <a:pt x="6253" y="1273"/>
                      <a:pt x="6164" y="1484"/>
                      <a:pt x="6291" y="1611"/>
                    </a:cubicBezTo>
                    <a:cubicBezTo>
                      <a:pt x="6414" y="1738"/>
                      <a:pt x="6629" y="1650"/>
                      <a:pt x="6629" y="1469"/>
                    </a:cubicBezTo>
                    <a:cubicBezTo>
                      <a:pt x="6629" y="1357"/>
                      <a:pt x="6541" y="1269"/>
                      <a:pt x="6430" y="1269"/>
                    </a:cubicBezTo>
                    <a:close/>
                    <a:moveTo>
                      <a:pt x="7099" y="3891"/>
                    </a:moveTo>
                    <a:cubicBezTo>
                      <a:pt x="6922" y="3891"/>
                      <a:pt x="6833" y="4107"/>
                      <a:pt x="6956" y="4234"/>
                    </a:cubicBezTo>
                    <a:cubicBezTo>
                      <a:pt x="7083" y="4357"/>
                      <a:pt x="7298" y="4268"/>
                      <a:pt x="7298" y="4091"/>
                    </a:cubicBezTo>
                    <a:cubicBezTo>
                      <a:pt x="7298" y="3980"/>
                      <a:pt x="7206" y="3891"/>
                      <a:pt x="7095" y="3891"/>
                    </a:cubicBezTo>
                    <a:close/>
                    <a:moveTo>
                      <a:pt x="4023" y="5318"/>
                    </a:moveTo>
                    <a:cubicBezTo>
                      <a:pt x="3846" y="5318"/>
                      <a:pt x="3753" y="5533"/>
                      <a:pt x="3880" y="5660"/>
                    </a:cubicBezTo>
                    <a:cubicBezTo>
                      <a:pt x="4007" y="5787"/>
                      <a:pt x="4222" y="5699"/>
                      <a:pt x="4222" y="5518"/>
                    </a:cubicBezTo>
                    <a:cubicBezTo>
                      <a:pt x="4222" y="5406"/>
                      <a:pt x="4134" y="5314"/>
                      <a:pt x="4023" y="5318"/>
                    </a:cubicBezTo>
                    <a:close/>
                    <a:moveTo>
                      <a:pt x="1554" y="4241"/>
                    </a:moveTo>
                    <a:cubicBezTo>
                      <a:pt x="1377" y="4241"/>
                      <a:pt x="1285" y="4457"/>
                      <a:pt x="1412" y="4583"/>
                    </a:cubicBezTo>
                    <a:cubicBezTo>
                      <a:pt x="1539" y="4706"/>
                      <a:pt x="1754" y="4618"/>
                      <a:pt x="1754" y="4441"/>
                    </a:cubicBezTo>
                    <a:cubicBezTo>
                      <a:pt x="1754" y="4330"/>
                      <a:pt x="1665" y="4241"/>
                      <a:pt x="1554" y="4241"/>
                    </a:cubicBezTo>
                    <a:close/>
                    <a:moveTo>
                      <a:pt x="266" y="1857"/>
                    </a:moveTo>
                    <a:cubicBezTo>
                      <a:pt x="89" y="1857"/>
                      <a:pt x="1" y="2073"/>
                      <a:pt x="124" y="2196"/>
                    </a:cubicBezTo>
                    <a:cubicBezTo>
                      <a:pt x="250" y="2323"/>
                      <a:pt x="466" y="2234"/>
                      <a:pt x="466" y="2057"/>
                    </a:cubicBezTo>
                    <a:cubicBezTo>
                      <a:pt x="466" y="1946"/>
                      <a:pt x="377" y="1857"/>
                      <a:pt x="266" y="185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Findings</a:t>
            </a:r>
            <a:endParaRPr dirty="0"/>
          </a:p>
        </p:txBody>
      </p:sp>
      <p:grpSp>
        <p:nvGrpSpPr>
          <p:cNvPr id="730" name="Google Shape;730;p42"/>
          <p:cNvGrpSpPr/>
          <p:nvPr/>
        </p:nvGrpSpPr>
        <p:grpSpPr>
          <a:xfrm>
            <a:off x="525100" y="1232750"/>
            <a:ext cx="376247" cy="392047"/>
            <a:chOff x="4847525" y="708375"/>
            <a:chExt cx="376247" cy="392047"/>
          </a:xfrm>
        </p:grpSpPr>
        <p:sp>
          <p:nvSpPr>
            <p:cNvPr id="731" name="Google Shape;731;p42"/>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42"/>
            <p:cNvGrpSpPr/>
            <p:nvPr/>
          </p:nvGrpSpPr>
          <p:grpSpPr>
            <a:xfrm>
              <a:off x="4847525" y="708375"/>
              <a:ext cx="376247" cy="392047"/>
              <a:chOff x="4471275" y="627875"/>
              <a:chExt cx="376247" cy="392047"/>
            </a:xfrm>
          </p:grpSpPr>
          <p:sp>
            <p:nvSpPr>
              <p:cNvPr id="733" name="Google Shape;733;p42"/>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5" name="Google Shape;735;p42"/>
          <p:cNvGrpSpPr/>
          <p:nvPr/>
        </p:nvGrpSpPr>
        <p:grpSpPr>
          <a:xfrm rot="311199">
            <a:off x="4287079" y="3676094"/>
            <a:ext cx="419893" cy="910788"/>
            <a:chOff x="5135687" y="207445"/>
            <a:chExt cx="419895" cy="910793"/>
          </a:xfrm>
        </p:grpSpPr>
        <p:sp>
          <p:nvSpPr>
            <p:cNvPr id="736" name="Google Shape;736;p42"/>
            <p:cNvSpPr/>
            <p:nvPr/>
          </p:nvSpPr>
          <p:spPr>
            <a:xfrm>
              <a:off x="5135687" y="208075"/>
              <a:ext cx="419895" cy="909539"/>
            </a:xfrm>
            <a:custGeom>
              <a:avLst/>
              <a:gdLst/>
              <a:ahLst/>
              <a:cxnLst/>
              <a:rect l="l" t="t" r="r" b="b"/>
              <a:pathLst>
                <a:path w="5903" h="12787" extrusionOk="0">
                  <a:moveTo>
                    <a:pt x="3004" y="1"/>
                  </a:moveTo>
                  <a:cubicBezTo>
                    <a:pt x="2889" y="1"/>
                    <a:pt x="2802" y="53"/>
                    <a:pt x="2715" y="171"/>
                  </a:cubicBezTo>
                  <a:cubicBezTo>
                    <a:pt x="1931" y="1279"/>
                    <a:pt x="1135" y="2374"/>
                    <a:pt x="343" y="3478"/>
                  </a:cubicBezTo>
                  <a:cubicBezTo>
                    <a:pt x="231" y="3636"/>
                    <a:pt x="124" y="3793"/>
                    <a:pt x="1" y="3966"/>
                  </a:cubicBezTo>
                  <a:cubicBezTo>
                    <a:pt x="35" y="3993"/>
                    <a:pt x="66" y="4012"/>
                    <a:pt x="104" y="4032"/>
                  </a:cubicBezTo>
                  <a:cubicBezTo>
                    <a:pt x="839" y="4224"/>
                    <a:pt x="1569" y="4424"/>
                    <a:pt x="2304" y="4612"/>
                  </a:cubicBezTo>
                  <a:cubicBezTo>
                    <a:pt x="2565" y="4681"/>
                    <a:pt x="2623" y="4812"/>
                    <a:pt x="2488" y="5066"/>
                  </a:cubicBezTo>
                  <a:cubicBezTo>
                    <a:pt x="2146" y="5727"/>
                    <a:pt x="1796" y="6381"/>
                    <a:pt x="1454" y="7038"/>
                  </a:cubicBezTo>
                  <a:cubicBezTo>
                    <a:pt x="1389" y="7158"/>
                    <a:pt x="1339" y="7288"/>
                    <a:pt x="1273" y="7434"/>
                  </a:cubicBezTo>
                  <a:cubicBezTo>
                    <a:pt x="1385" y="7484"/>
                    <a:pt x="1466" y="7523"/>
                    <a:pt x="1542" y="7550"/>
                  </a:cubicBezTo>
                  <a:cubicBezTo>
                    <a:pt x="1850" y="7654"/>
                    <a:pt x="2161" y="7750"/>
                    <a:pt x="2465" y="7861"/>
                  </a:cubicBezTo>
                  <a:cubicBezTo>
                    <a:pt x="2688" y="7938"/>
                    <a:pt x="2731" y="8061"/>
                    <a:pt x="2631" y="8292"/>
                  </a:cubicBezTo>
                  <a:cubicBezTo>
                    <a:pt x="2142" y="9469"/>
                    <a:pt x="1650" y="10641"/>
                    <a:pt x="1158" y="11814"/>
                  </a:cubicBezTo>
                  <a:cubicBezTo>
                    <a:pt x="1031" y="12118"/>
                    <a:pt x="900" y="12418"/>
                    <a:pt x="773" y="12721"/>
                  </a:cubicBezTo>
                  <a:lnTo>
                    <a:pt x="843" y="12787"/>
                  </a:lnTo>
                  <a:lnTo>
                    <a:pt x="5114" y="7261"/>
                  </a:lnTo>
                  <a:cubicBezTo>
                    <a:pt x="4772" y="7135"/>
                    <a:pt x="4499" y="7035"/>
                    <a:pt x="4230" y="6946"/>
                  </a:cubicBezTo>
                  <a:cubicBezTo>
                    <a:pt x="3919" y="6842"/>
                    <a:pt x="3873" y="6712"/>
                    <a:pt x="4061" y="6419"/>
                  </a:cubicBezTo>
                  <a:cubicBezTo>
                    <a:pt x="4568" y="5620"/>
                    <a:pt x="5076" y="4820"/>
                    <a:pt x="5580" y="4020"/>
                  </a:cubicBezTo>
                  <a:cubicBezTo>
                    <a:pt x="5676" y="3866"/>
                    <a:pt x="5772" y="3716"/>
                    <a:pt x="5903" y="3516"/>
                  </a:cubicBezTo>
                  <a:cubicBezTo>
                    <a:pt x="5787" y="3478"/>
                    <a:pt x="5726" y="3459"/>
                    <a:pt x="5664" y="3443"/>
                  </a:cubicBezTo>
                  <a:cubicBezTo>
                    <a:pt x="5149" y="3293"/>
                    <a:pt x="4630" y="3151"/>
                    <a:pt x="4115" y="2990"/>
                  </a:cubicBezTo>
                  <a:cubicBezTo>
                    <a:pt x="3838" y="2905"/>
                    <a:pt x="3807" y="2801"/>
                    <a:pt x="3965" y="2536"/>
                  </a:cubicBezTo>
                  <a:cubicBezTo>
                    <a:pt x="4338" y="1898"/>
                    <a:pt x="4715" y="1267"/>
                    <a:pt x="5084" y="629"/>
                  </a:cubicBezTo>
                  <a:cubicBezTo>
                    <a:pt x="5122" y="563"/>
                    <a:pt x="5145" y="486"/>
                    <a:pt x="5141" y="410"/>
                  </a:cubicBezTo>
                  <a:cubicBezTo>
                    <a:pt x="5138" y="375"/>
                    <a:pt x="5038" y="336"/>
                    <a:pt x="4980" y="325"/>
                  </a:cubicBezTo>
                  <a:cubicBezTo>
                    <a:pt x="4353" y="217"/>
                    <a:pt x="3723" y="121"/>
                    <a:pt x="3092" y="10"/>
                  </a:cubicBezTo>
                  <a:cubicBezTo>
                    <a:pt x="3061" y="4"/>
                    <a:pt x="3031" y="1"/>
                    <a:pt x="3004"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42"/>
            <p:cNvGrpSpPr/>
            <p:nvPr/>
          </p:nvGrpSpPr>
          <p:grpSpPr>
            <a:xfrm>
              <a:off x="5135822" y="207445"/>
              <a:ext cx="419614" cy="910793"/>
              <a:chOff x="3914482" y="522167"/>
              <a:chExt cx="305819" cy="663843"/>
            </a:xfrm>
          </p:grpSpPr>
          <p:sp>
            <p:nvSpPr>
              <p:cNvPr id="738" name="Google Shape;738;p42"/>
              <p:cNvSpPr/>
              <p:nvPr/>
            </p:nvSpPr>
            <p:spPr>
              <a:xfrm>
                <a:off x="3914482" y="522167"/>
                <a:ext cx="305819" cy="663843"/>
              </a:xfrm>
              <a:custGeom>
                <a:avLst/>
                <a:gdLst/>
                <a:ahLst/>
                <a:cxnLst/>
                <a:rect l="l" t="t" r="r" b="b"/>
                <a:pathLst>
                  <a:path w="5899" h="12805" extrusionOk="0">
                    <a:moveTo>
                      <a:pt x="5899" y="3534"/>
                    </a:moveTo>
                    <a:lnTo>
                      <a:pt x="5580" y="4038"/>
                    </a:lnTo>
                    <a:cubicBezTo>
                      <a:pt x="5072" y="4837"/>
                      <a:pt x="4565" y="5637"/>
                      <a:pt x="4057" y="6437"/>
                    </a:cubicBezTo>
                    <a:cubicBezTo>
                      <a:pt x="3872" y="6729"/>
                      <a:pt x="3915" y="6860"/>
                      <a:pt x="4226" y="6964"/>
                    </a:cubicBezTo>
                    <a:cubicBezTo>
                      <a:pt x="4499" y="7052"/>
                      <a:pt x="4768" y="7156"/>
                      <a:pt x="5114" y="7279"/>
                    </a:cubicBezTo>
                    <a:lnTo>
                      <a:pt x="842" y="12804"/>
                    </a:lnTo>
                    <a:lnTo>
                      <a:pt x="769" y="12739"/>
                    </a:lnTo>
                    <a:lnTo>
                      <a:pt x="1154" y="11832"/>
                    </a:lnTo>
                    <a:cubicBezTo>
                      <a:pt x="1646" y="10659"/>
                      <a:pt x="2138" y="9486"/>
                      <a:pt x="2630" y="8310"/>
                    </a:cubicBezTo>
                    <a:cubicBezTo>
                      <a:pt x="2727" y="8075"/>
                      <a:pt x="2684" y="7956"/>
                      <a:pt x="2465" y="7879"/>
                    </a:cubicBezTo>
                    <a:cubicBezTo>
                      <a:pt x="2157" y="7767"/>
                      <a:pt x="1846" y="7671"/>
                      <a:pt x="1538" y="7567"/>
                    </a:cubicBezTo>
                    <a:cubicBezTo>
                      <a:pt x="1458" y="7541"/>
                      <a:pt x="1381" y="7502"/>
                      <a:pt x="1269" y="7456"/>
                    </a:cubicBezTo>
                    <a:cubicBezTo>
                      <a:pt x="1335" y="7306"/>
                      <a:pt x="1388" y="7175"/>
                      <a:pt x="1450" y="7056"/>
                    </a:cubicBezTo>
                    <a:cubicBezTo>
                      <a:pt x="1792" y="6399"/>
                      <a:pt x="2142" y="5741"/>
                      <a:pt x="2488" y="5087"/>
                    </a:cubicBezTo>
                    <a:cubicBezTo>
                      <a:pt x="2619" y="4830"/>
                      <a:pt x="2561" y="4703"/>
                      <a:pt x="2300" y="4634"/>
                    </a:cubicBezTo>
                    <a:cubicBezTo>
                      <a:pt x="1565" y="4441"/>
                      <a:pt x="835" y="4245"/>
                      <a:pt x="100" y="4049"/>
                    </a:cubicBezTo>
                    <a:cubicBezTo>
                      <a:pt x="66" y="4030"/>
                      <a:pt x="31" y="4011"/>
                      <a:pt x="0" y="3988"/>
                    </a:cubicBezTo>
                    <a:cubicBezTo>
                      <a:pt x="120" y="3815"/>
                      <a:pt x="227" y="3653"/>
                      <a:pt x="343" y="3496"/>
                    </a:cubicBezTo>
                    <a:cubicBezTo>
                      <a:pt x="1131" y="2396"/>
                      <a:pt x="1927" y="1296"/>
                      <a:pt x="2715" y="193"/>
                    </a:cubicBezTo>
                    <a:cubicBezTo>
                      <a:pt x="2819" y="43"/>
                      <a:pt x="2927" y="0"/>
                      <a:pt x="3092" y="27"/>
                    </a:cubicBezTo>
                    <a:cubicBezTo>
                      <a:pt x="3719" y="143"/>
                      <a:pt x="4349" y="239"/>
                      <a:pt x="4976" y="343"/>
                    </a:cubicBezTo>
                    <a:cubicBezTo>
                      <a:pt x="5037" y="354"/>
                      <a:pt x="5134" y="396"/>
                      <a:pt x="5137" y="427"/>
                    </a:cubicBezTo>
                    <a:cubicBezTo>
                      <a:pt x="5141" y="504"/>
                      <a:pt x="5122" y="581"/>
                      <a:pt x="5080" y="646"/>
                    </a:cubicBezTo>
                    <a:cubicBezTo>
                      <a:pt x="4711" y="1285"/>
                      <a:pt x="4334" y="1915"/>
                      <a:pt x="3961" y="2554"/>
                    </a:cubicBezTo>
                    <a:cubicBezTo>
                      <a:pt x="3807" y="2823"/>
                      <a:pt x="3838" y="2923"/>
                      <a:pt x="4111" y="3007"/>
                    </a:cubicBezTo>
                    <a:cubicBezTo>
                      <a:pt x="4626" y="3169"/>
                      <a:pt x="5145" y="3311"/>
                      <a:pt x="5664" y="3461"/>
                    </a:cubicBezTo>
                    <a:cubicBezTo>
                      <a:pt x="5722" y="3476"/>
                      <a:pt x="5783" y="3499"/>
                      <a:pt x="5899" y="35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4068345" y="930777"/>
                <a:ext cx="31157" cy="26854"/>
              </a:xfrm>
              <a:custGeom>
                <a:avLst/>
                <a:gdLst/>
                <a:ahLst/>
                <a:cxnLst/>
                <a:rect l="l" t="t" r="r" b="b"/>
                <a:pathLst>
                  <a:path w="601" h="518" extrusionOk="0">
                    <a:moveTo>
                      <a:pt x="347" y="1"/>
                    </a:moveTo>
                    <a:cubicBezTo>
                      <a:pt x="116" y="1"/>
                      <a:pt x="1" y="278"/>
                      <a:pt x="162" y="439"/>
                    </a:cubicBezTo>
                    <a:cubicBezTo>
                      <a:pt x="215" y="493"/>
                      <a:pt x="280" y="517"/>
                      <a:pt x="343" y="517"/>
                    </a:cubicBezTo>
                    <a:cubicBezTo>
                      <a:pt x="475" y="517"/>
                      <a:pt x="601" y="414"/>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4081719" y="781682"/>
                <a:ext cx="31157" cy="26699"/>
              </a:xfrm>
              <a:custGeom>
                <a:avLst/>
                <a:gdLst/>
                <a:ahLst/>
                <a:cxnLst/>
                <a:rect l="l" t="t" r="r" b="b"/>
                <a:pathLst>
                  <a:path w="601" h="515" extrusionOk="0">
                    <a:moveTo>
                      <a:pt x="343" y="1"/>
                    </a:moveTo>
                    <a:cubicBezTo>
                      <a:pt x="116" y="1"/>
                      <a:pt x="0" y="278"/>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4081719" y="578984"/>
                <a:ext cx="31157" cy="26854"/>
              </a:xfrm>
              <a:custGeom>
                <a:avLst/>
                <a:gdLst/>
                <a:ahLst/>
                <a:cxnLst/>
                <a:rect l="l" t="t" r="r" b="b"/>
                <a:pathLst>
                  <a:path w="601" h="518" extrusionOk="0">
                    <a:moveTo>
                      <a:pt x="343" y="0"/>
                    </a:moveTo>
                    <a:cubicBezTo>
                      <a:pt x="116" y="0"/>
                      <a:pt x="0"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4008780" y="624604"/>
                <a:ext cx="73202" cy="73616"/>
              </a:xfrm>
              <a:custGeom>
                <a:avLst/>
                <a:gdLst/>
                <a:ahLst/>
                <a:cxnLst/>
                <a:rect l="l" t="t" r="r" b="b"/>
                <a:pathLst>
                  <a:path w="1412" h="1420" extrusionOk="0">
                    <a:moveTo>
                      <a:pt x="693" y="1"/>
                    </a:moveTo>
                    <a:cubicBezTo>
                      <a:pt x="693" y="1"/>
                      <a:pt x="693" y="1"/>
                      <a:pt x="692" y="1"/>
                    </a:cubicBezTo>
                    <a:cubicBezTo>
                      <a:pt x="627" y="5"/>
                      <a:pt x="565" y="508"/>
                      <a:pt x="535" y="543"/>
                    </a:cubicBezTo>
                    <a:cubicBezTo>
                      <a:pt x="469" y="608"/>
                      <a:pt x="0" y="658"/>
                      <a:pt x="4" y="720"/>
                    </a:cubicBezTo>
                    <a:cubicBezTo>
                      <a:pt x="8" y="785"/>
                      <a:pt x="469" y="816"/>
                      <a:pt x="535" y="881"/>
                    </a:cubicBezTo>
                    <a:cubicBezTo>
                      <a:pt x="569" y="916"/>
                      <a:pt x="645" y="1420"/>
                      <a:pt x="714" y="1420"/>
                    </a:cubicBezTo>
                    <a:cubicBezTo>
                      <a:pt x="714" y="1420"/>
                      <a:pt x="715" y="1420"/>
                      <a:pt x="715" y="1420"/>
                    </a:cubicBezTo>
                    <a:cubicBezTo>
                      <a:pt x="785" y="1416"/>
                      <a:pt x="842" y="912"/>
                      <a:pt x="877" y="877"/>
                    </a:cubicBezTo>
                    <a:cubicBezTo>
                      <a:pt x="938" y="816"/>
                      <a:pt x="1411" y="766"/>
                      <a:pt x="1404" y="701"/>
                    </a:cubicBezTo>
                    <a:cubicBezTo>
                      <a:pt x="1396" y="635"/>
                      <a:pt x="938" y="604"/>
                      <a:pt x="873" y="543"/>
                    </a:cubicBezTo>
                    <a:cubicBezTo>
                      <a:pt x="838" y="505"/>
                      <a:pt x="762" y="1"/>
                      <a:pt x="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42"/>
          <p:cNvGrpSpPr/>
          <p:nvPr/>
        </p:nvGrpSpPr>
        <p:grpSpPr>
          <a:xfrm flipH="1">
            <a:off x="4202855" y="2588399"/>
            <a:ext cx="585893" cy="639597"/>
            <a:chOff x="4996737" y="3506702"/>
            <a:chExt cx="585893" cy="639597"/>
          </a:xfrm>
        </p:grpSpPr>
        <p:sp>
          <p:nvSpPr>
            <p:cNvPr id="744" name="Google Shape;744;p42"/>
            <p:cNvSpPr/>
            <p:nvPr/>
          </p:nvSpPr>
          <p:spPr>
            <a:xfrm>
              <a:off x="4996737" y="3816410"/>
              <a:ext cx="325521" cy="329889"/>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5322252" y="3506702"/>
              <a:ext cx="260378" cy="263878"/>
            </a:xfrm>
            <a:custGeom>
              <a:avLst/>
              <a:gdLst/>
              <a:ahLst/>
              <a:cxnLst/>
              <a:rect l="l" t="t" r="r" b="b"/>
              <a:pathLst>
                <a:path w="3124" h="3166" extrusionOk="0">
                  <a:moveTo>
                    <a:pt x="1537" y="1"/>
                  </a:moveTo>
                  <a:cubicBezTo>
                    <a:pt x="1536" y="1"/>
                    <a:pt x="1536" y="1"/>
                    <a:pt x="1535" y="1"/>
                  </a:cubicBezTo>
                  <a:cubicBezTo>
                    <a:pt x="1385" y="12"/>
                    <a:pt x="1251" y="1135"/>
                    <a:pt x="1181" y="1208"/>
                  </a:cubicBezTo>
                  <a:cubicBezTo>
                    <a:pt x="1039" y="1358"/>
                    <a:pt x="1" y="1462"/>
                    <a:pt x="9" y="1608"/>
                  </a:cubicBezTo>
                  <a:cubicBezTo>
                    <a:pt x="16" y="1750"/>
                    <a:pt x="1039" y="1820"/>
                    <a:pt x="1181" y="1958"/>
                  </a:cubicBezTo>
                  <a:cubicBezTo>
                    <a:pt x="1262" y="2035"/>
                    <a:pt x="1430" y="3165"/>
                    <a:pt x="1584" y="3165"/>
                  </a:cubicBezTo>
                  <a:cubicBezTo>
                    <a:pt x="1584" y="3165"/>
                    <a:pt x="1585" y="3165"/>
                    <a:pt x="1585" y="3165"/>
                  </a:cubicBezTo>
                  <a:cubicBezTo>
                    <a:pt x="1735" y="3154"/>
                    <a:pt x="1866" y="2035"/>
                    <a:pt x="1939" y="1958"/>
                  </a:cubicBezTo>
                  <a:cubicBezTo>
                    <a:pt x="2077" y="1812"/>
                    <a:pt x="3123" y="1704"/>
                    <a:pt x="3115" y="1558"/>
                  </a:cubicBezTo>
                  <a:cubicBezTo>
                    <a:pt x="3108" y="1416"/>
                    <a:pt x="2073" y="1343"/>
                    <a:pt x="1935" y="1208"/>
                  </a:cubicBezTo>
                  <a:cubicBezTo>
                    <a:pt x="1855" y="1128"/>
                    <a:pt x="1686" y="1"/>
                    <a:pt x="1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C0E161F-AD01-F2E8-F40D-067043E61A08}"/>
              </a:ext>
            </a:extLst>
          </p:cNvPr>
          <p:cNvSpPr txBox="1"/>
          <p:nvPr/>
        </p:nvSpPr>
        <p:spPr>
          <a:xfrm>
            <a:off x="662759" y="1068824"/>
            <a:ext cx="7956141" cy="5367912"/>
          </a:xfrm>
          <a:prstGeom prst="rect">
            <a:avLst/>
          </a:prstGeom>
          <a:noFill/>
        </p:spPr>
        <p:txBody>
          <a:bodyPr wrap="square" rtlCol="0">
            <a:spAutoFit/>
          </a:bodyPr>
          <a:lstStyle/>
          <a:p>
            <a:r>
              <a:rPr lang="en-US" sz="2800" dirty="0">
                <a:solidFill>
                  <a:schemeClr val="bg1">
                    <a:lumMod val="75000"/>
                  </a:schemeClr>
                </a:solidFill>
                <a:latin typeface="Sigmar One" panose="020B0604020202020204" charset="0"/>
              </a:rPr>
              <a:t>Top 10 most viewed songs</a:t>
            </a:r>
          </a:p>
          <a:p>
            <a:endParaRPr lang="en-US" dirty="0">
              <a:solidFill>
                <a:schemeClr val="bg1">
                  <a:lumMod val="75000"/>
                </a:schemeClr>
              </a:solidFill>
              <a:latin typeface="Sigmar One" panose="020B0604020202020204" charset="0"/>
            </a:endParaRPr>
          </a:p>
          <a:p>
            <a:pPr marL="342900" indent="-342900">
              <a:buAutoNum type="arabicPeriod"/>
            </a:pPr>
            <a:r>
              <a:rPr lang="en-US" sz="2000" dirty="0">
                <a:solidFill>
                  <a:schemeClr val="bg1">
                    <a:lumMod val="75000"/>
                  </a:schemeClr>
                </a:solidFill>
                <a:latin typeface="Sigmar One" panose="020B0604020202020204" charset="0"/>
              </a:rPr>
              <a:t>Bum </a:t>
            </a:r>
            <a:r>
              <a:rPr lang="en-US" sz="2000" dirty="0" err="1">
                <a:solidFill>
                  <a:schemeClr val="bg1">
                    <a:lumMod val="75000"/>
                  </a:schemeClr>
                </a:solidFill>
                <a:latin typeface="Sigmar One" panose="020B0604020202020204" charset="0"/>
              </a:rPr>
              <a:t>Bum</a:t>
            </a:r>
            <a:r>
              <a:rPr lang="en-US" sz="2000" dirty="0">
                <a:solidFill>
                  <a:schemeClr val="bg1">
                    <a:lumMod val="75000"/>
                  </a:schemeClr>
                </a:solidFill>
                <a:latin typeface="Sigmar One" panose="020B0604020202020204" charset="0"/>
              </a:rPr>
              <a:t> Bole (Movie: Tare </a:t>
            </a:r>
            <a:r>
              <a:rPr lang="en-US" sz="2000" dirty="0" err="1">
                <a:solidFill>
                  <a:schemeClr val="bg1">
                    <a:lumMod val="75000"/>
                  </a:schemeClr>
                </a:solidFill>
                <a:latin typeface="Sigmar One" panose="020B0604020202020204" charset="0"/>
              </a:rPr>
              <a:t>zammen</a:t>
            </a:r>
            <a:r>
              <a:rPr lang="en-US" sz="2000" dirty="0">
                <a:solidFill>
                  <a:schemeClr val="bg1">
                    <a:lumMod val="75000"/>
                  </a:schemeClr>
                </a:solidFill>
                <a:latin typeface="Sigmar One" panose="020B0604020202020204" charset="0"/>
              </a:rPr>
              <a:t> par).</a:t>
            </a:r>
          </a:p>
          <a:p>
            <a:pPr marL="342900" indent="-342900">
              <a:buAutoNum type="arabicPeriod"/>
            </a:pPr>
            <a:r>
              <a:rPr lang="en-US" sz="2000" dirty="0">
                <a:solidFill>
                  <a:schemeClr val="bg1">
                    <a:lumMod val="75000"/>
                  </a:schemeClr>
                </a:solidFill>
                <a:latin typeface="Sigmar One" panose="020B0604020202020204" charset="0"/>
              </a:rPr>
              <a:t>Chum </a:t>
            </a:r>
            <a:r>
              <a:rPr lang="en-US" sz="2000" dirty="0" err="1">
                <a:solidFill>
                  <a:schemeClr val="bg1">
                    <a:lumMod val="75000"/>
                  </a:schemeClr>
                </a:solidFill>
                <a:latin typeface="Sigmar One" panose="020B0604020202020204" charset="0"/>
              </a:rPr>
              <a:t>Chum</a:t>
            </a:r>
            <a:r>
              <a:rPr lang="en-US" sz="2000" dirty="0">
                <a:solidFill>
                  <a:schemeClr val="bg1">
                    <a:lumMod val="75000"/>
                  </a:schemeClr>
                </a:solidFill>
                <a:latin typeface="Sigmar One" panose="020B0604020202020204" charset="0"/>
              </a:rPr>
              <a:t> </a:t>
            </a:r>
            <a:r>
              <a:rPr lang="en-US" sz="2000" dirty="0" err="1">
                <a:solidFill>
                  <a:schemeClr val="bg1">
                    <a:lumMod val="75000"/>
                  </a:schemeClr>
                </a:solidFill>
                <a:latin typeface="Sigmar One" panose="020B0604020202020204" charset="0"/>
              </a:rPr>
              <a:t>Nachu</a:t>
            </a:r>
            <a:r>
              <a:rPr lang="en-US" sz="2000" dirty="0">
                <a:solidFill>
                  <a:schemeClr val="bg1">
                    <a:lumMod val="75000"/>
                  </a:schemeClr>
                </a:solidFill>
                <a:latin typeface="Sigmar One" panose="020B0604020202020204" charset="0"/>
              </a:rPr>
              <a:t> Main </a:t>
            </a:r>
            <a:r>
              <a:rPr lang="en-US" sz="2000" dirty="0" err="1">
                <a:solidFill>
                  <a:schemeClr val="bg1">
                    <a:lumMod val="75000"/>
                  </a:schemeClr>
                </a:solidFill>
                <a:latin typeface="Sigmar One" panose="020B0604020202020204" charset="0"/>
              </a:rPr>
              <a:t>Aaj</a:t>
            </a:r>
            <a:r>
              <a:rPr lang="en-US" sz="2000" dirty="0">
                <a:solidFill>
                  <a:schemeClr val="bg1">
                    <a:lumMod val="75000"/>
                  </a:schemeClr>
                </a:solidFill>
                <a:latin typeface="Sigmar One" panose="020B0604020202020204" charset="0"/>
              </a:rPr>
              <a:t>.</a:t>
            </a:r>
          </a:p>
          <a:p>
            <a:pPr marL="342900" indent="-342900">
              <a:buAutoNum type="arabicPeriod"/>
            </a:pPr>
            <a:r>
              <a:rPr lang="en-US" sz="2000" dirty="0">
                <a:solidFill>
                  <a:schemeClr val="bg1">
                    <a:lumMod val="75000"/>
                  </a:schemeClr>
                </a:solidFill>
                <a:latin typeface="Sigmar One" panose="020B0604020202020204" charset="0"/>
              </a:rPr>
              <a:t>High Rated </a:t>
            </a:r>
            <a:r>
              <a:rPr lang="en-US" sz="2000" dirty="0" err="1">
                <a:solidFill>
                  <a:schemeClr val="bg1">
                    <a:lumMod val="75000"/>
                  </a:schemeClr>
                </a:solidFill>
                <a:latin typeface="Sigmar One" panose="020B0604020202020204" charset="0"/>
              </a:rPr>
              <a:t>Gabru:Guru</a:t>
            </a:r>
            <a:r>
              <a:rPr lang="en-US" sz="2000" dirty="0">
                <a:solidFill>
                  <a:schemeClr val="bg1">
                    <a:lumMod val="75000"/>
                  </a:schemeClr>
                </a:solidFill>
                <a:latin typeface="Sigmar One" panose="020B0604020202020204" charset="0"/>
              </a:rPr>
              <a:t> Randhawa.</a:t>
            </a:r>
          </a:p>
          <a:p>
            <a:pPr marL="342900" indent="-342900">
              <a:buAutoNum type="arabicPeriod"/>
            </a:pPr>
            <a:r>
              <a:rPr lang="en-US" sz="2000" dirty="0">
                <a:solidFill>
                  <a:schemeClr val="bg1">
                    <a:lumMod val="75000"/>
                  </a:schemeClr>
                </a:solidFill>
                <a:latin typeface="Sigmar One" panose="020B0604020202020204" charset="0"/>
              </a:rPr>
              <a:t>DILBAR</a:t>
            </a:r>
          </a:p>
          <a:p>
            <a:pPr marL="342900" indent="-342900">
              <a:buAutoNum type="arabicPeriod"/>
            </a:pPr>
            <a:r>
              <a:rPr lang="en-US" sz="2000" dirty="0" err="1">
                <a:solidFill>
                  <a:schemeClr val="bg1">
                    <a:lumMod val="75000"/>
                  </a:schemeClr>
                </a:solidFill>
                <a:latin typeface="Sigmar One" panose="020B0604020202020204" charset="0"/>
              </a:rPr>
              <a:t>Vaaste</a:t>
            </a:r>
            <a:r>
              <a:rPr lang="en-US" sz="2000" dirty="0">
                <a:solidFill>
                  <a:schemeClr val="bg1">
                    <a:lumMod val="75000"/>
                  </a:schemeClr>
                </a:solidFill>
                <a:latin typeface="Sigmar One" panose="020B0604020202020204" charset="0"/>
              </a:rPr>
              <a:t> Song.</a:t>
            </a:r>
          </a:p>
          <a:p>
            <a:pPr marL="342900" indent="-342900">
              <a:buAutoNum type="arabicPeriod"/>
            </a:pPr>
            <a:r>
              <a:rPr lang="en-US" sz="2000" dirty="0" err="1">
                <a:solidFill>
                  <a:schemeClr val="bg1">
                    <a:lumMod val="75000"/>
                  </a:schemeClr>
                </a:solidFill>
                <a:latin typeface="Sigmar One" panose="020B0604020202020204" charset="0"/>
              </a:rPr>
              <a:t>Lut</a:t>
            </a:r>
            <a:r>
              <a:rPr lang="en-US" sz="2000" dirty="0">
                <a:solidFill>
                  <a:schemeClr val="bg1">
                    <a:lumMod val="75000"/>
                  </a:schemeClr>
                </a:solidFill>
                <a:latin typeface="Sigmar One" panose="020B0604020202020204" charset="0"/>
              </a:rPr>
              <a:t> Gaye(song):Emraan Hashmi.</a:t>
            </a:r>
          </a:p>
          <a:p>
            <a:pPr marL="342900" indent="-342900">
              <a:buAutoNum type="arabicPeriod"/>
            </a:pPr>
            <a:r>
              <a:rPr lang="en-US" sz="2000" dirty="0">
                <a:solidFill>
                  <a:schemeClr val="bg1">
                    <a:lumMod val="75000"/>
                  </a:schemeClr>
                </a:solidFill>
                <a:latin typeface="Sigmar One" panose="020B0604020202020204" charset="0"/>
              </a:rPr>
              <a:t>Prem Ratan Dhan </a:t>
            </a:r>
            <a:r>
              <a:rPr lang="en-US" sz="2000" dirty="0" err="1">
                <a:solidFill>
                  <a:schemeClr val="bg1">
                    <a:lumMod val="75000"/>
                  </a:schemeClr>
                </a:solidFill>
                <a:latin typeface="Sigmar One" panose="020B0604020202020204" charset="0"/>
              </a:rPr>
              <a:t>Payo</a:t>
            </a:r>
            <a:r>
              <a:rPr lang="en-US" sz="2000" dirty="0">
                <a:solidFill>
                  <a:schemeClr val="bg1">
                    <a:lumMod val="75000"/>
                  </a:schemeClr>
                </a:solidFill>
                <a:latin typeface="Sigmar One" panose="020B0604020202020204" charset="0"/>
              </a:rPr>
              <a:t>.</a:t>
            </a:r>
          </a:p>
          <a:p>
            <a:pPr marL="342900" indent="-342900">
              <a:buAutoNum type="arabicPeriod"/>
            </a:pPr>
            <a:r>
              <a:rPr lang="en-US" sz="2000" dirty="0" err="1">
                <a:solidFill>
                  <a:schemeClr val="bg1">
                    <a:lumMod val="75000"/>
                  </a:schemeClr>
                </a:solidFill>
                <a:latin typeface="Sigmar One" panose="020B0604020202020204" charset="0"/>
              </a:rPr>
              <a:t>Chitiya</a:t>
            </a:r>
            <a:r>
              <a:rPr lang="en-US" sz="2000" dirty="0">
                <a:solidFill>
                  <a:schemeClr val="bg1">
                    <a:lumMod val="75000"/>
                  </a:schemeClr>
                </a:solidFill>
                <a:latin typeface="Sigmar One" panose="020B0604020202020204" charset="0"/>
              </a:rPr>
              <a:t> </a:t>
            </a:r>
            <a:r>
              <a:rPr lang="en-US" sz="2000" dirty="0" err="1">
                <a:solidFill>
                  <a:schemeClr val="bg1">
                    <a:lumMod val="75000"/>
                  </a:schemeClr>
                </a:solidFill>
                <a:latin typeface="Sigmar One" panose="020B0604020202020204" charset="0"/>
              </a:rPr>
              <a:t>Kalaiyaan</a:t>
            </a:r>
            <a:r>
              <a:rPr lang="en-US" sz="2000" dirty="0">
                <a:solidFill>
                  <a:schemeClr val="bg1">
                    <a:lumMod val="75000"/>
                  </a:schemeClr>
                </a:solidFill>
                <a:latin typeface="Sigmar One" panose="020B0604020202020204" charset="0"/>
              </a:rPr>
              <a:t>.</a:t>
            </a:r>
          </a:p>
          <a:p>
            <a:pPr marL="342900" indent="-342900">
              <a:buAutoNum type="arabicPeriod"/>
            </a:pPr>
            <a:r>
              <a:rPr lang="en-US" sz="2000" dirty="0">
                <a:solidFill>
                  <a:schemeClr val="bg1">
                    <a:lumMod val="75000"/>
                  </a:schemeClr>
                </a:solidFill>
                <a:latin typeface="Sigmar One" panose="020B0604020202020204" charset="0"/>
              </a:rPr>
              <a:t>Abhi </a:t>
            </a:r>
            <a:r>
              <a:rPr lang="en-US" sz="2000" dirty="0" err="1">
                <a:solidFill>
                  <a:schemeClr val="bg1">
                    <a:lumMod val="75000"/>
                  </a:schemeClr>
                </a:solidFill>
                <a:latin typeface="Sigmar One" panose="020B0604020202020204" charset="0"/>
              </a:rPr>
              <a:t>Toh</a:t>
            </a:r>
            <a:r>
              <a:rPr lang="en-US" sz="2000" dirty="0">
                <a:solidFill>
                  <a:schemeClr val="bg1">
                    <a:lumMod val="75000"/>
                  </a:schemeClr>
                </a:solidFill>
                <a:latin typeface="Sigmar One" panose="020B0604020202020204" charset="0"/>
              </a:rPr>
              <a:t> Party </a:t>
            </a:r>
            <a:r>
              <a:rPr lang="en-US" sz="2000" dirty="0" err="1">
                <a:solidFill>
                  <a:schemeClr val="bg1">
                    <a:lumMod val="75000"/>
                  </a:schemeClr>
                </a:solidFill>
                <a:latin typeface="Sigmar One" panose="020B0604020202020204" charset="0"/>
              </a:rPr>
              <a:t>Shuru</a:t>
            </a:r>
            <a:r>
              <a:rPr lang="en-US" sz="2000" dirty="0">
                <a:solidFill>
                  <a:schemeClr val="bg1">
                    <a:lumMod val="75000"/>
                  </a:schemeClr>
                </a:solidFill>
                <a:latin typeface="Sigmar One" panose="020B0604020202020204" charset="0"/>
              </a:rPr>
              <a:t>.</a:t>
            </a:r>
          </a:p>
          <a:p>
            <a:pPr marL="342900" indent="-342900">
              <a:buAutoNum type="arabicPeriod"/>
            </a:pPr>
            <a:r>
              <a:rPr lang="en-US" sz="2000" dirty="0">
                <a:solidFill>
                  <a:schemeClr val="bg1">
                    <a:lumMod val="75000"/>
                  </a:schemeClr>
                </a:solidFill>
                <a:latin typeface="Sigmar One" panose="020B0604020202020204" charset="0"/>
              </a:rPr>
              <a:t>Blue Eyes.</a:t>
            </a:r>
          </a:p>
          <a:p>
            <a:pPr marL="342900" indent="-342900">
              <a:buAutoNum type="arabicPeriod"/>
            </a:pPr>
            <a:endParaRPr lang="en-US" dirty="0">
              <a:solidFill>
                <a:schemeClr val="bg1">
                  <a:lumMod val="75000"/>
                </a:schemeClr>
              </a:solidFill>
              <a:latin typeface="Sigmar One" panose="020B0604020202020204" charset="0"/>
            </a:endParaRPr>
          </a:p>
          <a:p>
            <a:pPr marL="342900" indent="-342900">
              <a:buAutoNum type="arabicPeriod"/>
            </a:pPr>
            <a:endParaRPr lang="en-US" dirty="0">
              <a:solidFill>
                <a:schemeClr val="bg1">
                  <a:lumMod val="75000"/>
                </a:schemeClr>
              </a:solidFill>
              <a:latin typeface="Sigmar One" panose="020B0604020202020204" charset="0"/>
            </a:endParaRPr>
          </a:p>
          <a:p>
            <a:pPr marL="342900" indent="-342900">
              <a:buAutoNum type="arabicPeriod"/>
            </a:pPr>
            <a:endParaRPr lang="en-US" dirty="0">
              <a:solidFill>
                <a:schemeClr val="bg1">
                  <a:lumMod val="75000"/>
                </a:schemeClr>
              </a:solidFill>
              <a:latin typeface="Sigmar One" panose="020B0604020202020204" charset="0"/>
            </a:endParaRPr>
          </a:p>
          <a:p>
            <a:pPr marL="342900" indent="-342900">
              <a:buAutoNum type="arabicPeriod"/>
            </a:pPr>
            <a:endParaRPr lang="en-US" dirty="0">
              <a:solidFill>
                <a:schemeClr val="bg1">
                  <a:lumMod val="75000"/>
                </a:schemeClr>
              </a:solidFill>
              <a:latin typeface="Sigmar One" panose="020B0604020202020204" charset="0"/>
            </a:endParaRPr>
          </a:p>
          <a:p>
            <a:pPr marL="342900" indent="-342900">
              <a:buAutoNum type="arabicPeriod"/>
            </a:pPr>
            <a:endParaRPr lang="en-US" dirty="0">
              <a:solidFill>
                <a:schemeClr val="bg1">
                  <a:lumMod val="75000"/>
                </a:schemeClr>
              </a:solidFill>
              <a:latin typeface="Sigmar One" panose="020B0604020202020204" charset="0"/>
            </a:endParaRPr>
          </a:p>
          <a:p>
            <a:endParaRPr lang="en-IN" dirty="0">
              <a:solidFill>
                <a:schemeClr val="bg1">
                  <a:lumMod val="75000"/>
                </a:schemeClr>
              </a:solidFill>
              <a:latin typeface="Sigmar One" panose="020B0604020202020204" charset="0"/>
            </a:endParaRPr>
          </a:p>
          <a:p>
            <a:endParaRPr lang="en-US" dirty="0">
              <a:solidFill>
                <a:schemeClr val="bg1">
                  <a:lumMod val="75000"/>
                </a:schemeClr>
              </a:solidFill>
              <a:latin typeface="Sigmar One"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3"/>
          <p:cNvSpPr txBox="1">
            <a:spLocks noGrp="1"/>
          </p:cNvSpPr>
          <p:nvPr>
            <p:ph type="title"/>
          </p:nvPr>
        </p:nvSpPr>
        <p:spPr>
          <a:xfrm>
            <a:off x="720000" y="539500"/>
            <a:ext cx="7521030" cy="7305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Most Like And Dislike Song</a:t>
            </a:r>
            <a:endParaRPr sz="2800" dirty="0"/>
          </a:p>
        </p:txBody>
      </p:sp>
      <p:sp>
        <p:nvSpPr>
          <p:cNvPr id="751" name="Google Shape;751;p43"/>
          <p:cNvSpPr/>
          <p:nvPr/>
        </p:nvSpPr>
        <p:spPr>
          <a:xfrm>
            <a:off x="7807971" y="1840518"/>
            <a:ext cx="719002" cy="1273460"/>
          </a:xfrm>
          <a:custGeom>
            <a:avLst/>
            <a:gdLst/>
            <a:ahLst/>
            <a:cxnLst/>
            <a:rect l="l" t="t" r="r" b="b"/>
            <a:pathLst>
              <a:path w="10579" h="18737" extrusionOk="0">
                <a:moveTo>
                  <a:pt x="6967" y="0"/>
                </a:moveTo>
                <a:cubicBezTo>
                  <a:pt x="6944" y="0"/>
                  <a:pt x="6906" y="35"/>
                  <a:pt x="6857" y="105"/>
                </a:cubicBezTo>
                <a:lnTo>
                  <a:pt x="116" y="9544"/>
                </a:lnTo>
                <a:cubicBezTo>
                  <a:pt x="1" y="9702"/>
                  <a:pt x="66" y="9863"/>
                  <a:pt x="255" y="9902"/>
                </a:cubicBezTo>
                <a:lnTo>
                  <a:pt x="4415" y="10729"/>
                </a:lnTo>
                <a:cubicBezTo>
                  <a:pt x="4600" y="10759"/>
                  <a:pt x="4707" y="10955"/>
                  <a:pt x="4630" y="11125"/>
                </a:cubicBezTo>
                <a:lnTo>
                  <a:pt x="1708" y="18584"/>
                </a:lnTo>
                <a:cubicBezTo>
                  <a:pt x="1670" y="18684"/>
                  <a:pt x="1666" y="18736"/>
                  <a:pt x="1690" y="18736"/>
                </a:cubicBezTo>
                <a:cubicBezTo>
                  <a:pt x="1709" y="18736"/>
                  <a:pt x="1747" y="18703"/>
                  <a:pt x="1800" y="18634"/>
                </a:cubicBezTo>
                <a:lnTo>
                  <a:pt x="10456" y="7822"/>
                </a:lnTo>
                <a:cubicBezTo>
                  <a:pt x="10579" y="7672"/>
                  <a:pt x="10525" y="7522"/>
                  <a:pt x="10333" y="7487"/>
                </a:cubicBezTo>
                <a:lnTo>
                  <a:pt x="5542" y="6603"/>
                </a:lnTo>
                <a:cubicBezTo>
                  <a:pt x="5353" y="6572"/>
                  <a:pt x="5234" y="6380"/>
                  <a:pt x="5292" y="6199"/>
                </a:cubicBezTo>
                <a:cubicBezTo>
                  <a:pt x="5292" y="6199"/>
                  <a:pt x="6038" y="3588"/>
                  <a:pt x="6361" y="2400"/>
                </a:cubicBezTo>
                <a:lnTo>
                  <a:pt x="6968" y="159"/>
                </a:lnTo>
                <a:cubicBezTo>
                  <a:pt x="6998" y="54"/>
                  <a:pt x="6995" y="0"/>
                  <a:pt x="6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43"/>
          <p:cNvGrpSpPr/>
          <p:nvPr/>
        </p:nvGrpSpPr>
        <p:grpSpPr>
          <a:xfrm rot="-668011">
            <a:off x="7446413" y="3273655"/>
            <a:ext cx="1800083" cy="1500198"/>
            <a:chOff x="5382776" y="2662232"/>
            <a:chExt cx="1800046" cy="1500168"/>
          </a:xfrm>
        </p:grpSpPr>
        <p:sp>
          <p:nvSpPr>
            <p:cNvPr id="753" name="Google Shape;753;p43"/>
            <p:cNvSpPr/>
            <p:nvPr/>
          </p:nvSpPr>
          <p:spPr>
            <a:xfrm>
              <a:off x="5382776" y="2662238"/>
              <a:ext cx="1800046" cy="1500159"/>
            </a:xfrm>
            <a:custGeom>
              <a:avLst/>
              <a:gdLst/>
              <a:ahLst/>
              <a:cxnLst/>
              <a:rect l="l" t="t" r="r" b="b"/>
              <a:pathLst>
                <a:path w="24748" h="20625" extrusionOk="0">
                  <a:moveTo>
                    <a:pt x="19514" y="1808"/>
                  </a:moveTo>
                  <a:cubicBezTo>
                    <a:pt x="19868" y="1831"/>
                    <a:pt x="20218" y="1885"/>
                    <a:pt x="20564" y="1965"/>
                  </a:cubicBezTo>
                  <a:cubicBezTo>
                    <a:pt x="20964" y="2069"/>
                    <a:pt x="21202" y="2442"/>
                    <a:pt x="21264" y="3004"/>
                  </a:cubicBezTo>
                  <a:cubicBezTo>
                    <a:pt x="21337" y="3615"/>
                    <a:pt x="21433" y="4219"/>
                    <a:pt x="21521" y="4822"/>
                  </a:cubicBezTo>
                  <a:cubicBezTo>
                    <a:pt x="18561" y="4707"/>
                    <a:pt x="15604" y="4645"/>
                    <a:pt x="12643" y="4642"/>
                  </a:cubicBezTo>
                  <a:lnTo>
                    <a:pt x="12643" y="3984"/>
                  </a:lnTo>
                  <a:cubicBezTo>
                    <a:pt x="12643" y="3784"/>
                    <a:pt x="12482" y="3627"/>
                    <a:pt x="12285" y="3627"/>
                  </a:cubicBezTo>
                  <a:lnTo>
                    <a:pt x="11043" y="3627"/>
                  </a:lnTo>
                  <a:cubicBezTo>
                    <a:pt x="10844" y="3627"/>
                    <a:pt x="10686" y="3784"/>
                    <a:pt x="10686" y="3984"/>
                  </a:cubicBezTo>
                  <a:lnTo>
                    <a:pt x="10686" y="4645"/>
                  </a:lnTo>
                  <a:cubicBezTo>
                    <a:pt x="10397" y="4649"/>
                    <a:pt x="10109" y="4649"/>
                    <a:pt x="9821" y="4653"/>
                  </a:cubicBezTo>
                  <a:lnTo>
                    <a:pt x="9821" y="3980"/>
                  </a:lnTo>
                  <a:cubicBezTo>
                    <a:pt x="9817" y="3784"/>
                    <a:pt x="9655" y="3627"/>
                    <a:pt x="9463" y="3627"/>
                  </a:cubicBezTo>
                  <a:lnTo>
                    <a:pt x="8217" y="3627"/>
                  </a:lnTo>
                  <a:cubicBezTo>
                    <a:pt x="8021" y="3627"/>
                    <a:pt x="7860" y="3788"/>
                    <a:pt x="7860" y="3984"/>
                  </a:cubicBezTo>
                  <a:lnTo>
                    <a:pt x="7860" y="4657"/>
                  </a:lnTo>
                  <a:lnTo>
                    <a:pt x="7860" y="4688"/>
                  </a:lnTo>
                  <a:cubicBezTo>
                    <a:pt x="7571" y="4692"/>
                    <a:pt x="7279" y="4699"/>
                    <a:pt x="6991" y="4703"/>
                  </a:cubicBezTo>
                  <a:cubicBezTo>
                    <a:pt x="6995" y="4688"/>
                    <a:pt x="6995" y="4672"/>
                    <a:pt x="6995" y="4657"/>
                  </a:cubicBezTo>
                  <a:lnTo>
                    <a:pt x="6995" y="3984"/>
                  </a:lnTo>
                  <a:cubicBezTo>
                    <a:pt x="6995" y="3784"/>
                    <a:pt x="6833" y="3627"/>
                    <a:pt x="6637" y="3627"/>
                  </a:cubicBezTo>
                  <a:lnTo>
                    <a:pt x="5395" y="3627"/>
                  </a:lnTo>
                  <a:cubicBezTo>
                    <a:pt x="5195" y="3627"/>
                    <a:pt x="5037" y="3788"/>
                    <a:pt x="5037" y="3984"/>
                  </a:cubicBezTo>
                  <a:lnTo>
                    <a:pt x="5037" y="4657"/>
                  </a:lnTo>
                  <a:cubicBezTo>
                    <a:pt x="5037" y="4692"/>
                    <a:pt x="5041" y="4726"/>
                    <a:pt x="5053" y="4757"/>
                  </a:cubicBezTo>
                  <a:cubicBezTo>
                    <a:pt x="4399" y="4780"/>
                    <a:pt x="3749" y="4803"/>
                    <a:pt x="3100" y="4830"/>
                  </a:cubicBezTo>
                  <a:cubicBezTo>
                    <a:pt x="3192" y="4219"/>
                    <a:pt x="3288" y="3615"/>
                    <a:pt x="3361" y="3004"/>
                  </a:cubicBezTo>
                  <a:cubicBezTo>
                    <a:pt x="3423" y="2442"/>
                    <a:pt x="3661" y="2069"/>
                    <a:pt x="4061" y="1965"/>
                  </a:cubicBezTo>
                  <a:cubicBezTo>
                    <a:pt x="4407" y="1885"/>
                    <a:pt x="4757" y="1831"/>
                    <a:pt x="5111" y="1808"/>
                  </a:cubicBezTo>
                  <a:cubicBezTo>
                    <a:pt x="5176" y="2138"/>
                    <a:pt x="5472" y="2381"/>
                    <a:pt x="5810" y="2385"/>
                  </a:cubicBezTo>
                  <a:lnTo>
                    <a:pt x="18814" y="2385"/>
                  </a:lnTo>
                  <a:cubicBezTo>
                    <a:pt x="19153" y="2381"/>
                    <a:pt x="19449" y="2138"/>
                    <a:pt x="19514" y="1808"/>
                  </a:cubicBezTo>
                  <a:close/>
                  <a:moveTo>
                    <a:pt x="5810" y="1"/>
                  </a:moveTo>
                  <a:cubicBezTo>
                    <a:pt x="5437" y="4"/>
                    <a:pt x="5126" y="293"/>
                    <a:pt x="5099" y="666"/>
                  </a:cubicBezTo>
                  <a:cubicBezTo>
                    <a:pt x="4726" y="720"/>
                    <a:pt x="4349" y="758"/>
                    <a:pt x="3988" y="881"/>
                  </a:cubicBezTo>
                  <a:cubicBezTo>
                    <a:pt x="3857" y="927"/>
                    <a:pt x="3730" y="985"/>
                    <a:pt x="3611" y="1058"/>
                  </a:cubicBezTo>
                  <a:cubicBezTo>
                    <a:pt x="3273" y="1266"/>
                    <a:pt x="3003" y="1616"/>
                    <a:pt x="2873" y="2065"/>
                  </a:cubicBezTo>
                  <a:cubicBezTo>
                    <a:pt x="2780" y="2400"/>
                    <a:pt x="2715" y="2738"/>
                    <a:pt x="2680" y="3084"/>
                  </a:cubicBezTo>
                  <a:cubicBezTo>
                    <a:pt x="2604" y="3750"/>
                    <a:pt x="2523" y="4249"/>
                    <a:pt x="2415" y="4861"/>
                  </a:cubicBezTo>
                  <a:cubicBezTo>
                    <a:pt x="2215" y="4872"/>
                    <a:pt x="2015" y="4880"/>
                    <a:pt x="1815" y="4888"/>
                  </a:cubicBezTo>
                  <a:cubicBezTo>
                    <a:pt x="1116" y="4922"/>
                    <a:pt x="462" y="5561"/>
                    <a:pt x="385" y="6303"/>
                  </a:cubicBezTo>
                  <a:cubicBezTo>
                    <a:pt x="331" y="6814"/>
                    <a:pt x="285" y="7329"/>
                    <a:pt x="247" y="7841"/>
                  </a:cubicBezTo>
                  <a:cubicBezTo>
                    <a:pt x="247" y="7841"/>
                    <a:pt x="247" y="7841"/>
                    <a:pt x="247" y="7845"/>
                  </a:cubicBezTo>
                  <a:cubicBezTo>
                    <a:pt x="20" y="10771"/>
                    <a:pt x="0" y="13708"/>
                    <a:pt x="189" y="16638"/>
                  </a:cubicBezTo>
                  <a:cubicBezTo>
                    <a:pt x="239" y="17415"/>
                    <a:pt x="304" y="18192"/>
                    <a:pt x="381" y="18968"/>
                  </a:cubicBezTo>
                  <a:cubicBezTo>
                    <a:pt x="458" y="19710"/>
                    <a:pt x="1112" y="20349"/>
                    <a:pt x="1815" y="20379"/>
                  </a:cubicBezTo>
                  <a:cubicBezTo>
                    <a:pt x="5335" y="20543"/>
                    <a:pt x="8855" y="20625"/>
                    <a:pt x="12374" y="20625"/>
                  </a:cubicBezTo>
                  <a:cubicBezTo>
                    <a:pt x="15893" y="20625"/>
                    <a:pt x="19412" y="20543"/>
                    <a:pt x="22932" y="20379"/>
                  </a:cubicBezTo>
                  <a:cubicBezTo>
                    <a:pt x="23636" y="20349"/>
                    <a:pt x="24286" y="19707"/>
                    <a:pt x="24363" y="18968"/>
                  </a:cubicBezTo>
                  <a:cubicBezTo>
                    <a:pt x="24444" y="18192"/>
                    <a:pt x="24509" y="17415"/>
                    <a:pt x="24555" y="16638"/>
                  </a:cubicBezTo>
                  <a:cubicBezTo>
                    <a:pt x="24747" y="13708"/>
                    <a:pt x="24728" y="10767"/>
                    <a:pt x="24505" y="7837"/>
                  </a:cubicBezTo>
                  <a:cubicBezTo>
                    <a:pt x="24467" y="7325"/>
                    <a:pt x="24420" y="6814"/>
                    <a:pt x="24367" y="6299"/>
                  </a:cubicBezTo>
                  <a:cubicBezTo>
                    <a:pt x="24290" y="5557"/>
                    <a:pt x="23636" y="4918"/>
                    <a:pt x="22936" y="4888"/>
                  </a:cubicBezTo>
                  <a:cubicBezTo>
                    <a:pt x="22694" y="4876"/>
                    <a:pt x="22448" y="4865"/>
                    <a:pt x="22206" y="4853"/>
                  </a:cubicBezTo>
                  <a:cubicBezTo>
                    <a:pt x="22098" y="4246"/>
                    <a:pt x="22021" y="3750"/>
                    <a:pt x="21944" y="3084"/>
                  </a:cubicBezTo>
                  <a:cubicBezTo>
                    <a:pt x="21910" y="2738"/>
                    <a:pt x="21844" y="2400"/>
                    <a:pt x="21752" y="2065"/>
                  </a:cubicBezTo>
                  <a:cubicBezTo>
                    <a:pt x="21617" y="1616"/>
                    <a:pt x="21352" y="1266"/>
                    <a:pt x="21014" y="1058"/>
                  </a:cubicBezTo>
                  <a:cubicBezTo>
                    <a:pt x="20895" y="985"/>
                    <a:pt x="20768" y="927"/>
                    <a:pt x="20637" y="881"/>
                  </a:cubicBezTo>
                  <a:cubicBezTo>
                    <a:pt x="20275" y="758"/>
                    <a:pt x="19899" y="720"/>
                    <a:pt x="19526" y="666"/>
                  </a:cubicBezTo>
                  <a:cubicBezTo>
                    <a:pt x="19495" y="293"/>
                    <a:pt x="19187" y="4"/>
                    <a:pt x="18811"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43"/>
            <p:cNvGrpSpPr/>
            <p:nvPr/>
          </p:nvGrpSpPr>
          <p:grpSpPr>
            <a:xfrm>
              <a:off x="5382925" y="2662232"/>
              <a:ext cx="1799755" cy="1500168"/>
              <a:chOff x="5382925" y="2662232"/>
              <a:chExt cx="1799755" cy="1500168"/>
            </a:xfrm>
          </p:grpSpPr>
          <p:sp>
            <p:nvSpPr>
              <p:cNvPr id="755" name="Google Shape;755;p43"/>
              <p:cNvSpPr/>
              <p:nvPr/>
            </p:nvSpPr>
            <p:spPr>
              <a:xfrm>
                <a:off x="5749002" y="2925971"/>
                <a:ext cx="142415" cy="101029"/>
              </a:xfrm>
              <a:custGeom>
                <a:avLst/>
                <a:gdLst/>
                <a:ahLst/>
                <a:cxnLst/>
                <a:rect l="l" t="t" r="r" b="b"/>
                <a:pathLst>
                  <a:path w="1958" h="1389" extrusionOk="0">
                    <a:moveTo>
                      <a:pt x="358" y="0"/>
                    </a:moveTo>
                    <a:cubicBezTo>
                      <a:pt x="158" y="0"/>
                      <a:pt x="1" y="162"/>
                      <a:pt x="1" y="358"/>
                    </a:cubicBezTo>
                    <a:lnTo>
                      <a:pt x="1" y="1031"/>
                    </a:lnTo>
                    <a:cubicBezTo>
                      <a:pt x="1" y="1227"/>
                      <a:pt x="158" y="1388"/>
                      <a:pt x="358" y="1388"/>
                    </a:cubicBezTo>
                    <a:lnTo>
                      <a:pt x="1600" y="1388"/>
                    </a:lnTo>
                    <a:cubicBezTo>
                      <a:pt x="1796" y="1388"/>
                      <a:pt x="1958" y="1227"/>
                      <a:pt x="1958" y="1031"/>
                    </a:cubicBezTo>
                    <a:lnTo>
                      <a:pt x="1958" y="358"/>
                    </a:lnTo>
                    <a:cubicBezTo>
                      <a:pt x="1958" y="162"/>
                      <a:pt x="1796" y="0"/>
                      <a:pt x="1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5954333" y="2925971"/>
                <a:ext cx="142415" cy="101029"/>
              </a:xfrm>
              <a:custGeom>
                <a:avLst/>
                <a:gdLst/>
                <a:ahLst/>
                <a:cxnLst/>
                <a:rect l="l" t="t" r="r" b="b"/>
                <a:pathLst>
                  <a:path w="1958" h="1389" extrusionOk="0">
                    <a:moveTo>
                      <a:pt x="358" y="0"/>
                    </a:moveTo>
                    <a:cubicBezTo>
                      <a:pt x="158" y="0"/>
                      <a:pt x="0" y="162"/>
                      <a:pt x="0" y="358"/>
                    </a:cubicBezTo>
                    <a:lnTo>
                      <a:pt x="0" y="1031"/>
                    </a:lnTo>
                    <a:cubicBezTo>
                      <a:pt x="0" y="1230"/>
                      <a:pt x="158" y="1388"/>
                      <a:pt x="358" y="1388"/>
                    </a:cubicBezTo>
                    <a:lnTo>
                      <a:pt x="1600" y="1388"/>
                    </a:lnTo>
                    <a:cubicBezTo>
                      <a:pt x="1800" y="1388"/>
                      <a:pt x="1957" y="1230"/>
                      <a:pt x="1957" y="1031"/>
                    </a:cubicBezTo>
                    <a:lnTo>
                      <a:pt x="1957" y="358"/>
                    </a:lnTo>
                    <a:cubicBezTo>
                      <a:pt x="1957" y="162"/>
                      <a:pt x="1800" y="0"/>
                      <a:pt x="1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6159592" y="2925971"/>
                <a:ext cx="142706" cy="101029"/>
              </a:xfrm>
              <a:custGeom>
                <a:avLst/>
                <a:gdLst/>
                <a:ahLst/>
                <a:cxnLst/>
                <a:rect l="l" t="t" r="r" b="b"/>
                <a:pathLst>
                  <a:path w="1962" h="1389" extrusionOk="0">
                    <a:moveTo>
                      <a:pt x="358" y="0"/>
                    </a:moveTo>
                    <a:cubicBezTo>
                      <a:pt x="162" y="0"/>
                      <a:pt x="0" y="162"/>
                      <a:pt x="0" y="358"/>
                    </a:cubicBezTo>
                    <a:lnTo>
                      <a:pt x="0" y="1031"/>
                    </a:lnTo>
                    <a:cubicBezTo>
                      <a:pt x="0" y="1230"/>
                      <a:pt x="162" y="1388"/>
                      <a:pt x="358" y="1388"/>
                    </a:cubicBezTo>
                    <a:lnTo>
                      <a:pt x="1604" y="1388"/>
                    </a:lnTo>
                    <a:cubicBezTo>
                      <a:pt x="1800" y="1388"/>
                      <a:pt x="1961" y="1230"/>
                      <a:pt x="1961" y="1031"/>
                    </a:cubicBezTo>
                    <a:lnTo>
                      <a:pt x="1961" y="358"/>
                    </a:lnTo>
                    <a:cubicBezTo>
                      <a:pt x="1961" y="162"/>
                      <a:pt x="1800" y="0"/>
                      <a:pt x="1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5476317" y="2689872"/>
                <a:ext cx="331235" cy="462376"/>
              </a:xfrm>
              <a:custGeom>
                <a:avLst/>
                <a:gdLst/>
                <a:ahLst/>
                <a:cxnLst/>
                <a:rect l="l" t="t" r="r" b="b"/>
                <a:pathLst>
                  <a:path w="4554" h="6357" extrusionOk="0">
                    <a:moveTo>
                      <a:pt x="4184" y="216"/>
                    </a:moveTo>
                    <a:cubicBezTo>
                      <a:pt x="3692" y="324"/>
                      <a:pt x="3181" y="335"/>
                      <a:pt x="2696" y="501"/>
                    </a:cubicBezTo>
                    <a:cubicBezTo>
                      <a:pt x="2566" y="543"/>
                      <a:pt x="2439" y="604"/>
                      <a:pt x="2323" y="674"/>
                    </a:cubicBezTo>
                    <a:cubicBezTo>
                      <a:pt x="1985" y="881"/>
                      <a:pt x="1716" y="1231"/>
                      <a:pt x="1581" y="1685"/>
                    </a:cubicBezTo>
                    <a:cubicBezTo>
                      <a:pt x="1489" y="2019"/>
                      <a:pt x="1427" y="2358"/>
                      <a:pt x="1389" y="2704"/>
                    </a:cubicBezTo>
                    <a:cubicBezTo>
                      <a:pt x="1300" y="3469"/>
                      <a:pt x="1212" y="4015"/>
                      <a:pt x="1077" y="4765"/>
                    </a:cubicBezTo>
                    <a:cubicBezTo>
                      <a:pt x="1008" y="5134"/>
                      <a:pt x="1031" y="5584"/>
                      <a:pt x="728" y="5553"/>
                    </a:cubicBezTo>
                    <a:cubicBezTo>
                      <a:pt x="285" y="5507"/>
                      <a:pt x="1" y="5726"/>
                      <a:pt x="32" y="6357"/>
                    </a:cubicBezTo>
                    <a:lnTo>
                      <a:pt x="3165" y="6222"/>
                    </a:lnTo>
                    <a:cubicBezTo>
                      <a:pt x="2915" y="5530"/>
                      <a:pt x="2831" y="5480"/>
                      <a:pt x="2166" y="5515"/>
                    </a:cubicBezTo>
                    <a:cubicBezTo>
                      <a:pt x="1827" y="5530"/>
                      <a:pt x="1685" y="5372"/>
                      <a:pt x="1739" y="4957"/>
                    </a:cubicBezTo>
                    <a:cubicBezTo>
                      <a:pt x="1843" y="4177"/>
                      <a:pt x="1981" y="3404"/>
                      <a:pt x="2070" y="2623"/>
                    </a:cubicBezTo>
                    <a:cubicBezTo>
                      <a:pt x="2135" y="2066"/>
                      <a:pt x="2369" y="1689"/>
                      <a:pt x="2773" y="1585"/>
                    </a:cubicBezTo>
                    <a:cubicBezTo>
                      <a:pt x="3288" y="1454"/>
                      <a:pt x="3827" y="1431"/>
                      <a:pt x="4353" y="1373"/>
                    </a:cubicBezTo>
                    <a:cubicBezTo>
                      <a:pt x="4419" y="1366"/>
                      <a:pt x="4500" y="1423"/>
                      <a:pt x="4553" y="1481"/>
                    </a:cubicBezTo>
                    <a:lnTo>
                      <a:pt x="4503" y="1"/>
                    </a:lnTo>
                    <a:cubicBezTo>
                      <a:pt x="4453" y="132"/>
                      <a:pt x="4319" y="185"/>
                      <a:pt x="4184" y="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6748821" y="2689872"/>
                <a:ext cx="330944" cy="462376"/>
              </a:xfrm>
              <a:custGeom>
                <a:avLst/>
                <a:gdLst/>
                <a:ahLst/>
                <a:cxnLst/>
                <a:rect l="l" t="t" r="r" b="b"/>
                <a:pathLst>
                  <a:path w="4550" h="6357" extrusionOk="0">
                    <a:moveTo>
                      <a:pt x="366" y="216"/>
                    </a:moveTo>
                    <a:cubicBezTo>
                      <a:pt x="862" y="324"/>
                      <a:pt x="1370" y="335"/>
                      <a:pt x="1854" y="501"/>
                    </a:cubicBezTo>
                    <a:cubicBezTo>
                      <a:pt x="1985" y="543"/>
                      <a:pt x="2112" y="604"/>
                      <a:pt x="2231" y="674"/>
                    </a:cubicBezTo>
                    <a:cubicBezTo>
                      <a:pt x="2566" y="881"/>
                      <a:pt x="2835" y="1231"/>
                      <a:pt x="2969" y="1685"/>
                    </a:cubicBezTo>
                    <a:cubicBezTo>
                      <a:pt x="3062" y="2019"/>
                      <a:pt x="3127" y="2358"/>
                      <a:pt x="3162" y="2704"/>
                    </a:cubicBezTo>
                    <a:cubicBezTo>
                      <a:pt x="3250" y="3469"/>
                      <a:pt x="3338" y="4015"/>
                      <a:pt x="3477" y="4765"/>
                    </a:cubicBezTo>
                    <a:cubicBezTo>
                      <a:pt x="3542" y="5134"/>
                      <a:pt x="3523" y="5584"/>
                      <a:pt x="3827" y="5553"/>
                    </a:cubicBezTo>
                    <a:cubicBezTo>
                      <a:pt x="4269" y="5507"/>
                      <a:pt x="4550" y="5726"/>
                      <a:pt x="4523" y="6357"/>
                    </a:cubicBezTo>
                    <a:lnTo>
                      <a:pt x="1389" y="6222"/>
                    </a:lnTo>
                    <a:cubicBezTo>
                      <a:pt x="1639" y="5530"/>
                      <a:pt x="1720" y="5480"/>
                      <a:pt x="2385" y="5515"/>
                    </a:cubicBezTo>
                    <a:cubicBezTo>
                      <a:pt x="2727" y="5530"/>
                      <a:pt x="2865" y="5372"/>
                      <a:pt x="2812" y="4957"/>
                    </a:cubicBezTo>
                    <a:cubicBezTo>
                      <a:pt x="2708" y="4177"/>
                      <a:pt x="2573" y="3404"/>
                      <a:pt x="2485" y="2623"/>
                    </a:cubicBezTo>
                    <a:cubicBezTo>
                      <a:pt x="2419" y="2066"/>
                      <a:pt x="2181" y="1689"/>
                      <a:pt x="1781" y="1585"/>
                    </a:cubicBezTo>
                    <a:cubicBezTo>
                      <a:pt x="1262" y="1454"/>
                      <a:pt x="728" y="1431"/>
                      <a:pt x="197" y="1373"/>
                    </a:cubicBezTo>
                    <a:cubicBezTo>
                      <a:pt x="135" y="1366"/>
                      <a:pt x="55" y="1423"/>
                      <a:pt x="1" y="1481"/>
                    </a:cubicBezTo>
                    <a:lnTo>
                      <a:pt x="47" y="1"/>
                    </a:lnTo>
                    <a:cubicBezTo>
                      <a:pt x="101" y="132"/>
                      <a:pt x="235" y="185"/>
                      <a:pt x="366" y="2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5382925" y="3074061"/>
                <a:ext cx="1799755" cy="1029928"/>
              </a:xfrm>
              <a:custGeom>
                <a:avLst/>
                <a:gdLst/>
                <a:ahLst/>
                <a:cxnLst/>
                <a:rect l="l" t="t" r="r" b="b"/>
                <a:pathLst>
                  <a:path w="24744" h="14160" extrusionOk="0">
                    <a:moveTo>
                      <a:pt x="5825" y="1"/>
                    </a:moveTo>
                    <a:cubicBezTo>
                      <a:pt x="5451" y="1"/>
                      <a:pt x="5074" y="7"/>
                      <a:pt x="4692" y="21"/>
                    </a:cubicBezTo>
                    <a:cubicBezTo>
                      <a:pt x="3957" y="48"/>
                      <a:pt x="3300" y="625"/>
                      <a:pt x="2565" y="659"/>
                    </a:cubicBezTo>
                    <a:cubicBezTo>
                      <a:pt x="1862" y="690"/>
                      <a:pt x="1393" y="602"/>
                      <a:pt x="1316" y="1344"/>
                    </a:cubicBezTo>
                    <a:cubicBezTo>
                      <a:pt x="1262" y="1855"/>
                      <a:pt x="281" y="1663"/>
                      <a:pt x="243" y="2178"/>
                    </a:cubicBezTo>
                    <a:cubicBezTo>
                      <a:pt x="16" y="5104"/>
                      <a:pt x="1" y="8042"/>
                      <a:pt x="189" y="10972"/>
                    </a:cubicBezTo>
                    <a:cubicBezTo>
                      <a:pt x="239" y="11749"/>
                      <a:pt x="1492" y="12148"/>
                      <a:pt x="1573" y="12925"/>
                    </a:cubicBezTo>
                    <a:cubicBezTo>
                      <a:pt x="1650" y="13667"/>
                      <a:pt x="1862" y="14125"/>
                      <a:pt x="2565" y="14156"/>
                    </a:cubicBezTo>
                    <a:cubicBezTo>
                      <a:pt x="2625" y="14159"/>
                      <a:pt x="2684" y="14160"/>
                      <a:pt x="2742" y="14160"/>
                    </a:cubicBezTo>
                    <a:cubicBezTo>
                      <a:pt x="3780" y="14160"/>
                      <a:pt x="4495" y="13712"/>
                      <a:pt x="5547" y="13712"/>
                    </a:cubicBezTo>
                    <a:cubicBezTo>
                      <a:pt x="5583" y="13712"/>
                      <a:pt x="5620" y="13712"/>
                      <a:pt x="5657" y="13713"/>
                    </a:cubicBezTo>
                    <a:cubicBezTo>
                      <a:pt x="7682" y="13776"/>
                      <a:pt x="9254" y="13803"/>
                      <a:pt x="10834" y="13803"/>
                    </a:cubicBezTo>
                    <a:cubicBezTo>
                      <a:pt x="12357" y="13803"/>
                      <a:pt x="13887" y="13778"/>
                      <a:pt x="15838" y="13737"/>
                    </a:cubicBezTo>
                    <a:cubicBezTo>
                      <a:pt x="15919" y="13735"/>
                      <a:pt x="15999" y="13734"/>
                      <a:pt x="16077" y="13734"/>
                    </a:cubicBezTo>
                    <a:cubicBezTo>
                      <a:pt x="17654" y="13734"/>
                      <a:pt x="18714" y="14052"/>
                      <a:pt x="20237" y="14052"/>
                    </a:cubicBezTo>
                    <a:cubicBezTo>
                      <a:pt x="20401" y="14052"/>
                      <a:pt x="20572" y="14049"/>
                      <a:pt x="20749" y="14040"/>
                    </a:cubicBezTo>
                    <a:cubicBezTo>
                      <a:pt x="21448" y="14006"/>
                      <a:pt x="23048" y="13225"/>
                      <a:pt x="23125" y="12483"/>
                    </a:cubicBezTo>
                    <a:cubicBezTo>
                      <a:pt x="23206" y="11706"/>
                      <a:pt x="24505" y="11749"/>
                      <a:pt x="24555" y="10972"/>
                    </a:cubicBezTo>
                    <a:cubicBezTo>
                      <a:pt x="24744" y="8042"/>
                      <a:pt x="24724" y="5104"/>
                      <a:pt x="24501" y="2178"/>
                    </a:cubicBezTo>
                    <a:cubicBezTo>
                      <a:pt x="24459" y="1663"/>
                      <a:pt x="23605" y="1282"/>
                      <a:pt x="23552" y="767"/>
                    </a:cubicBezTo>
                    <a:cubicBezTo>
                      <a:pt x="23510" y="363"/>
                      <a:pt x="23375" y="277"/>
                      <a:pt x="23148" y="277"/>
                    </a:cubicBezTo>
                    <a:cubicBezTo>
                      <a:pt x="22980" y="277"/>
                      <a:pt x="22761" y="324"/>
                      <a:pt x="22492" y="324"/>
                    </a:cubicBezTo>
                    <a:cubicBezTo>
                      <a:pt x="22456" y="324"/>
                      <a:pt x="22420" y="323"/>
                      <a:pt x="22383" y="321"/>
                    </a:cubicBezTo>
                    <a:cubicBezTo>
                      <a:pt x="22085" y="307"/>
                      <a:pt x="21799" y="302"/>
                      <a:pt x="21521" y="302"/>
                    </a:cubicBezTo>
                    <a:cubicBezTo>
                      <a:pt x="19614" y="302"/>
                      <a:pt x="18101" y="581"/>
                      <a:pt x="16110" y="581"/>
                    </a:cubicBezTo>
                    <a:cubicBezTo>
                      <a:pt x="16012" y="581"/>
                      <a:pt x="15912" y="580"/>
                      <a:pt x="15812" y="579"/>
                    </a:cubicBezTo>
                    <a:cubicBezTo>
                      <a:pt x="12326" y="530"/>
                      <a:pt x="9233" y="1"/>
                      <a:pt x="58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5400527" y="2999871"/>
                <a:ext cx="1764551" cy="232679"/>
              </a:xfrm>
              <a:custGeom>
                <a:avLst/>
                <a:gdLst/>
                <a:ahLst/>
                <a:cxnLst/>
                <a:rect l="l" t="t" r="r" b="b"/>
                <a:pathLst>
                  <a:path w="24260" h="3199" extrusionOk="0">
                    <a:moveTo>
                      <a:pt x="12128" y="0"/>
                    </a:moveTo>
                    <a:cubicBezTo>
                      <a:pt x="8609" y="0"/>
                      <a:pt x="5090" y="82"/>
                      <a:pt x="1570" y="245"/>
                    </a:cubicBezTo>
                    <a:cubicBezTo>
                      <a:pt x="870" y="276"/>
                      <a:pt x="216" y="918"/>
                      <a:pt x="139" y="1656"/>
                    </a:cubicBezTo>
                    <a:cubicBezTo>
                      <a:pt x="85" y="2168"/>
                      <a:pt x="39" y="2683"/>
                      <a:pt x="1" y="3198"/>
                    </a:cubicBezTo>
                    <a:lnTo>
                      <a:pt x="24259" y="3198"/>
                    </a:lnTo>
                    <a:cubicBezTo>
                      <a:pt x="24221" y="2687"/>
                      <a:pt x="24175" y="2172"/>
                      <a:pt x="24121" y="1656"/>
                    </a:cubicBezTo>
                    <a:cubicBezTo>
                      <a:pt x="24044" y="914"/>
                      <a:pt x="23390" y="280"/>
                      <a:pt x="22687" y="245"/>
                    </a:cubicBezTo>
                    <a:cubicBezTo>
                      <a:pt x="19167" y="82"/>
                      <a:pt x="15647" y="0"/>
                      <a:pt x="12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5989537" y="3114065"/>
                <a:ext cx="220169" cy="242062"/>
              </a:xfrm>
              <a:custGeom>
                <a:avLst/>
                <a:gdLst/>
                <a:ahLst/>
                <a:cxnLst/>
                <a:rect l="l" t="t" r="r" b="b"/>
                <a:pathLst>
                  <a:path w="3027" h="3328" extrusionOk="0">
                    <a:moveTo>
                      <a:pt x="1743" y="0"/>
                    </a:moveTo>
                    <a:cubicBezTo>
                      <a:pt x="1719" y="0"/>
                      <a:pt x="1694" y="1"/>
                      <a:pt x="1669" y="2"/>
                    </a:cubicBezTo>
                    <a:cubicBezTo>
                      <a:pt x="731" y="40"/>
                      <a:pt x="1" y="817"/>
                      <a:pt x="39" y="1732"/>
                    </a:cubicBezTo>
                    <a:cubicBezTo>
                      <a:pt x="74" y="2613"/>
                      <a:pt x="804" y="3305"/>
                      <a:pt x="1692" y="3328"/>
                    </a:cubicBezTo>
                    <a:cubicBezTo>
                      <a:pt x="1731" y="3328"/>
                      <a:pt x="1742" y="3278"/>
                      <a:pt x="1781" y="3274"/>
                    </a:cubicBezTo>
                    <a:cubicBezTo>
                      <a:pt x="2719" y="3235"/>
                      <a:pt x="3027" y="2493"/>
                      <a:pt x="2988" y="1574"/>
                    </a:cubicBezTo>
                    <a:cubicBezTo>
                      <a:pt x="2954" y="680"/>
                      <a:pt x="2626" y="0"/>
                      <a:pt x="1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5396672" y="3872042"/>
                <a:ext cx="1772334" cy="290358"/>
              </a:xfrm>
              <a:custGeom>
                <a:avLst/>
                <a:gdLst/>
                <a:ahLst/>
                <a:cxnLst/>
                <a:rect l="l" t="t" r="r" b="b"/>
                <a:pathLst>
                  <a:path w="24367" h="3992" extrusionOk="0">
                    <a:moveTo>
                      <a:pt x="0" y="1"/>
                    </a:moveTo>
                    <a:cubicBezTo>
                      <a:pt x="50" y="778"/>
                      <a:pt x="112" y="1554"/>
                      <a:pt x="192" y="2331"/>
                    </a:cubicBezTo>
                    <a:cubicBezTo>
                      <a:pt x="269" y="3073"/>
                      <a:pt x="919" y="3711"/>
                      <a:pt x="1623" y="3746"/>
                    </a:cubicBezTo>
                    <a:cubicBezTo>
                      <a:pt x="5143" y="3909"/>
                      <a:pt x="8662" y="3991"/>
                      <a:pt x="12181" y="3991"/>
                    </a:cubicBezTo>
                    <a:cubicBezTo>
                      <a:pt x="15700" y="3991"/>
                      <a:pt x="19220" y="3909"/>
                      <a:pt x="22740" y="3746"/>
                    </a:cubicBezTo>
                    <a:cubicBezTo>
                      <a:pt x="23443" y="3711"/>
                      <a:pt x="24097" y="3073"/>
                      <a:pt x="24174" y="2331"/>
                    </a:cubicBezTo>
                    <a:cubicBezTo>
                      <a:pt x="24251" y="1554"/>
                      <a:pt x="24316" y="778"/>
                      <a:pt x="24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6334084" y="3100609"/>
                <a:ext cx="208459" cy="242135"/>
              </a:xfrm>
              <a:custGeom>
                <a:avLst/>
                <a:gdLst/>
                <a:ahLst/>
                <a:cxnLst/>
                <a:rect l="l" t="t" r="r" b="b"/>
                <a:pathLst>
                  <a:path w="2866" h="3329" extrusionOk="0">
                    <a:moveTo>
                      <a:pt x="1745" y="1"/>
                    </a:moveTo>
                    <a:cubicBezTo>
                      <a:pt x="1721" y="1"/>
                      <a:pt x="1695" y="1"/>
                      <a:pt x="1669" y="2"/>
                    </a:cubicBezTo>
                    <a:cubicBezTo>
                      <a:pt x="731" y="41"/>
                      <a:pt x="1" y="817"/>
                      <a:pt x="39" y="1732"/>
                    </a:cubicBezTo>
                    <a:cubicBezTo>
                      <a:pt x="74" y="2613"/>
                      <a:pt x="804" y="3305"/>
                      <a:pt x="1689" y="3328"/>
                    </a:cubicBezTo>
                    <a:cubicBezTo>
                      <a:pt x="1727" y="3328"/>
                      <a:pt x="1708" y="3247"/>
                      <a:pt x="1746" y="3247"/>
                    </a:cubicBezTo>
                    <a:cubicBezTo>
                      <a:pt x="2685" y="3209"/>
                      <a:pt x="2865" y="2463"/>
                      <a:pt x="2827" y="1548"/>
                    </a:cubicBezTo>
                    <a:cubicBezTo>
                      <a:pt x="2789" y="654"/>
                      <a:pt x="2617" y="1"/>
                      <a:pt x="17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5426275" y="3266592"/>
                <a:ext cx="599409" cy="576716"/>
              </a:xfrm>
              <a:custGeom>
                <a:avLst/>
                <a:gdLst/>
                <a:ahLst/>
                <a:cxnLst/>
                <a:rect l="l" t="t" r="r" b="b"/>
                <a:pathLst>
                  <a:path w="8241" h="7929" extrusionOk="0">
                    <a:moveTo>
                      <a:pt x="4276" y="0"/>
                    </a:moveTo>
                    <a:cubicBezTo>
                      <a:pt x="2673" y="0"/>
                      <a:pt x="1227" y="969"/>
                      <a:pt x="616" y="2450"/>
                    </a:cubicBezTo>
                    <a:cubicBezTo>
                      <a:pt x="1" y="3930"/>
                      <a:pt x="339" y="5633"/>
                      <a:pt x="1473" y="6768"/>
                    </a:cubicBezTo>
                    <a:cubicBezTo>
                      <a:pt x="2231" y="7526"/>
                      <a:pt x="3244" y="7928"/>
                      <a:pt x="4274" y="7928"/>
                    </a:cubicBezTo>
                    <a:cubicBezTo>
                      <a:pt x="4785" y="7928"/>
                      <a:pt x="5300" y="7829"/>
                      <a:pt x="5791" y="7625"/>
                    </a:cubicBezTo>
                    <a:cubicBezTo>
                      <a:pt x="7272" y="7014"/>
                      <a:pt x="8241" y="5568"/>
                      <a:pt x="8241" y="3965"/>
                    </a:cubicBezTo>
                    <a:cubicBezTo>
                      <a:pt x="8241" y="1777"/>
                      <a:pt x="6464" y="0"/>
                      <a:pt x="4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5466861" y="3304341"/>
                <a:ext cx="521074" cy="501362"/>
              </a:xfrm>
              <a:custGeom>
                <a:avLst/>
                <a:gdLst/>
                <a:ahLst/>
                <a:cxnLst/>
                <a:rect l="l" t="t" r="r" b="b"/>
                <a:pathLst>
                  <a:path w="7164" h="6893" extrusionOk="0">
                    <a:moveTo>
                      <a:pt x="3718" y="0"/>
                    </a:moveTo>
                    <a:cubicBezTo>
                      <a:pt x="2323" y="0"/>
                      <a:pt x="1065" y="839"/>
                      <a:pt x="535" y="2127"/>
                    </a:cubicBezTo>
                    <a:cubicBezTo>
                      <a:pt x="0" y="3415"/>
                      <a:pt x="296" y="4899"/>
                      <a:pt x="1281" y="5883"/>
                    </a:cubicBezTo>
                    <a:cubicBezTo>
                      <a:pt x="1939" y="6542"/>
                      <a:pt x="2821" y="6892"/>
                      <a:pt x="3718" y="6892"/>
                    </a:cubicBezTo>
                    <a:cubicBezTo>
                      <a:pt x="4163" y="6892"/>
                      <a:pt x="4611" y="6806"/>
                      <a:pt x="5037" y="6629"/>
                    </a:cubicBezTo>
                    <a:cubicBezTo>
                      <a:pt x="6325" y="6099"/>
                      <a:pt x="7163" y="4841"/>
                      <a:pt x="7163" y="3446"/>
                    </a:cubicBezTo>
                    <a:cubicBezTo>
                      <a:pt x="7163" y="1542"/>
                      <a:pt x="5622" y="0"/>
                      <a:pt x="3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6095803" y="3531131"/>
                <a:ext cx="411462" cy="281994"/>
              </a:xfrm>
              <a:custGeom>
                <a:avLst/>
                <a:gdLst/>
                <a:ahLst/>
                <a:cxnLst/>
                <a:rect l="l" t="t" r="r" b="b"/>
                <a:pathLst>
                  <a:path w="5657" h="3877" extrusionOk="0">
                    <a:moveTo>
                      <a:pt x="358" y="1"/>
                    </a:moveTo>
                    <a:cubicBezTo>
                      <a:pt x="158" y="1"/>
                      <a:pt x="1" y="162"/>
                      <a:pt x="1" y="358"/>
                    </a:cubicBezTo>
                    <a:lnTo>
                      <a:pt x="1" y="3519"/>
                    </a:lnTo>
                    <a:cubicBezTo>
                      <a:pt x="1" y="3715"/>
                      <a:pt x="158" y="3877"/>
                      <a:pt x="358" y="3877"/>
                    </a:cubicBezTo>
                    <a:lnTo>
                      <a:pt x="5299" y="3877"/>
                    </a:lnTo>
                    <a:cubicBezTo>
                      <a:pt x="5495" y="3877"/>
                      <a:pt x="5657" y="3715"/>
                      <a:pt x="5657" y="3519"/>
                    </a:cubicBezTo>
                    <a:lnTo>
                      <a:pt x="5657" y="358"/>
                    </a:lnTo>
                    <a:cubicBezTo>
                      <a:pt x="5657" y="162"/>
                      <a:pt x="5495" y="1"/>
                      <a:pt x="5299" y="1"/>
                    </a:cubicBezTo>
                    <a:close/>
                  </a:path>
                </a:pathLst>
              </a:custGeom>
              <a:solidFill>
                <a:srgbClr val="F9D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6171084" y="3582918"/>
                <a:ext cx="260682" cy="178492"/>
              </a:xfrm>
              <a:custGeom>
                <a:avLst/>
                <a:gdLst/>
                <a:ahLst/>
                <a:cxnLst/>
                <a:rect l="l" t="t" r="r" b="b"/>
                <a:pathLst>
                  <a:path w="3584" h="2454" extrusionOk="0">
                    <a:moveTo>
                      <a:pt x="227" y="0"/>
                    </a:moveTo>
                    <a:cubicBezTo>
                      <a:pt x="104" y="0"/>
                      <a:pt x="0" y="100"/>
                      <a:pt x="0" y="227"/>
                    </a:cubicBezTo>
                    <a:lnTo>
                      <a:pt x="0" y="2226"/>
                    </a:lnTo>
                    <a:cubicBezTo>
                      <a:pt x="0" y="2353"/>
                      <a:pt x="104" y="2453"/>
                      <a:pt x="227" y="2453"/>
                    </a:cubicBezTo>
                    <a:lnTo>
                      <a:pt x="3357" y="2453"/>
                    </a:lnTo>
                    <a:cubicBezTo>
                      <a:pt x="3484" y="2453"/>
                      <a:pt x="3584" y="2353"/>
                      <a:pt x="3584" y="2226"/>
                    </a:cubicBezTo>
                    <a:lnTo>
                      <a:pt x="3584" y="227"/>
                    </a:lnTo>
                    <a:cubicBezTo>
                      <a:pt x="3584" y="100"/>
                      <a:pt x="3484" y="0"/>
                      <a:pt x="3357" y="0"/>
                    </a:cubicBezTo>
                    <a:close/>
                  </a:path>
                </a:pathLst>
              </a:custGeom>
              <a:solidFill>
                <a:srgbClr val="FD6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6022850" y="3921575"/>
                <a:ext cx="556568" cy="121177"/>
              </a:xfrm>
              <a:custGeom>
                <a:avLst/>
                <a:gdLst/>
                <a:ahLst/>
                <a:cxnLst/>
                <a:rect l="l" t="t" r="r" b="b"/>
                <a:pathLst>
                  <a:path w="7652" h="1666" extrusionOk="0">
                    <a:moveTo>
                      <a:pt x="512" y="0"/>
                    </a:moveTo>
                    <a:cubicBezTo>
                      <a:pt x="227" y="0"/>
                      <a:pt x="0" y="234"/>
                      <a:pt x="0" y="520"/>
                    </a:cubicBezTo>
                    <a:lnTo>
                      <a:pt x="0" y="1146"/>
                    </a:lnTo>
                    <a:cubicBezTo>
                      <a:pt x="0" y="1435"/>
                      <a:pt x="231" y="1665"/>
                      <a:pt x="519" y="1665"/>
                    </a:cubicBezTo>
                    <a:lnTo>
                      <a:pt x="804" y="1665"/>
                    </a:lnTo>
                    <a:cubicBezTo>
                      <a:pt x="1092" y="1665"/>
                      <a:pt x="1323" y="1435"/>
                      <a:pt x="1323" y="1146"/>
                    </a:cubicBezTo>
                    <a:lnTo>
                      <a:pt x="1323" y="520"/>
                    </a:lnTo>
                    <a:cubicBezTo>
                      <a:pt x="1323" y="234"/>
                      <a:pt x="1096" y="0"/>
                      <a:pt x="811" y="0"/>
                    </a:cubicBezTo>
                    <a:cubicBezTo>
                      <a:pt x="808" y="0"/>
                      <a:pt x="806" y="0"/>
                      <a:pt x="804" y="0"/>
                    </a:cubicBezTo>
                    <a:lnTo>
                      <a:pt x="519" y="0"/>
                    </a:lnTo>
                    <a:cubicBezTo>
                      <a:pt x="517" y="0"/>
                      <a:pt x="515" y="0"/>
                      <a:pt x="512" y="0"/>
                    </a:cubicBezTo>
                    <a:close/>
                    <a:moveTo>
                      <a:pt x="2623" y="0"/>
                    </a:moveTo>
                    <a:cubicBezTo>
                      <a:pt x="2338" y="0"/>
                      <a:pt x="2111" y="234"/>
                      <a:pt x="2111" y="520"/>
                    </a:cubicBezTo>
                    <a:lnTo>
                      <a:pt x="2111" y="1146"/>
                    </a:lnTo>
                    <a:cubicBezTo>
                      <a:pt x="2111" y="1435"/>
                      <a:pt x="2342" y="1665"/>
                      <a:pt x="2630" y="1665"/>
                    </a:cubicBezTo>
                    <a:lnTo>
                      <a:pt x="2915" y="1665"/>
                    </a:lnTo>
                    <a:cubicBezTo>
                      <a:pt x="3203" y="1665"/>
                      <a:pt x="3434" y="1435"/>
                      <a:pt x="3434" y="1146"/>
                    </a:cubicBezTo>
                    <a:lnTo>
                      <a:pt x="3434" y="520"/>
                    </a:lnTo>
                    <a:cubicBezTo>
                      <a:pt x="3434" y="234"/>
                      <a:pt x="3203" y="0"/>
                      <a:pt x="2922" y="0"/>
                    </a:cubicBezTo>
                    <a:cubicBezTo>
                      <a:pt x="2919" y="0"/>
                      <a:pt x="2917" y="0"/>
                      <a:pt x="2915" y="0"/>
                    </a:cubicBezTo>
                    <a:lnTo>
                      <a:pt x="2630" y="0"/>
                    </a:lnTo>
                    <a:cubicBezTo>
                      <a:pt x="2628" y="0"/>
                      <a:pt x="2625" y="0"/>
                      <a:pt x="2623" y="0"/>
                    </a:cubicBezTo>
                    <a:close/>
                    <a:moveTo>
                      <a:pt x="4730" y="0"/>
                    </a:moveTo>
                    <a:cubicBezTo>
                      <a:pt x="4445" y="0"/>
                      <a:pt x="4218" y="234"/>
                      <a:pt x="4218" y="520"/>
                    </a:cubicBezTo>
                    <a:lnTo>
                      <a:pt x="4218" y="1146"/>
                    </a:lnTo>
                    <a:cubicBezTo>
                      <a:pt x="4218" y="1435"/>
                      <a:pt x="4449" y="1665"/>
                      <a:pt x="4737" y="1665"/>
                    </a:cubicBezTo>
                    <a:lnTo>
                      <a:pt x="5022" y="1665"/>
                    </a:lnTo>
                    <a:cubicBezTo>
                      <a:pt x="5310" y="1665"/>
                      <a:pt x="5541" y="1435"/>
                      <a:pt x="5541" y="1146"/>
                    </a:cubicBezTo>
                    <a:lnTo>
                      <a:pt x="5541" y="520"/>
                    </a:lnTo>
                    <a:cubicBezTo>
                      <a:pt x="5541" y="234"/>
                      <a:pt x="5314" y="0"/>
                      <a:pt x="5029" y="0"/>
                    </a:cubicBezTo>
                    <a:cubicBezTo>
                      <a:pt x="5026" y="0"/>
                      <a:pt x="5024" y="0"/>
                      <a:pt x="5022" y="0"/>
                    </a:cubicBezTo>
                    <a:lnTo>
                      <a:pt x="4737" y="0"/>
                    </a:lnTo>
                    <a:cubicBezTo>
                      <a:pt x="4735" y="0"/>
                      <a:pt x="4733" y="0"/>
                      <a:pt x="4730" y="0"/>
                    </a:cubicBezTo>
                    <a:close/>
                    <a:moveTo>
                      <a:pt x="6841" y="0"/>
                    </a:moveTo>
                    <a:cubicBezTo>
                      <a:pt x="6556" y="0"/>
                      <a:pt x="6325" y="234"/>
                      <a:pt x="6325" y="520"/>
                    </a:cubicBezTo>
                    <a:lnTo>
                      <a:pt x="6325" y="1146"/>
                    </a:lnTo>
                    <a:cubicBezTo>
                      <a:pt x="6325" y="1435"/>
                      <a:pt x="6560" y="1665"/>
                      <a:pt x="6848" y="1665"/>
                    </a:cubicBezTo>
                    <a:lnTo>
                      <a:pt x="7133" y="1665"/>
                    </a:lnTo>
                    <a:cubicBezTo>
                      <a:pt x="7417" y="1665"/>
                      <a:pt x="7652" y="1435"/>
                      <a:pt x="7652" y="1146"/>
                    </a:cubicBezTo>
                    <a:lnTo>
                      <a:pt x="7652" y="520"/>
                    </a:lnTo>
                    <a:cubicBezTo>
                      <a:pt x="7652" y="234"/>
                      <a:pt x="7421" y="0"/>
                      <a:pt x="7140" y="0"/>
                    </a:cubicBezTo>
                    <a:cubicBezTo>
                      <a:pt x="7137" y="0"/>
                      <a:pt x="7135" y="0"/>
                      <a:pt x="7133" y="0"/>
                    </a:cubicBezTo>
                    <a:lnTo>
                      <a:pt x="6848" y="0"/>
                    </a:lnTo>
                    <a:cubicBezTo>
                      <a:pt x="6846" y="0"/>
                      <a:pt x="6844" y="0"/>
                      <a:pt x="68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5522504" y="3348274"/>
                <a:ext cx="439683" cy="413644"/>
              </a:xfrm>
              <a:custGeom>
                <a:avLst/>
                <a:gdLst/>
                <a:ahLst/>
                <a:cxnLst/>
                <a:rect l="l" t="t" r="r" b="b"/>
                <a:pathLst>
                  <a:path w="6045" h="5687" extrusionOk="0">
                    <a:moveTo>
                      <a:pt x="189" y="2396"/>
                    </a:moveTo>
                    <a:cubicBezTo>
                      <a:pt x="85" y="2396"/>
                      <a:pt x="0" y="2480"/>
                      <a:pt x="4" y="2584"/>
                    </a:cubicBezTo>
                    <a:lnTo>
                      <a:pt x="4" y="3103"/>
                    </a:lnTo>
                    <a:cubicBezTo>
                      <a:pt x="4" y="3207"/>
                      <a:pt x="85" y="3288"/>
                      <a:pt x="189" y="3288"/>
                    </a:cubicBezTo>
                    <a:cubicBezTo>
                      <a:pt x="293" y="3288"/>
                      <a:pt x="377" y="3207"/>
                      <a:pt x="377" y="3103"/>
                    </a:cubicBezTo>
                    <a:lnTo>
                      <a:pt x="377" y="2584"/>
                    </a:lnTo>
                    <a:cubicBezTo>
                      <a:pt x="377" y="2480"/>
                      <a:pt x="293" y="2396"/>
                      <a:pt x="189" y="2396"/>
                    </a:cubicBezTo>
                    <a:close/>
                    <a:moveTo>
                      <a:pt x="5856" y="2396"/>
                    </a:moveTo>
                    <a:cubicBezTo>
                      <a:pt x="5753" y="2396"/>
                      <a:pt x="5672" y="2480"/>
                      <a:pt x="5672" y="2584"/>
                    </a:cubicBezTo>
                    <a:lnTo>
                      <a:pt x="5672" y="3103"/>
                    </a:lnTo>
                    <a:cubicBezTo>
                      <a:pt x="5672" y="3207"/>
                      <a:pt x="5753" y="3288"/>
                      <a:pt x="5856" y="3288"/>
                    </a:cubicBezTo>
                    <a:cubicBezTo>
                      <a:pt x="5960" y="3288"/>
                      <a:pt x="6045" y="3207"/>
                      <a:pt x="6045" y="3103"/>
                    </a:cubicBezTo>
                    <a:lnTo>
                      <a:pt x="6045" y="2584"/>
                    </a:lnTo>
                    <a:cubicBezTo>
                      <a:pt x="6045" y="2480"/>
                      <a:pt x="5960" y="2396"/>
                      <a:pt x="5856" y="2396"/>
                    </a:cubicBezTo>
                    <a:close/>
                    <a:moveTo>
                      <a:pt x="1135" y="1703"/>
                    </a:moveTo>
                    <a:cubicBezTo>
                      <a:pt x="1000" y="1703"/>
                      <a:pt x="889" y="1815"/>
                      <a:pt x="889" y="1950"/>
                    </a:cubicBezTo>
                    <a:lnTo>
                      <a:pt x="889" y="3738"/>
                    </a:lnTo>
                    <a:cubicBezTo>
                      <a:pt x="889" y="3876"/>
                      <a:pt x="1000" y="3984"/>
                      <a:pt x="1135" y="3984"/>
                    </a:cubicBezTo>
                    <a:cubicBezTo>
                      <a:pt x="1273" y="3984"/>
                      <a:pt x="1381" y="3876"/>
                      <a:pt x="1381" y="3738"/>
                    </a:cubicBezTo>
                    <a:lnTo>
                      <a:pt x="1381" y="1950"/>
                    </a:lnTo>
                    <a:cubicBezTo>
                      <a:pt x="1381" y="1815"/>
                      <a:pt x="1269" y="1703"/>
                      <a:pt x="1135" y="1703"/>
                    </a:cubicBezTo>
                    <a:close/>
                    <a:moveTo>
                      <a:pt x="4914" y="1703"/>
                    </a:moveTo>
                    <a:cubicBezTo>
                      <a:pt x="4776" y="1703"/>
                      <a:pt x="4668" y="1811"/>
                      <a:pt x="4668" y="1950"/>
                    </a:cubicBezTo>
                    <a:lnTo>
                      <a:pt x="4668" y="3738"/>
                    </a:lnTo>
                    <a:cubicBezTo>
                      <a:pt x="4668" y="3872"/>
                      <a:pt x="4776" y="3984"/>
                      <a:pt x="4914" y="3984"/>
                    </a:cubicBezTo>
                    <a:cubicBezTo>
                      <a:pt x="5049" y="3984"/>
                      <a:pt x="5160" y="3872"/>
                      <a:pt x="5160" y="3738"/>
                    </a:cubicBezTo>
                    <a:lnTo>
                      <a:pt x="5160" y="1950"/>
                    </a:lnTo>
                    <a:cubicBezTo>
                      <a:pt x="5160" y="1811"/>
                      <a:pt x="5049" y="1703"/>
                      <a:pt x="4914" y="1703"/>
                    </a:cubicBezTo>
                    <a:close/>
                    <a:moveTo>
                      <a:pt x="2080" y="527"/>
                    </a:moveTo>
                    <a:cubicBezTo>
                      <a:pt x="1950" y="527"/>
                      <a:pt x="1846" y="631"/>
                      <a:pt x="1846" y="761"/>
                    </a:cubicBezTo>
                    <a:lnTo>
                      <a:pt x="1846" y="4929"/>
                    </a:lnTo>
                    <a:cubicBezTo>
                      <a:pt x="1846" y="5056"/>
                      <a:pt x="1950" y="5160"/>
                      <a:pt x="2080" y="5160"/>
                    </a:cubicBezTo>
                    <a:cubicBezTo>
                      <a:pt x="2207" y="5160"/>
                      <a:pt x="2311" y="5056"/>
                      <a:pt x="2315" y="4929"/>
                    </a:cubicBezTo>
                    <a:lnTo>
                      <a:pt x="2315" y="761"/>
                    </a:lnTo>
                    <a:cubicBezTo>
                      <a:pt x="2315" y="631"/>
                      <a:pt x="2207" y="527"/>
                      <a:pt x="2080" y="527"/>
                    </a:cubicBezTo>
                    <a:close/>
                    <a:moveTo>
                      <a:pt x="3968" y="527"/>
                    </a:moveTo>
                    <a:cubicBezTo>
                      <a:pt x="3842" y="527"/>
                      <a:pt x="3734" y="631"/>
                      <a:pt x="3738" y="758"/>
                    </a:cubicBezTo>
                    <a:lnTo>
                      <a:pt x="3738" y="4929"/>
                    </a:lnTo>
                    <a:cubicBezTo>
                      <a:pt x="3738" y="5056"/>
                      <a:pt x="3842" y="5160"/>
                      <a:pt x="3968" y="5160"/>
                    </a:cubicBezTo>
                    <a:cubicBezTo>
                      <a:pt x="4095" y="5160"/>
                      <a:pt x="4203" y="5056"/>
                      <a:pt x="4203" y="4929"/>
                    </a:cubicBezTo>
                    <a:lnTo>
                      <a:pt x="4203" y="758"/>
                    </a:lnTo>
                    <a:cubicBezTo>
                      <a:pt x="4203" y="631"/>
                      <a:pt x="4095" y="527"/>
                      <a:pt x="3968" y="527"/>
                    </a:cubicBezTo>
                    <a:close/>
                    <a:moveTo>
                      <a:pt x="3023" y="0"/>
                    </a:moveTo>
                    <a:cubicBezTo>
                      <a:pt x="2884" y="0"/>
                      <a:pt x="2773" y="112"/>
                      <a:pt x="2773" y="250"/>
                    </a:cubicBezTo>
                    <a:lnTo>
                      <a:pt x="2773" y="5437"/>
                    </a:lnTo>
                    <a:cubicBezTo>
                      <a:pt x="2773" y="5575"/>
                      <a:pt x="2884" y="5687"/>
                      <a:pt x="3023" y="5687"/>
                    </a:cubicBezTo>
                    <a:cubicBezTo>
                      <a:pt x="3161" y="5687"/>
                      <a:pt x="3276" y="5575"/>
                      <a:pt x="3276" y="5437"/>
                    </a:cubicBezTo>
                    <a:lnTo>
                      <a:pt x="3276" y="250"/>
                    </a:lnTo>
                    <a:cubicBezTo>
                      <a:pt x="3276" y="112"/>
                      <a:pt x="3161" y="0"/>
                      <a:pt x="30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6557018" y="3266592"/>
                <a:ext cx="599409" cy="576716"/>
              </a:xfrm>
              <a:custGeom>
                <a:avLst/>
                <a:gdLst/>
                <a:ahLst/>
                <a:cxnLst/>
                <a:rect l="l" t="t" r="r" b="b"/>
                <a:pathLst>
                  <a:path w="8241" h="7929" extrusionOk="0">
                    <a:moveTo>
                      <a:pt x="3964" y="0"/>
                    </a:moveTo>
                    <a:cubicBezTo>
                      <a:pt x="1777" y="0"/>
                      <a:pt x="0" y="1777"/>
                      <a:pt x="0" y="3965"/>
                    </a:cubicBezTo>
                    <a:cubicBezTo>
                      <a:pt x="0" y="5568"/>
                      <a:pt x="965" y="7014"/>
                      <a:pt x="2450" y="7625"/>
                    </a:cubicBezTo>
                    <a:cubicBezTo>
                      <a:pt x="2941" y="7829"/>
                      <a:pt x="3456" y="7928"/>
                      <a:pt x="3967" y="7928"/>
                    </a:cubicBezTo>
                    <a:cubicBezTo>
                      <a:pt x="4997" y="7928"/>
                      <a:pt x="6009" y="7526"/>
                      <a:pt x="6768" y="6768"/>
                    </a:cubicBezTo>
                    <a:cubicBezTo>
                      <a:pt x="7902" y="5633"/>
                      <a:pt x="8240" y="3930"/>
                      <a:pt x="7625" y="2450"/>
                    </a:cubicBezTo>
                    <a:cubicBezTo>
                      <a:pt x="7014" y="965"/>
                      <a:pt x="5568" y="0"/>
                      <a:pt x="39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6581069" y="3302534"/>
                <a:ext cx="526965" cy="499544"/>
              </a:xfrm>
              <a:custGeom>
                <a:avLst/>
                <a:gdLst/>
                <a:ahLst/>
                <a:cxnLst/>
                <a:rect l="l" t="t" r="r" b="b"/>
                <a:pathLst>
                  <a:path w="7245" h="6868" extrusionOk="0">
                    <a:moveTo>
                      <a:pt x="3622" y="0"/>
                    </a:moveTo>
                    <a:cubicBezTo>
                      <a:pt x="3497" y="0"/>
                      <a:pt x="3370" y="7"/>
                      <a:pt x="3242" y="21"/>
                    </a:cubicBezTo>
                    <a:cubicBezTo>
                      <a:pt x="1358" y="233"/>
                      <a:pt x="0" y="1928"/>
                      <a:pt x="212" y="3812"/>
                    </a:cubicBezTo>
                    <a:cubicBezTo>
                      <a:pt x="405" y="5570"/>
                      <a:pt x="1888" y="6868"/>
                      <a:pt x="3616" y="6868"/>
                    </a:cubicBezTo>
                    <a:cubicBezTo>
                      <a:pt x="3744" y="6868"/>
                      <a:pt x="3873" y="6861"/>
                      <a:pt x="4003" y="6846"/>
                    </a:cubicBezTo>
                    <a:cubicBezTo>
                      <a:pt x="5887" y="6638"/>
                      <a:pt x="7245" y="4939"/>
                      <a:pt x="7033" y="3055"/>
                    </a:cubicBezTo>
                    <a:cubicBezTo>
                      <a:pt x="6840" y="1299"/>
                      <a:pt x="5350" y="0"/>
                      <a:pt x="3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6620225" y="3348274"/>
                <a:ext cx="439683" cy="413644"/>
              </a:xfrm>
              <a:custGeom>
                <a:avLst/>
                <a:gdLst/>
                <a:ahLst/>
                <a:cxnLst/>
                <a:rect l="l" t="t" r="r" b="b"/>
                <a:pathLst>
                  <a:path w="6045" h="5687" extrusionOk="0">
                    <a:moveTo>
                      <a:pt x="189" y="2396"/>
                    </a:moveTo>
                    <a:cubicBezTo>
                      <a:pt x="85" y="2396"/>
                      <a:pt x="0" y="2480"/>
                      <a:pt x="0" y="2584"/>
                    </a:cubicBezTo>
                    <a:lnTo>
                      <a:pt x="0" y="3103"/>
                    </a:lnTo>
                    <a:cubicBezTo>
                      <a:pt x="0" y="3207"/>
                      <a:pt x="85" y="3288"/>
                      <a:pt x="189" y="3288"/>
                    </a:cubicBezTo>
                    <a:cubicBezTo>
                      <a:pt x="292" y="3288"/>
                      <a:pt x="377" y="3207"/>
                      <a:pt x="377" y="3103"/>
                    </a:cubicBezTo>
                    <a:lnTo>
                      <a:pt x="377" y="2584"/>
                    </a:lnTo>
                    <a:cubicBezTo>
                      <a:pt x="377" y="2480"/>
                      <a:pt x="292" y="2396"/>
                      <a:pt x="189" y="2396"/>
                    </a:cubicBezTo>
                    <a:close/>
                    <a:moveTo>
                      <a:pt x="5856" y="2396"/>
                    </a:moveTo>
                    <a:cubicBezTo>
                      <a:pt x="5752" y="2396"/>
                      <a:pt x="5672" y="2480"/>
                      <a:pt x="5672" y="2584"/>
                    </a:cubicBezTo>
                    <a:lnTo>
                      <a:pt x="5672" y="3103"/>
                    </a:lnTo>
                    <a:cubicBezTo>
                      <a:pt x="5672" y="3207"/>
                      <a:pt x="5752" y="3288"/>
                      <a:pt x="5856" y="3288"/>
                    </a:cubicBezTo>
                    <a:cubicBezTo>
                      <a:pt x="5960" y="3288"/>
                      <a:pt x="6045" y="3207"/>
                      <a:pt x="6045" y="3103"/>
                    </a:cubicBezTo>
                    <a:lnTo>
                      <a:pt x="6045" y="2584"/>
                    </a:lnTo>
                    <a:cubicBezTo>
                      <a:pt x="6045" y="2480"/>
                      <a:pt x="5960" y="2396"/>
                      <a:pt x="5856" y="2396"/>
                    </a:cubicBezTo>
                    <a:close/>
                    <a:moveTo>
                      <a:pt x="1134" y="1703"/>
                    </a:moveTo>
                    <a:cubicBezTo>
                      <a:pt x="996" y="1703"/>
                      <a:pt x="888" y="1811"/>
                      <a:pt x="888" y="1950"/>
                    </a:cubicBezTo>
                    <a:lnTo>
                      <a:pt x="888" y="3738"/>
                    </a:lnTo>
                    <a:cubicBezTo>
                      <a:pt x="888" y="3872"/>
                      <a:pt x="996" y="3984"/>
                      <a:pt x="1134" y="3984"/>
                    </a:cubicBezTo>
                    <a:cubicBezTo>
                      <a:pt x="1269" y="3984"/>
                      <a:pt x="1381" y="3872"/>
                      <a:pt x="1381" y="3738"/>
                    </a:cubicBezTo>
                    <a:lnTo>
                      <a:pt x="1381" y="1950"/>
                    </a:lnTo>
                    <a:cubicBezTo>
                      <a:pt x="1381" y="1811"/>
                      <a:pt x="1269" y="1703"/>
                      <a:pt x="1134" y="1703"/>
                    </a:cubicBezTo>
                    <a:close/>
                    <a:moveTo>
                      <a:pt x="4914" y="1703"/>
                    </a:moveTo>
                    <a:cubicBezTo>
                      <a:pt x="4776" y="1703"/>
                      <a:pt x="4668" y="1811"/>
                      <a:pt x="4668" y="1950"/>
                    </a:cubicBezTo>
                    <a:lnTo>
                      <a:pt x="4668" y="3738"/>
                    </a:lnTo>
                    <a:cubicBezTo>
                      <a:pt x="4668" y="3872"/>
                      <a:pt x="4776" y="3984"/>
                      <a:pt x="4914" y="3984"/>
                    </a:cubicBezTo>
                    <a:cubicBezTo>
                      <a:pt x="5049" y="3984"/>
                      <a:pt x="5156" y="3872"/>
                      <a:pt x="5156" y="3738"/>
                    </a:cubicBezTo>
                    <a:lnTo>
                      <a:pt x="5156" y="1950"/>
                    </a:lnTo>
                    <a:cubicBezTo>
                      <a:pt x="5156" y="1811"/>
                      <a:pt x="5049" y="1703"/>
                      <a:pt x="4914" y="1703"/>
                    </a:cubicBezTo>
                    <a:close/>
                    <a:moveTo>
                      <a:pt x="2083" y="527"/>
                    </a:moveTo>
                    <a:cubicBezTo>
                      <a:pt x="2081" y="527"/>
                      <a:pt x="2079" y="527"/>
                      <a:pt x="2077" y="527"/>
                    </a:cubicBezTo>
                    <a:cubicBezTo>
                      <a:pt x="1950" y="527"/>
                      <a:pt x="1846" y="631"/>
                      <a:pt x="1846" y="758"/>
                    </a:cubicBezTo>
                    <a:lnTo>
                      <a:pt x="1846" y="4926"/>
                    </a:lnTo>
                    <a:cubicBezTo>
                      <a:pt x="1846" y="5056"/>
                      <a:pt x="1950" y="5160"/>
                      <a:pt x="2077" y="5160"/>
                    </a:cubicBezTo>
                    <a:cubicBezTo>
                      <a:pt x="2207" y="5160"/>
                      <a:pt x="2311" y="5056"/>
                      <a:pt x="2311" y="4926"/>
                    </a:cubicBezTo>
                    <a:lnTo>
                      <a:pt x="2311" y="758"/>
                    </a:lnTo>
                    <a:cubicBezTo>
                      <a:pt x="2311" y="633"/>
                      <a:pt x="2211" y="527"/>
                      <a:pt x="2083" y="527"/>
                    </a:cubicBezTo>
                    <a:close/>
                    <a:moveTo>
                      <a:pt x="3962" y="527"/>
                    </a:moveTo>
                    <a:cubicBezTo>
                      <a:pt x="3834" y="527"/>
                      <a:pt x="3734" y="633"/>
                      <a:pt x="3734" y="758"/>
                    </a:cubicBezTo>
                    <a:lnTo>
                      <a:pt x="3734" y="4926"/>
                    </a:lnTo>
                    <a:cubicBezTo>
                      <a:pt x="3734" y="5056"/>
                      <a:pt x="3838" y="5160"/>
                      <a:pt x="3968" y="5160"/>
                    </a:cubicBezTo>
                    <a:cubicBezTo>
                      <a:pt x="4095" y="5160"/>
                      <a:pt x="4199" y="5056"/>
                      <a:pt x="4199" y="4926"/>
                    </a:cubicBezTo>
                    <a:lnTo>
                      <a:pt x="4199" y="758"/>
                    </a:lnTo>
                    <a:cubicBezTo>
                      <a:pt x="4199" y="633"/>
                      <a:pt x="4099" y="527"/>
                      <a:pt x="3975" y="527"/>
                    </a:cubicBezTo>
                    <a:cubicBezTo>
                      <a:pt x="3973" y="527"/>
                      <a:pt x="3970" y="527"/>
                      <a:pt x="3968" y="527"/>
                    </a:cubicBezTo>
                    <a:cubicBezTo>
                      <a:pt x="3966" y="527"/>
                      <a:pt x="3964" y="527"/>
                      <a:pt x="3962" y="527"/>
                    </a:cubicBezTo>
                    <a:close/>
                    <a:moveTo>
                      <a:pt x="3022" y="0"/>
                    </a:moveTo>
                    <a:cubicBezTo>
                      <a:pt x="2884" y="0"/>
                      <a:pt x="2772" y="112"/>
                      <a:pt x="2772" y="250"/>
                    </a:cubicBezTo>
                    <a:lnTo>
                      <a:pt x="2772" y="5437"/>
                    </a:lnTo>
                    <a:cubicBezTo>
                      <a:pt x="2772" y="5575"/>
                      <a:pt x="2884" y="5687"/>
                      <a:pt x="3022" y="5687"/>
                    </a:cubicBezTo>
                    <a:cubicBezTo>
                      <a:pt x="3161" y="5687"/>
                      <a:pt x="3276" y="5575"/>
                      <a:pt x="3276" y="5437"/>
                    </a:cubicBezTo>
                    <a:lnTo>
                      <a:pt x="3276" y="250"/>
                    </a:lnTo>
                    <a:cubicBezTo>
                      <a:pt x="3276" y="112"/>
                      <a:pt x="3161" y="0"/>
                      <a:pt x="30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5753220" y="2662232"/>
                <a:ext cx="1049930" cy="173473"/>
              </a:xfrm>
              <a:custGeom>
                <a:avLst/>
                <a:gdLst/>
                <a:ahLst/>
                <a:cxnLst/>
                <a:rect l="l" t="t" r="r" b="b"/>
                <a:pathLst>
                  <a:path w="14435" h="2385" extrusionOk="0">
                    <a:moveTo>
                      <a:pt x="716" y="0"/>
                    </a:moveTo>
                    <a:cubicBezTo>
                      <a:pt x="320" y="0"/>
                      <a:pt x="0" y="319"/>
                      <a:pt x="0" y="719"/>
                    </a:cubicBezTo>
                    <a:lnTo>
                      <a:pt x="0" y="1665"/>
                    </a:lnTo>
                    <a:cubicBezTo>
                      <a:pt x="0" y="2065"/>
                      <a:pt x="320" y="2384"/>
                      <a:pt x="716" y="2384"/>
                    </a:cubicBezTo>
                    <a:lnTo>
                      <a:pt x="13716" y="2384"/>
                    </a:lnTo>
                    <a:cubicBezTo>
                      <a:pt x="14116" y="2384"/>
                      <a:pt x="14435" y="2065"/>
                      <a:pt x="14435" y="1665"/>
                    </a:cubicBezTo>
                    <a:lnTo>
                      <a:pt x="14435" y="719"/>
                    </a:lnTo>
                    <a:cubicBezTo>
                      <a:pt x="14435" y="319"/>
                      <a:pt x="14116" y="0"/>
                      <a:pt x="137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6941569" y="4068646"/>
                <a:ext cx="58770" cy="46841"/>
              </a:xfrm>
              <a:custGeom>
                <a:avLst/>
                <a:gdLst/>
                <a:ahLst/>
                <a:cxnLst/>
                <a:rect l="l" t="t" r="r" b="b"/>
                <a:pathLst>
                  <a:path w="808" h="644" extrusionOk="0">
                    <a:moveTo>
                      <a:pt x="389" y="624"/>
                    </a:moveTo>
                    <a:cubicBezTo>
                      <a:pt x="777" y="643"/>
                      <a:pt x="808" y="43"/>
                      <a:pt x="423" y="20"/>
                    </a:cubicBezTo>
                    <a:cubicBezTo>
                      <a:pt x="35" y="1"/>
                      <a:pt x="0" y="601"/>
                      <a:pt x="389" y="62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6607060" y="4072865"/>
                <a:ext cx="309124" cy="49896"/>
              </a:xfrm>
              <a:custGeom>
                <a:avLst/>
                <a:gdLst/>
                <a:ahLst/>
                <a:cxnLst/>
                <a:rect l="l" t="t" r="r" b="b"/>
                <a:pathLst>
                  <a:path w="4250" h="686" extrusionOk="0">
                    <a:moveTo>
                      <a:pt x="393" y="681"/>
                    </a:moveTo>
                    <a:cubicBezTo>
                      <a:pt x="1550" y="658"/>
                      <a:pt x="2707" y="616"/>
                      <a:pt x="3869" y="597"/>
                    </a:cubicBezTo>
                    <a:cubicBezTo>
                      <a:pt x="4249" y="589"/>
                      <a:pt x="4238" y="1"/>
                      <a:pt x="3857" y="5"/>
                    </a:cubicBezTo>
                    <a:cubicBezTo>
                      <a:pt x="2700" y="28"/>
                      <a:pt x="1538" y="70"/>
                      <a:pt x="381" y="93"/>
                    </a:cubicBezTo>
                    <a:cubicBezTo>
                      <a:pt x="0" y="97"/>
                      <a:pt x="12" y="685"/>
                      <a:pt x="393" y="68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6523123" y="4081011"/>
                <a:ext cx="57461" cy="45605"/>
              </a:xfrm>
              <a:custGeom>
                <a:avLst/>
                <a:gdLst/>
                <a:ahLst/>
                <a:cxnLst/>
                <a:rect l="l" t="t" r="r" b="b"/>
                <a:pathLst>
                  <a:path w="790" h="627" extrusionOk="0">
                    <a:moveTo>
                      <a:pt x="378" y="608"/>
                    </a:moveTo>
                    <a:cubicBezTo>
                      <a:pt x="758" y="627"/>
                      <a:pt x="789" y="39"/>
                      <a:pt x="409" y="19"/>
                    </a:cubicBezTo>
                    <a:cubicBezTo>
                      <a:pt x="32" y="0"/>
                      <a:pt x="1" y="588"/>
                      <a:pt x="378" y="6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5997683" y="3755738"/>
                <a:ext cx="43932" cy="37459"/>
              </a:xfrm>
              <a:custGeom>
                <a:avLst/>
                <a:gdLst/>
                <a:ahLst/>
                <a:cxnLst/>
                <a:rect l="l" t="t" r="r" b="b"/>
                <a:pathLst>
                  <a:path w="604" h="515" extrusionOk="0">
                    <a:moveTo>
                      <a:pt x="346" y="0"/>
                    </a:moveTo>
                    <a:cubicBezTo>
                      <a:pt x="115" y="0"/>
                      <a:pt x="0" y="277"/>
                      <a:pt x="162" y="439"/>
                    </a:cubicBezTo>
                    <a:cubicBezTo>
                      <a:pt x="214" y="491"/>
                      <a:pt x="278" y="514"/>
                      <a:pt x="341" y="514"/>
                    </a:cubicBezTo>
                    <a:cubicBezTo>
                      <a:pt x="473" y="514"/>
                      <a:pt x="601" y="412"/>
                      <a:pt x="604" y="258"/>
                    </a:cubicBezTo>
                    <a:cubicBezTo>
                      <a:pt x="604" y="116"/>
                      <a:pt x="488"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6199306" y="3631797"/>
                <a:ext cx="43714" cy="37531"/>
              </a:xfrm>
              <a:custGeom>
                <a:avLst/>
                <a:gdLst/>
                <a:ahLst/>
                <a:cxnLst/>
                <a:rect l="l" t="t" r="r" b="b"/>
                <a:pathLst>
                  <a:path w="601" h="516" extrusionOk="0">
                    <a:moveTo>
                      <a:pt x="346" y="1"/>
                    </a:moveTo>
                    <a:cubicBezTo>
                      <a:pt x="116" y="1"/>
                      <a:pt x="0" y="278"/>
                      <a:pt x="162" y="439"/>
                    </a:cubicBezTo>
                    <a:cubicBezTo>
                      <a:pt x="214" y="492"/>
                      <a:pt x="279" y="516"/>
                      <a:pt x="343" y="516"/>
                    </a:cubicBezTo>
                    <a:cubicBezTo>
                      <a:pt x="474" y="516"/>
                      <a:pt x="600" y="414"/>
                      <a:pt x="600" y="259"/>
                    </a:cubicBezTo>
                    <a:cubicBezTo>
                      <a:pt x="600" y="116"/>
                      <a:pt x="485"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6334084" y="3686057"/>
                <a:ext cx="43714" cy="37749"/>
              </a:xfrm>
              <a:custGeom>
                <a:avLst/>
                <a:gdLst/>
                <a:ahLst/>
                <a:cxnLst/>
                <a:rect l="l" t="t" r="r" b="b"/>
                <a:pathLst>
                  <a:path w="601" h="519" extrusionOk="0">
                    <a:moveTo>
                      <a:pt x="343" y="1"/>
                    </a:moveTo>
                    <a:cubicBezTo>
                      <a:pt x="116" y="1"/>
                      <a:pt x="1" y="278"/>
                      <a:pt x="162" y="443"/>
                    </a:cubicBezTo>
                    <a:cubicBezTo>
                      <a:pt x="214" y="495"/>
                      <a:pt x="278" y="518"/>
                      <a:pt x="341" y="518"/>
                    </a:cubicBezTo>
                    <a:cubicBezTo>
                      <a:pt x="473" y="518"/>
                      <a:pt x="601" y="415"/>
                      <a:pt x="601" y="259"/>
                    </a:cubicBezTo>
                    <a:cubicBezTo>
                      <a:pt x="601" y="116"/>
                      <a:pt x="485"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400928" y="3453376"/>
                <a:ext cx="43714" cy="37459"/>
              </a:xfrm>
              <a:custGeom>
                <a:avLst/>
                <a:gdLst/>
                <a:ahLst/>
                <a:cxnLst/>
                <a:rect l="l" t="t" r="r" b="b"/>
                <a:pathLst>
                  <a:path w="601" h="515" extrusionOk="0">
                    <a:moveTo>
                      <a:pt x="343" y="1"/>
                    </a:moveTo>
                    <a:cubicBezTo>
                      <a:pt x="116" y="1"/>
                      <a:pt x="1" y="278"/>
                      <a:pt x="162" y="439"/>
                    </a:cubicBezTo>
                    <a:cubicBezTo>
                      <a:pt x="214" y="491"/>
                      <a:pt x="278" y="515"/>
                      <a:pt x="341" y="515"/>
                    </a:cubicBezTo>
                    <a:cubicBezTo>
                      <a:pt x="474" y="515"/>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946006" y="3400280"/>
                <a:ext cx="43714" cy="37604"/>
              </a:xfrm>
              <a:custGeom>
                <a:avLst/>
                <a:gdLst/>
                <a:ahLst/>
                <a:cxnLst/>
                <a:rect l="l" t="t" r="r" b="b"/>
                <a:pathLst>
                  <a:path w="601" h="517" extrusionOk="0">
                    <a:moveTo>
                      <a:pt x="343" y="0"/>
                    </a:moveTo>
                    <a:cubicBezTo>
                      <a:pt x="116" y="0"/>
                      <a:pt x="1" y="277"/>
                      <a:pt x="162" y="439"/>
                    </a:cubicBezTo>
                    <a:cubicBezTo>
                      <a:pt x="215" y="492"/>
                      <a:pt x="280" y="517"/>
                      <a:pt x="343" y="517"/>
                    </a:cubicBezTo>
                    <a:cubicBezTo>
                      <a:pt x="475" y="517"/>
                      <a:pt x="601" y="413"/>
                      <a:pt x="601" y="258"/>
                    </a:cubicBezTo>
                    <a:cubicBezTo>
                      <a:pt x="601"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6677831" y="3686057"/>
                <a:ext cx="43714" cy="37749"/>
              </a:xfrm>
              <a:custGeom>
                <a:avLst/>
                <a:gdLst/>
                <a:ahLst/>
                <a:cxnLst/>
                <a:rect l="l" t="t" r="r" b="b"/>
                <a:pathLst>
                  <a:path w="601" h="519" extrusionOk="0">
                    <a:moveTo>
                      <a:pt x="342" y="1"/>
                    </a:moveTo>
                    <a:cubicBezTo>
                      <a:pt x="112" y="1"/>
                      <a:pt x="0" y="278"/>
                      <a:pt x="162" y="443"/>
                    </a:cubicBezTo>
                    <a:cubicBezTo>
                      <a:pt x="214" y="495"/>
                      <a:pt x="278" y="518"/>
                      <a:pt x="340" y="518"/>
                    </a:cubicBezTo>
                    <a:cubicBezTo>
                      <a:pt x="473" y="518"/>
                      <a:pt x="600" y="415"/>
                      <a:pt x="600" y="259"/>
                    </a:cubicBezTo>
                    <a:cubicBezTo>
                      <a:pt x="600" y="116"/>
                      <a:pt x="485" y="1"/>
                      <a:pt x="3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5854759" y="3400280"/>
                <a:ext cx="43932" cy="37604"/>
              </a:xfrm>
              <a:custGeom>
                <a:avLst/>
                <a:gdLst/>
                <a:ahLst/>
                <a:cxnLst/>
                <a:rect l="l" t="t" r="r" b="b"/>
                <a:pathLst>
                  <a:path w="604" h="517" extrusionOk="0">
                    <a:moveTo>
                      <a:pt x="346" y="0"/>
                    </a:moveTo>
                    <a:cubicBezTo>
                      <a:pt x="116" y="0"/>
                      <a:pt x="0" y="277"/>
                      <a:pt x="166" y="439"/>
                    </a:cubicBezTo>
                    <a:cubicBezTo>
                      <a:pt x="218" y="492"/>
                      <a:pt x="283" y="517"/>
                      <a:pt x="347" y="517"/>
                    </a:cubicBezTo>
                    <a:cubicBezTo>
                      <a:pt x="478" y="517"/>
                      <a:pt x="604" y="413"/>
                      <a:pt x="604" y="258"/>
                    </a:cubicBezTo>
                    <a:cubicBezTo>
                      <a:pt x="604" y="116"/>
                      <a:pt x="489"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5579819" y="3695586"/>
                <a:ext cx="44005" cy="37459"/>
              </a:xfrm>
              <a:custGeom>
                <a:avLst/>
                <a:gdLst/>
                <a:ahLst/>
                <a:cxnLst/>
                <a:rect l="l" t="t" r="r" b="b"/>
                <a:pathLst>
                  <a:path w="605" h="515" extrusionOk="0">
                    <a:moveTo>
                      <a:pt x="347" y="1"/>
                    </a:moveTo>
                    <a:cubicBezTo>
                      <a:pt x="116" y="1"/>
                      <a:pt x="1" y="278"/>
                      <a:pt x="166" y="439"/>
                    </a:cubicBezTo>
                    <a:cubicBezTo>
                      <a:pt x="218" y="491"/>
                      <a:pt x="282" y="514"/>
                      <a:pt x="345" y="514"/>
                    </a:cubicBezTo>
                    <a:cubicBezTo>
                      <a:pt x="477" y="514"/>
                      <a:pt x="604" y="412"/>
                      <a:pt x="604" y="258"/>
                    </a:cubicBezTo>
                    <a:cubicBezTo>
                      <a:pt x="604" y="116"/>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6043798" y="4095267"/>
                <a:ext cx="44005" cy="37459"/>
              </a:xfrm>
              <a:custGeom>
                <a:avLst/>
                <a:gdLst/>
                <a:ahLst/>
                <a:cxnLst/>
                <a:rect l="l" t="t" r="r" b="b"/>
                <a:pathLst>
                  <a:path w="605" h="515" extrusionOk="0">
                    <a:moveTo>
                      <a:pt x="347" y="0"/>
                    </a:moveTo>
                    <a:cubicBezTo>
                      <a:pt x="116" y="0"/>
                      <a:pt x="1" y="277"/>
                      <a:pt x="166" y="439"/>
                    </a:cubicBezTo>
                    <a:cubicBezTo>
                      <a:pt x="218" y="491"/>
                      <a:pt x="283" y="515"/>
                      <a:pt x="347" y="515"/>
                    </a:cubicBezTo>
                    <a:cubicBezTo>
                      <a:pt x="478" y="515"/>
                      <a:pt x="604" y="413"/>
                      <a:pt x="604" y="258"/>
                    </a:cubicBezTo>
                    <a:cubicBezTo>
                      <a:pt x="604" y="116"/>
                      <a:pt x="489"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6295243" y="4095267"/>
                <a:ext cx="43714" cy="37459"/>
              </a:xfrm>
              <a:custGeom>
                <a:avLst/>
                <a:gdLst/>
                <a:ahLst/>
                <a:cxnLst/>
                <a:rect l="l" t="t" r="r" b="b"/>
                <a:pathLst>
                  <a:path w="601" h="515" extrusionOk="0">
                    <a:moveTo>
                      <a:pt x="342" y="0"/>
                    </a:moveTo>
                    <a:cubicBezTo>
                      <a:pt x="116" y="0"/>
                      <a:pt x="0" y="277"/>
                      <a:pt x="162" y="439"/>
                    </a:cubicBezTo>
                    <a:cubicBezTo>
                      <a:pt x="214" y="491"/>
                      <a:pt x="279" y="515"/>
                      <a:pt x="343" y="515"/>
                    </a:cubicBezTo>
                    <a:cubicBezTo>
                      <a:pt x="474" y="515"/>
                      <a:pt x="600" y="413"/>
                      <a:pt x="600" y="258"/>
                    </a:cubicBezTo>
                    <a:cubicBezTo>
                      <a:pt x="600" y="116"/>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7021287" y="3963543"/>
                <a:ext cx="43641" cy="37386"/>
              </a:xfrm>
              <a:custGeom>
                <a:avLst/>
                <a:gdLst/>
                <a:ahLst/>
                <a:cxnLst/>
                <a:rect l="l" t="t" r="r" b="b"/>
                <a:pathLst>
                  <a:path w="600" h="514" extrusionOk="0">
                    <a:moveTo>
                      <a:pt x="346" y="0"/>
                    </a:moveTo>
                    <a:cubicBezTo>
                      <a:pt x="115" y="0"/>
                      <a:pt x="0" y="277"/>
                      <a:pt x="162" y="439"/>
                    </a:cubicBezTo>
                    <a:cubicBezTo>
                      <a:pt x="213" y="491"/>
                      <a:pt x="277" y="514"/>
                      <a:pt x="340" y="514"/>
                    </a:cubicBezTo>
                    <a:cubicBezTo>
                      <a:pt x="473" y="514"/>
                      <a:pt x="600" y="410"/>
                      <a:pt x="600" y="254"/>
                    </a:cubicBezTo>
                    <a:cubicBezTo>
                      <a:pt x="600" y="112"/>
                      <a:pt x="484"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5504029" y="4032351"/>
                <a:ext cx="37240" cy="37531"/>
              </a:xfrm>
              <a:custGeom>
                <a:avLst/>
                <a:gdLst/>
                <a:ahLst/>
                <a:cxnLst/>
                <a:rect l="l" t="t" r="r" b="b"/>
                <a:pathLst>
                  <a:path w="512" h="516" extrusionOk="0">
                    <a:moveTo>
                      <a:pt x="258" y="0"/>
                    </a:moveTo>
                    <a:cubicBezTo>
                      <a:pt x="116" y="0"/>
                      <a:pt x="1" y="115"/>
                      <a:pt x="1" y="258"/>
                    </a:cubicBezTo>
                    <a:cubicBezTo>
                      <a:pt x="1" y="400"/>
                      <a:pt x="116" y="515"/>
                      <a:pt x="258" y="515"/>
                    </a:cubicBezTo>
                    <a:cubicBezTo>
                      <a:pt x="397" y="515"/>
                      <a:pt x="512" y="400"/>
                      <a:pt x="512" y="258"/>
                    </a:cubicBezTo>
                    <a:cubicBezTo>
                      <a:pt x="512" y="115"/>
                      <a:pt x="397" y="0"/>
                      <a:pt x="2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5461552" y="3292049"/>
                <a:ext cx="43641" cy="37604"/>
              </a:xfrm>
              <a:custGeom>
                <a:avLst/>
                <a:gdLst/>
                <a:ahLst/>
                <a:cxnLst/>
                <a:rect l="l" t="t" r="r" b="b"/>
                <a:pathLst>
                  <a:path w="600" h="517" extrusionOk="0">
                    <a:moveTo>
                      <a:pt x="342" y="0"/>
                    </a:moveTo>
                    <a:cubicBezTo>
                      <a:pt x="115" y="0"/>
                      <a:pt x="0" y="277"/>
                      <a:pt x="162" y="439"/>
                    </a:cubicBezTo>
                    <a:cubicBezTo>
                      <a:pt x="214" y="492"/>
                      <a:pt x="279" y="517"/>
                      <a:pt x="343" y="517"/>
                    </a:cubicBezTo>
                    <a:cubicBezTo>
                      <a:pt x="474" y="517"/>
                      <a:pt x="600" y="413"/>
                      <a:pt x="600" y="258"/>
                    </a:cubicBezTo>
                    <a:cubicBezTo>
                      <a:pt x="600" y="116"/>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5453405" y="3787087"/>
                <a:ext cx="44005" cy="37386"/>
              </a:xfrm>
              <a:custGeom>
                <a:avLst/>
                <a:gdLst/>
                <a:ahLst/>
                <a:cxnLst/>
                <a:rect l="l" t="t" r="r" b="b"/>
                <a:pathLst>
                  <a:path w="605" h="514" extrusionOk="0">
                    <a:moveTo>
                      <a:pt x="347" y="0"/>
                    </a:moveTo>
                    <a:cubicBezTo>
                      <a:pt x="116" y="0"/>
                      <a:pt x="1" y="277"/>
                      <a:pt x="162" y="438"/>
                    </a:cubicBezTo>
                    <a:cubicBezTo>
                      <a:pt x="215" y="490"/>
                      <a:pt x="280" y="514"/>
                      <a:pt x="344" y="514"/>
                    </a:cubicBezTo>
                    <a:cubicBezTo>
                      <a:pt x="477" y="514"/>
                      <a:pt x="604" y="411"/>
                      <a:pt x="604" y="258"/>
                    </a:cubicBezTo>
                    <a:cubicBezTo>
                      <a:pt x="604" y="115"/>
                      <a:pt x="489"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5855559" y="2687908"/>
                <a:ext cx="888894" cy="127068"/>
              </a:xfrm>
              <a:custGeom>
                <a:avLst/>
                <a:gdLst/>
                <a:ahLst/>
                <a:cxnLst/>
                <a:rect l="l" t="t" r="r" b="b"/>
                <a:pathLst>
                  <a:path w="12221" h="1747" extrusionOk="0">
                    <a:moveTo>
                      <a:pt x="11832" y="28"/>
                    </a:moveTo>
                    <a:cubicBezTo>
                      <a:pt x="12220" y="55"/>
                      <a:pt x="12178" y="655"/>
                      <a:pt x="11790" y="628"/>
                    </a:cubicBezTo>
                    <a:cubicBezTo>
                      <a:pt x="11401" y="601"/>
                      <a:pt x="11444" y="1"/>
                      <a:pt x="11832" y="28"/>
                    </a:cubicBezTo>
                    <a:close/>
                    <a:moveTo>
                      <a:pt x="7191" y="658"/>
                    </a:moveTo>
                    <a:cubicBezTo>
                      <a:pt x="8348" y="658"/>
                      <a:pt x="9510" y="635"/>
                      <a:pt x="10667" y="639"/>
                    </a:cubicBezTo>
                    <a:cubicBezTo>
                      <a:pt x="11048" y="639"/>
                      <a:pt x="11048" y="51"/>
                      <a:pt x="10667" y="51"/>
                    </a:cubicBezTo>
                    <a:cubicBezTo>
                      <a:pt x="9510" y="51"/>
                      <a:pt x="8348" y="74"/>
                      <a:pt x="7187" y="70"/>
                    </a:cubicBezTo>
                    <a:cubicBezTo>
                      <a:pt x="6814" y="70"/>
                      <a:pt x="6810" y="658"/>
                      <a:pt x="7191" y="658"/>
                    </a:cubicBezTo>
                    <a:close/>
                    <a:moveTo>
                      <a:pt x="6022" y="678"/>
                    </a:moveTo>
                    <a:cubicBezTo>
                      <a:pt x="6403" y="705"/>
                      <a:pt x="6445" y="116"/>
                      <a:pt x="6064" y="89"/>
                    </a:cubicBezTo>
                    <a:cubicBezTo>
                      <a:pt x="5688" y="62"/>
                      <a:pt x="5645" y="651"/>
                      <a:pt x="6026" y="678"/>
                    </a:cubicBezTo>
                    <a:close/>
                    <a:moveTo>
                      <a:pt x="343" y="581"/>
                    </a:moveTo>
                    <a:cubicBezTo>
                      <a:pt x="116" y="581"/>
                      <a:pt x="1" y="858"/>
                      <a:pt x="162" y="1020"/>
                    </a:cubicBezTo>
                    <a:cubicBezTo>
                      <a:pt x="324" y="1181"/>
                      <a:pt x="601" y="1066"/>
                      <a:pt x="601" y="839"/>
                    </a:cubicBezTo>
                    <a:cubicBezTo>
                      <a:pt x="601" y="697"/>
                      <a:pt x="485" y="581"/>
                      <a:pt x="347" y="581"/>
                    </a:cubicBezTo>
                    <a:close/>
                    <a:moveTo>
                      <a:pt x="3707" y="839"/>
                    </a:moveTo>
                    <a:cubicBezTo>
                      <a:pt x="3481" y="839"/>
                      <a:pt x="3365" y="1116"/>
                      <a:pt x="3527" y="1277"/>
                    </a:cubicBezTo>
                    <a:cubicBezTo>
                      <a:pt x="3688" y="1439"/>
                      <a:pt x="3965" y="1324"/>
                      <a:pt x="3965" y="1097"/>
                    </a:cubicBezTo>
                    <a:cubicBezTo>
                      <a:pt x="3965" y="954"/>
                      <a:pt x="3854" y="839"/>
                      <a:pt x="3711" y="839"/>
                    </a:cubicBezTo>
                    <a:close/>
                    <a:moveTo>
                      <a:pt x="9164" y="1147"/>
                    </a:moveTo>
                    <a:cubicBezTo>
                      <a:pt x="8937" y="1147"/>
                      <a:pt x="8821" y="1424"/>
                      <a:pt x="8983" y="1585"/>
                    </a:cubicBezTo>
                    <a:cubicBezTo>
                      <a:pt x="9144" y="1747"/>
                      <a:pt x="9421" y="1631"/>
                      <a:pt x="9421" y="1404"/>
                    </a:cubicBezTo>
                    <a:cubicBezTo>
                      <a:pt x="9421" y="1262"/>
                      <a:pt x="9310" y="1147"/>
                      <a:pt x="9167" y="11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7089804" y="3279175"/>
                <a:ext cx="43932" cy="37459"/>
              </a:xfrm>
              <a:custGeom>
                <a:avLst/>
                <a:gdLst/>
                <a:ahLst/>
                <a:cxnLst/>
                <a:rect l="l" t="t" r="r" b="b"/>
                <a:pathLst>
                  <a:path w="604" h="515" extrusionOk="0">
                    <a:moveTo>
                      <a:pt x="346" y="0"/>
                    </a:moveTo>
                    <a:cubicBezTo>
                      <a:pt x="115" y="0"/>
                      <a:pt x="0" y="277"/>
                      <a:pt x="162" y="439"/>
                    </a:cubicBezTo>
                    <a:cubicBezTo>
                      <a:pt x="214" y="491"/>
                      <a:pt x="278" y="514"/>
                      <a:pt x="342" y="514"/>
                    </a:cubicBezTo>
                    <a:cubicBezTo>
                      <a:pt x="475" y="514"/>
                      <a:pt x="604" y="412"/>
                      <a:pt x="604" y="258"/>
                    </a:cubicBezTo>
                    <a:cubicBezTo>
                      <a:pt x="604" y="116"/>
                      <a:pt x="488"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7071038" y="3794288"/>
                <a:ext cx="43714" cy="37459"/>
              </a:xfrm>
              <a:custGeom>
                <a:avLst/>
                <a:gdLst/>
                <a:ahLst/>
                <a:cxnLst/>
                <a:rect l="l" t="t" r="r" b="b"/>
                <a:pathLst>
                  <a:path w="601" h="515" extrusionOk="0">
                    <a:moveTo>
                      <a:pt x="343" y="1"/>
                    </a:moveTo>
                    <a:cubicBezTo>
                      <a:pt x="116" y="1"/>
                      <a:pt x="0" y="278"/>
                      <a:pt x="162" y="439"/>
                    </a:cubicBezTo>
                    <a:cubicBezTo>
                      <a:pt x="214" y="491"/>
                      <a:pt x="278" y="515"/>
                      <a:pt x="341" y="515"/>
                    </a:cubicBezTo>
                    <a:cubicBezTo>
                      <a:pt x="473" y="515"/>
                      <a:pt x="600" y="412"/>
                      <a:pt x="600" y="259"/>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6554181" y="3787305"/>
                <a:ext cx="44005" cy="37459"/>
              </a:xfrm>
              <a:custGeom>
                <a:avLst/>
                <a:gdLst/>
                <a:ahLst/>
                <a:cxnLst/>
                <a:rect l="l" t="t" r="r" b="b"/>
                <a:pathLst>
                  <a:path w="605" h="515" extrusionOk="0">
                    <a:moveTo>
                      <a:pt x="347" y="1"/>
                    </a:moveTo>
                    <a:cubicBezTo>
                      <a:pt x="116" y="1"/>
                      <a:pt x="1" y="278"/>
                      <a:pt x="162" y="439"/>
                    </a:cubicBezTo>
                    <a:cubicBezTo>
                      <a:pt x="214" y="491"/>
                      <a:pt x="279" y="515"/>
                      <a:pt x="342" y="515"/>
                    </a:cubicBezTo>
                    <a:cubicBezTo>
                      <a:pt x="474" y="515"/>
                      <a:pt x="602" y="412"/>
                      <a:pt x="604" y="258"/>
                    </a:cubicBezTo>
                    <a:cubicBezTo>
                      <a:pt x="604" y="116"/>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5823410" y="4014167"/>
                <a:ext cx="67498" cy="57533"/>
              </a:xfrm>
              <a:custGeom>
                <a:avLst/>
                <a:gdLst/>
                <a:ahLst/>
                <a:cxnLst/>
                <a:rect l="l" t="t" r="r" b="b"/>
                <a:pathLst>
                  <a:path w="928" h="791" extrusionOk="0">
                    <a:moveTo>
                      <a:pt x="531" y="0"/>
                    </a:moveTo>
                    <a:cubicBezTo>
                      <a:pt x="177" y="0"/>
                      <a:pt x="1" y="423"/>
                      <a:pt x="251" y="673"/>
                    </a:cubicBezTo>
                    <a:cubicBezTo>
                      <a:pt x="331" y="754"/>
                      <a:pt x="431" y="790"/>
                      <a:pt x="528" y="790"/>
                    </a:cubicBezTo>
                    <a:cubicBezTo>
                      <a:pt x="732" y="790"/>
                      <a:pt x="927" y="632"/>
                      <a:pt x="927" y="392"/>
                    </a:cubicBezTo>
                    <a:cubicBezTo>
                      <a:pt x="927" y="177"/>
                      <a:pt x="75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6751657" y="3088972"/>
                <a:ext cx="102702" cy="103575"/>
              </a:xfrm>
              <a:custGeom>
                <a:avLst/>
                <a:gdLst/>
                <a:ahLst/>
                <a:cxnLst/>
                <a:rect l="l" t="t" r="r" b="b"/>
                <a:pathLst>
                  <a:path w="1412" h="1424" extrusionOk="0">
                    <a:moveTo>
                      <a:pt x="697" y="1"/>
                    </a:moveTo>
                    <a:cubicBezTo>
                      <a:pt x="697" y="1"/>
                      <a:pt x="697" y="1"/>
                      <a:pt x="696" y="1"/>
                    </a:cubicBezTo>
                    <a:cubicBezTo>
                      <a:pt x="627" y="5"/>
                      <a:pt x="566" y="512"/>
                      <a:pt x="535" y="543"/>
                    </a:cubicBezTo>
                    <a:cubicBezTo>
                      <a:pt x="469" y="612"/>
                      <a:pt x="0" y="658"/>
                      <a:pt x="8" y="724"/>
                    </a:cubicBezTo>
                    <a:cubicBezTo>
                      <a:pt x="12" y="789"/>
                      <a:pt x="469" y="820"/>
                      <a:pt x="535" y="881"/>
                    </a:cubicBezTo>
                    <a:cubicBezTo>
                      <a:pt x="573" y="916"/>
                      <a:pt x="650" y="1423"/>
                      <a:pt x="715" y="1423"/>
                    </a:cubicBezTo>
                    <a:cubicBezTo>
                      <a:pt x="715" y="1423"/>
                      <a:pt x="715" y="1423"/>
                      <a:pt x="716" y="1423"/>
                    </a:cubicBezTo>
                    <a:cubicBezTo>
                      <a:pt x="785" y="1420"/>
                      <a:pt x="842" y="916"/>
                      <a:pt x="877" y="881"/>
                    </a:cubicBezTo>
                    <a:cubicBezTo>
                      <a:pt x="939" y="816"/>
                      <a:pt x="1412" y="766"/>
                      <a:pt x="1408" y="701"/>
                    </a:cubicBezTo>
                    <a:cubicBezTo>
                      <a:pt x="1404" y="635"/>
                      <a:pt x="939" y="604"/>
                      <a:pt x="877" y="543"/>
                    </a:cubicBezTo>
                    <a:cubicBezTo>
                      <a:pt x="839" y="508"/>
                      <a:pt x="766" y="1"/>
                      <a:pt x="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6095803" y="3531131"/>
                <a:ext cx="411462" cy="281994"/>
              </a:xfrm>
              <a:custGeom>
                <a:avLst/>
                <a:gdLst/>
                <a:ahLst/>
                <a:cxnLst/>
                <a:rect l="l" t="t" r="r" b="b"/>
                <a:pathLst>
                  <a:path w="5657" h="3877" extrusionOk="0">
                    <a:moveTo>
                      <a:pt x="358" y="1"/>
                    </a:moveTo>
                    <a:cubicBezTo>
                      <a:pt x="158" y="1"/>
                      <a:pt x="1" y="162"/>
                      <a:pt x="1" y="358"/>
                    </a:cubicBezTo>
                    <a:lnTo>
                      <a:pt x="1" y="3519"/>
                    </a:lnTo>
                    <a:cubicBezTo>
                      <a:pt x="1" y="3715"/>
                      <a:pt x="158" y="3877"/>
                      <a:pt x="358" y="3877"/>
                    </a:cubicBezTo>
                    <a:lnTo>
                      <a:pt x="5299" y="3877"/>
                    </a:lnTo>
                    <a:cubicBezTo>
                      <a:pt x="5495" y="3877"/>
                      <a:pt x="5657" y="3715"/>
                      <a:pt x="5657" y="3519"/>
                    </a:cubicBezTo>
                    <a:lnTo>
                      <a:pt x="5657" y="358"/>
                    </a:lnTo>
                    <a:cubicBezTo>
                      <a:pt x="5657" y="162"/>
                      <a:pt x="5495" y="1"/>
                      <a:pt x="5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6737110" y="3942014"/>
                <a:ext cx="102702" cy="103502"/>
              </a:xfrm>
              <a:custGeom>
                <a:avLst/>
                <a:gdLst/>
                <a:ahLst/>
                <a:cxnLst/>
                <a:rect l="l" t="t" r="r" b="b"/>
                <a:pathLst>
                  <a:path w="1412" h="1423" extrusionOk="0">
                    <a:moveTo>
                      <a:pt x="693" y="0"/>
                    </a:moveTo>
                    <a:cubicBezTo>
                      <a:pt x="693" y="0"/>
                      <a:pt x="693" y="0"/>
                      <a:pt x="693" y="0"/>
                    </a:cubicBezTo>
                    <a:cubicBezTo>
                      <a:pt x="627" y="4"/>
                      <a:pt x="566" y="512"/>
                      <a:pt x="535" y="542"/>
                    </a:cubicBezTo>
                    <a:cubicBezTo>
                      <a:pt x="470" y="612"/>
                      <a:pt x="0" y="658"/>
                      <a:pt x="4" y="723"/>
                    </a:cubicBezTo>
                    <a:cubicBezTo>
                      <a:pt x="8" y="788"/>
                      <a:pt x="470" y="819"/>
                      <a:pt x="535" y="881"/>
                    </a:cubicBezTo>
                    <a:cubicBezTo>
                      <a:pt x="569" y="915"/>
                      <a:pt x="646" y="1423"/>
                      <a:pt x="715" y="1423"/>
                    </a:cubicBezTo>
                    <a:cubicBezTo>
                      <a:pt x="715" y="1423"/>
                      <a:pt x="715" y="1423"/>
                      <a:pt x="716" y="1423"/>
                    </a:cubicBezTo>
                    <a:cubicBezTo>
                      <a:pt x="785" y="1419"/>
                      <a:pt x="842" y="915"/>
                      <a:pt x="877" y="881"/>
                    </a:cubicBezTo>
                    <a:cubicBezTo>
                      <a:pt x="939" y="815"/>
                      <a:pt x="1412" y="765"/>
                      <a:pt x="1404" y="700"/>
                    </a:cubicBezTo>
                    <a:cubicBezTo>
                      <a:pt x="1396" y="635"/>
                      <a:pt x="939" y="608"/>
                      <a:pt x="877" y="542"/>
                    </a:cubicBezTo>
                    <a:cubicBezTo>
                      <a:pt x="839" y="508"/>
                      <a:pt x="762" y="0"/>
                      <a:pt x="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572255" y="3921575"/>
                <a:ext cx="102702" cy="103284"/>
              </a:xfrm>
              <a:custGeom>
                <a:avLst/>
                <a:gdLst/>
                <a:ahLst/>
                <a:cxnLst/>
                <a:rect l="l" t="t" r="r" b="b"/>
                <a:pathLst>
                  <a:path w="1412" h="1420" extrusionOk="0">
                    <a:moveTo>
                      <a:pt x="698" y="0"/>
                    </a:moveTo>
                    <a:cubicBezTo>
                      <a:pt x="698" y="0"/>
                      <a:pt x="697" y="0"/>
                      <a:pt x="697" y="0"/>
                    </a:cubicBezTo>
                    <a:cubicBezTo>
                      <a:pt x="627" y="4"/>
                      <a:pt x="570" y="508"/>
                      <a:pt x="535" y="543"/>
                    </a:cubicBezTo>
                    <a:cubicBezTo>
                      <a:pt x="474" y="608"/>
                      <a:pt x="1" y="654"/>
                      <a:pt x="8" y="720"/>
                    </a:cubicBezTo>
                    <a:cubicBezTo>
                      <a:pt x="12" y="785"/>
                      <a:pt x="474" y="816"/>
                      <a:pt x="535" y="877"/>
                    </a:cubicBezTo>
                    <a:cubicBezTo>
                      <a:pt x="573" y="912"/>
                      <a:pt x="650" y="1419"/>
                      <a:pt x="715" y="1419"/>
                    </a:cubicBezTo>
                    <a:cubicBezTo>
                      <a:pt x="715" y="1419"/>
                      <a:pt x="716" y="1419"/>
                      <a:pt x="716" y="1419"/>
                    </a:cubicBezTo>
                    <a:cubicBezTo>
                      <a:pt x="785" y="1415"/>
                      <a:pt x="843" y="912"/>
                      <a:pt x="877" y="877"/>
                    </a:cubicBezTo>
                    <a:cubicBezTo>
                      <a:pt x="939" y="812"/>
                      <a:pt x="1412" y="762"/>
                      <a:pt x="1408" y="700"/>
                    </a:cubicBezTo>
                    <a:cubicBezTo>
                      <a:pt x="1404" y="635"/>
                      <a:pt x="939" y="600"/>
                      <a:pt x="877" y="539"/>
                    </a:cubicBezTo>
                    <a:cubicBezTo>
                      <a:pt x="839" y="504"/>
                      <a:pt x="767" y="0"/>
                      <a:pt x="6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6068164" y="3039730"/>
                <a:ext cx="133687" cy="68371"/>
              </a:xfrm>
              <a:custGeom>
                <a:avLst/>
                <a:gdLst/>
                <a:ahLst/>
                <a:cxnLst/>
                <a:rect l="l" t="t" r="r" b="b"/>
                <a:pathLst>
                  <a:path w="1838" h="940" extrusionOk="0">
                    <a:moveTo>
                      <a:pt x="365" y="93"/>
                    </a:moveTo>
                    <a:cubicBezTo>
                      <a:pt x="765" y="239"/>
                      <a:pt x="1180" y="328"/>
                      <a:pt x="1580" y="459"/>
                    </a:cubicBezTo>
                    <a:cubicBezTo>
                      <a:pt x="1838" y="539"/>
                      <a:pt x="1723" y="939"/>
                      <a:pt x="1465" y="858"/>
                    </a:cubicBezTo>
                    <a:cubicBezTo>
                      <a:pt x="1061" y="728"/>
                      <a:pt x="650" y="639"/>
                      <a:pt x="250" y="493"/>
                    </a:cubicBezTo>
                    <a:cubicBezTo>
                      <a:pt x="0" y="405"/>
                      <a:pt x="112" y="1"/>
                      <a:pt x="365" y="9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6371325" y="3027563"/>
                <a:ext cx="133978" cy="58552"/>
              </a:xfrm>
              <a:custGeom>
                <a:avLst/>
                <a:gdLst/>
                <a:ahLst/>
                <a:cxnLst/>
                <a:rect l="l" t="t" r="r" b="b"/>
                <a:pathLst>
                  <a:path w="1842" h="805" extrusionOk="0">
                    <a:moveTo>
                      <a:pt x="1503" y="74"/>
                    </a:moveTo>
                    <a:cubicBezTo>
                      <a:pt x="1092" y="185"/>
                      <a:pt x="673" y="239"/>
                      <a:pt x="262" y="335"/>
                    </a:cubicBezTo>
                    <a:cubicBezTo>
                      <a:pt x="0" y="397"/>
                      <a:pt x="81" y="804"/>
                      <a:pt x="342" y="743"/>
                    </a:cubicBezTo>
                    <a:cubicBezTo>
                      <a:pt x="754" y="647"/>
                      <a:pt x="1177" y="593"/>
                      <a:pt x="1584" y="481"/>
                    </a:cubicBezTo>
                    <a:cubicBezTo>
                      <a:pt x="1842" y="412"/>
                      <a:pt x="1761" y="1"/>
                      <a:pt x="1503" y="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6437586" y="3357220"/>
                <a:ext cx="117540" cy="83136"/>
              </a:xfrm>
              <a:custGeom>
                <a:avLst/>
                <a:gdLst/>
                <a:ahLst/>
                <a:cxnLst/>
                <a:rect l="l" t="t" r="r" b="b"/>
                <a:pathLst>
                  <a:path w="1616" h="1143" extrusionOk="0">
                    <a:moveTo>
                      <a:pt x="12" y="604"/>
                    </a:moveTo>
                    <a:cubicBezTo>
                      <a:pt x="27" y="908"/>
                      <a:pt x="393" y="1142"/>
                      <a:pt x="831" y="1123"/>
                    </a:cubicBezTo>
                    <a:cubicBezTo>
                      <a:pt x="1269" y="1108"/>
                      <a:pt x="1615" y="846"/>
                      <a:pt x="1604" y="538"/>
                    </a:cubicBezTo>
                    <a:cubicBezTo>
                      <a:pt x="1592" y="235"/>
                      <a:pt x="1223" y="0"/>
                      <a:pt x="785" y="19"/>
                    </a:cubicBezTo>
                    <a:cubicBezTo>
                      <a:pt x="346" y="39"/>
                      <a:pt x="0" y="300"/>
                      <a:pt x="12" y="6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6035651" y="3373658"/>
                <a:ext cx="117540" cy="83136"/>
              </a:xfrm>
              <a:custGeom>
                <a:avLst/>
                <a:gdLst/>
                <a:ahLst/>
                <a:cxnLst/>
                <a:rect l="l" t="t" r="r" b="b"/>
                <a:pathLst>
                  <a:path w="1616" h="1143" extrusionOk="0">
                    <a:moveTo>
                      <a:pt x="13" y="605"/>
                    </a:moveTo>
                    <a:cubicBezTo>
                      <a:pt x="24" y="908"/>
                      <a:pt x="389" y="1143"/>
                      <a:pt x="828" y="1124"/>
                    </a:cubicBezTo>
                    <a:cubicBezTo>
                      <a:pt x="1266" y="1105"/>
                      <a:pt x="1616" y="843"/>
                      <a:pt x="1601" y="539"/>
                    </a:cubicBezTo>
                    <a:cubicBezTo>
                      <a:pt x="1589" y="236"/>
                      <a:pt x="1224" y="1"/>
                      <a:pt x="785" y="20"/>
                    </a:cubicBezTo>
                    <a:cubicBezTo>
                      <a:pt x="347" y="36"/>
                      <a:pt x="1" y="297"/>
                      <a:pt x="13" y="60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058927" y="3114720"/>
                <a:ext cx="183219" cy="241117"/>
              </a:xfrm>
              <a:custGeom>
                <a:avLst/>
                <a:gdLst/>
                <a:ahLst/>
                <a:cxnLst/>
                <a:rect l="l" t="t" r="r" b="b"/>
                <a:pathLst>
                  <a:path w="2519" h="3315" extrusionOk="0">
                    <a:moveTo>
                      <a:pt x="2484" y="1585"/>
                    </a:moveTo>
                    <a:cubicBezTo>
                      <a:pt x="2519" y="2504"/>
                      <a:pt x="1788" y="3280"/>
                      <a:pt x="850" y="3315"/>
                    </a:cubicBezTo>
                    <a:lnTo>
                      <a:pt x="727" y="3315"/>
                    </a:lnTo>
                    <a:cubicBezTo>
                      <a:pt x="0" y="1865"/>
                      <a:pt x="488" y="681"/>
                      <a:pt x="954" y="0"/>
                    </a:cubicBezTo>
                    <a:cubicBezTo>
                      <a:pt x="1784" y="77"/>
                      <a:pt x="2449" y="746"/>
                      <a:pt x="2484" y="15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248911" y="3333363"/>
                <a:ext cx="91428" cy="88373"/>
              </a:xfrm>
              <a:custGeom>
                <a:avLst/>
                <a:gdLst/>
                <a:ahLst/>
                <a:cxnLst/>
                <a:rect l="l" t="t" r="r" b="b"/>
                <a:pathLst>
                  <a:path w="1257" h="1215" extrusionOk="0">
                    <a:moveTo>
                      <a:pt x="187" y="0"/>
                    </a:moveTo>
                    <a:cubicBezTo>
                      <a:pt x="94" y="0"/>
                      <a:pt x="1" y="63"/>
                      <a:pt x="7" y="182"/>
                    </a:cubicBezTo>
                    <a:cubicBezTo>
                      <a:pt x="25" y="593"/>
                      <a:pt x="51" y="1214"/>
                      <a:pt x="592" y="1214"/>
                    </a:cubicBezTo>
                    <a:cubicBezTo>
                      <a:pt x="608" y="1214"/>
                      <a:pt x="624" y="1214"/>
                      <a:pt x="641" y="1213"/>
                    </a:cubicBezTo>
                    <a:cubicBezTo>
                      <a:pt x="1156" y="1178"/>
                      <a:pt x="1256" y="640"/>
                      <a:pt x="1214" y="217"/>
                    </a:cubicBezTo>
                    <a:cubicBezTo>
                      <a:pt x="1203" y="109"/>
                      <a:pt x="1118" y="58"/>
                      <a:pt x="1033" y="58"/>
                    </a:cubicBezTo>
                    <a:cubicBezTo>
                      <a:pt x="940" y="58"/>
                      <a:pt x="848" y="121"/>
                      <a:pt x="860" y="240"/>
                    </a:cubicBezTo>
                    <a:cubicBezTo>
                      <a:pt x="878" y="417"/>
                      <a:pt x="900" y="864"/>
                      <a:pt x="632" y="864"/>
                    </a:cubicBezTo>
                    <a:cubicBezTo>
                      <a:pt x="616" y="864"/>
                      <a:pt x="598" y="862"/>
                      <a:pt x="580" y="859"/>
                    </a:cubicBezTo>
                    <a:cubicBezTo>
                      <a:pt x="310" y="801"/>
                      <a:pt x="368" y="367"/>
                      <a:pt x="360" y="163"/>
                    </a:cubicBezTo>
                    <a:cubicBezTo>
                      <a:pt x="355" y="53"/>
                      <a:pt x="272"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184759" y="3176545"/>
                <a:ext cx="1455" cy="2546"/>
              </a:xfrm>
              <a:custGeom>
                <a:avLst/>
                <a:gdLst/>
                <a:ahLst/>
                <a:cxnLst/>
                <a:rect l="l" t="t" r="r" b="b"/>
                <a:pathLst>
                  <a:path w="20" h="35" extrusionOk="0">
                    <a:moveTo>
                      <a:pt x="4" y="4"/>
                    </a:moveTo>
                    <a:lnTo>
                      <a:pt x="0" y="0"/>
                    </a:lnTo>
                    <a:lnTo>
                      <a:pt x="4" y="4"/>
                    </a:lnTo>
                    <a:cubicBezTo>
                      <a:pt x="20" y="35"/>
                      <a:pt x="8" y="12"/>
                      <a:pt x="4" y="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6183886" y="3175672"/>
                <a:ext cx="946" cy="946"/>
              </a:xfrm>
              <a:custGeom>
                <a:avLst/>
                <a:gdLst/>
                <a:ahLst/>
                <a:cxnLst/>
                <a:rect l="l" t="t" r="r" b="b"/>
                <a:pathLst>
                  <a:path w="13" h="13" extrusionOk="0">
                    <a:moveTo>
                      <a:pt x="12" y="12"/>
                    </a:moveTo>
                    <a:cubicBezTo>
                      <a:pt x="1" y="1"/>
                      <a:pt x="9" y="8"/>
                      <a:pt x="1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6185050" y="3176836"/>
                <a:ext cx="73" cy="73"/>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6527124" y="3148178"/>
                <a:ext cx="23493" cy="19929"/>
              </a:xfrm>
              <a:custGeom>
                <a:avLst/>
                <a:gdLst/>
                <a:ahLst/>
                <a:cxnLst/>
                <a:rect l="l" t="t" r="r" b="b"/>
                <a:pathLst>
                  <a:path w="323" h="274" extrusionOk="0">
                    <a:moveTo>
                      <a:pt x="166" y="1"/>
                    </a:moveTo>
                    <a:cubicBezTo>
                      <a:pt x="74" y="1"/>
                      <a:pt x="0" y="125"/>
                      <a:pt x="92" y="202"/>
                    </a:cubicBezTo>
                    <a:lnTo>
                      <a:pt x="88" y="202"/>
                    </a:lnTo>
                    <a:cubicBezTo>
                      <a:pt x="106" y="247"/>
                      <a:pt x="150" y="273"/>
                      <a:pt x="196" y="273"/>
                    </a:cubicBezTo>
                    <a:cubicBezTo>
                      <a:pt x="209" y="273"/>
                      <a:pt x="222" y="271"/>
                      <a:pt x="234" y="267"/>
                    </a:cubicBezTo>
                    <a:cubicBezTo>
                      <a:pt x="292" y="248"/>
                      <a:pt x="323" y="183"/>
                      <a:pt x="304" y="125"/>
                    </a:cubicBezTo>
                    <a:cubicBezTo>
                      <a:pt x="288" y="86"/>
                      <a:pt x="265" y="56"/>
                      <a:pt x="238" y="29"/>
                    </a:cubicBezTo>
                    <a:cubicBezTo>
                      <a:pt x="214" y="9"/>
                      <a:pt x="189"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6533524" y="3162507"/>
                <a:ext cx="800" cy="1382"/>
              </a:xfrm>
              <a:custGeom>
                <a:avLst/>
                <a:gdLst/>
                <a:ahLst/>
                <a:cxnLst/>
                <a:rect l="l" t="t" r="r" b="b"/>
                <a:pathLst>
                  <a:path w="11" h="19" extrusionOk="0">
                    <a:moveTo>
                      <a:pt x="0" y="1"/>
                    </a:moveTo>
                    <a:lnTo>
                      <a:pt x="0" y="5"/>
                    </a:lnTo>
                    <a:cubicBezTo>
                      <a:pt x="5" y="10"/>
                      <a:pt x="10" y="19"/>
                      <a:pt x="10" y="19"/>
                    </a:cubicBezTo>
                    <a:cubicBezTo>
                      <a:pt x="10" y="19"/>
                      <a:pt x="8" y="15"/>
                      <a:pt x="4" y="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532651" y="3161707"/>
                <a:ext cx="946" cy="873"/>
              </a:xfrm>
              <a:custGeom>
                <a:avLst/>
                <a:gdLst/>
                <a:ahLst/>
                <a:cxnLst/>
                <a:rect l="l" t="t" r="r" b="b"/>
                <a:pathLst>
                  <a:path w="13" h="12" extrusionOk="0">
                    <a:moveTo>
                      <a:pt x="12" y="12"/>
                    </a:moveTo>
                    <a:cubicBezTo>
                      <a:pt x="1" y="0"/>
                      <a:pt x="5" y="4"/>
                      <a:pt x="12" y="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6403183" y="3101264"/>
                <a:ext cx="183510" cy="241189"/>
              </a:xfrm>
              <a:custGeom>
                <a:avLst/>
                <a:gdLst/>
                <a:ahLst/>
                <a:cxnLst/>
                <a:rect l="l" t="t" r="r" b="b"/>
                <a:pathLst>
                  <a:path w="2523" h="3316" extrusionOk="0">
                    <a:moveTo>
                      <a:pt x="2484" y="1585"/>
                    </a:moveTo>
                    <a:cubicBezTo>
                      <a:pt x="2523" y="2504"/>
                      <a:pt x="1792" y="3277"/>
                      <a:pt x="854" y="3315"/>
                    </a:cubicBezTo>
                    <a:lnTo>
                      <a:pt x="731" y="3315"/>
                    </a:lnTo>
                    <a:cubicBezTo>
                      <a:pt x="0" y="1866"/>
                      <a:pt x="489" y="681"/>
                      <a:pt x="954" y="1"/>
                    </a:cubicBezTo>
                    <a:cubicBezTo>
                      <a:pt x="1785" y="78"/>
                      <a:pt x="2450" y="747"/>
                      <a:pt x="2484" y="15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940295" y="3036675"/>
                <a:ext cx="59643" cy="47932"/>
              </a:xfrm>
              <a:custGeom>
                <a:avLst/>
                <a:gdLst/>
                <a:ahLst/>
                <a:cxnLst/>
                <a:rect l="l" t="t" r="r" b="b"/>
                <a:pathLst>
                  <a:path w="820" h="659" extrusionOk="0">
                    <a:moveTo>
                      <a:pt x="389" y="631"/>
                    </a:moveTo>
                    <a:cubicBezTo>
                      <a:pt x="778" y="658"/>
                      <a:pt x="820" y="58"/>
                      <a:pt x="431" y="31"/>
                    </a:cubicBezTo>
                    <a:cubicBezTo>
                      <a:pt x="43" y="1"/>
                      <a:pt x="1" y="604"/>
                      <a:pt x="389" y="6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606368" y="3040312"/>
                <a:ext cx="308324" cy="44587"/>
              </a:xfrm>
              <a:custGeom>
                <a:avLst/>
                <a:gdLst/>
                <a:ahLst/>
                <a:cxnLst/>
                <a:rect l="l" t="t" r="r" b="b"/>
                <a:pathLst>
                  <a:path w="4239" h="613" extrusionOk="0">
                    <a:moveTo>
                      <a:pt x="381" y="612"/>
                    </a:moveTo>
                    <a:cubicBezTo>
                      <a:pt x="1539" y="612"/>
                      <a:pt x="2700" y="589"/>
                      <a:pt x="3861" y="589"/>
                    </a:cubicBezTo>
                    <a:cubicBezTo>
                      <a:pt x="4238" y="589"/>
                      <a:pt x="4238" y="1"/>
                      <a:pt x="3861" y="1"/>
                    </a:cubicBezTo>
                    <a:cubicBezTo>
                      <a:pt x="2700" y="1"/>
                      <a:pt x="1539" y="24"/>
                      <a:pt x="381" y="24"/>
                    </a:cubicBezTo>
                    <a:cubicBezTo>
                      <a:pt x="1" y="24"/>
                      <a:pt x="1" y="612"/>
                      <a:pt x="381" y="61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521631" y="3041475"/>
                <a:ext cx="58261" cy="46769"/>
              </a:xfrm>
              <a:custGeom>
                <a:avLst/>
                <a:gdLst/>
                <a:ahLst/>
                <a:cxnLst/>
                <a:rect l="l" t="t" r="r" b="b"/>
                <a:pathLst>
                  <a:path w="801" h="643" extrusionOk="0">
                    <a:moveTo>
                      <a:pt x="378" y="615"/>
                    </a:moveTo>
                    <a:cubicBezTo>
                      <a:pt x="758" y="642"/>
                      <a:pt x="801" y="54"/>
                      <a:pt x="420" y="27"/>
                    </a:cubicBezTo>
                    <a:cubicBezTo>
                      <a:pt x="43" y="0"/>
                      <a:pt x="1" y="588"/>
                      <a:pt x="378" y="6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699251" y="3165344"/>
                <a:ext cx="43714" cy="37459"/>
              </a:xfrm>
              <a:custGeom>
                <a:avLst/>
                <a:gdLst/>
                <a:ahLst/>
                <a:cxnLst/>
                <a:rect l="l" t="t" r="r" b="b"/>
                <a:pathLst>
                  <a:path w="601" h="515" extrusionOk="0">
                    <a:moveTo>
                      <a:pt x="343" y="0"/>
                    </a:moveTo>
                    <a:cubicBezTo>
                      <a:pt x="116" y="0"/>
                      <a:pt x="0" y="277"/>
                      <a:pt x="162" y="439"/>
                    </a:cubicBezTo>
                    <a:cubicBezTo>
                      <a:pt x="214" y="491"/>
                      <a:pt x="278" y="514"/>
                      <a:pt x="341" y="514"/>
                    </a:cubicBezTo>
                    <a:cubicBezTo>
                      <a:pt x="473" y="514"/>
                      <a:pt x="600" y="412"/>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5525559" y="3137632"/>
                <a:ext cx="44005" cy="37677"/>
              </a:xfrm>
              <a:custGeom>
                <a:avLst/>
                <a:gdLst/>
                <a:ahLst/>
                <a:cxnLst/>
                <a:rect l="l" t="t" r="r" b="b"/>
                <a:pathLst>
                  <a:path w="605" h="518" extrusionOk="0">
                    <a:moveTo>
                      <a:pt x="347" y="1"/>
                    </a:moveTo>
                    <a:cubicBezTo>
                      <a:pt x="116" y="1"/>
                      <a:pt x="1" y="278"/>
                      <a:pt x="162" y="439"/>
                    </a:cubicBezTo>
                    <a:cubicBezTo>
                      <a:pt x="216" y="493"/>
                      <a:pt x="282" y="517"/>
                      <a:pt x="346" y="517"/>
                    </a:cubicBezTo>
                    <a:cubicBezTo>
                      <a:pt x="478" y="517"/>
                      <a:pt x="604" y="414"/>
                      <a:pt x="604" y="258"/>
                    </a:cubicBezTo>
                    <a:cubicBezTo>
                      <a:pt x="604" y="116"/>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5836866" y="3156397"/>
                <a:ext cx="43932" cy="37386"/>
              </a:xfrm>
              <a:custGeom>
                <a:avLst/>
                <a:gdLst/>
                <a:ahLst/>
                <a:cxnLst/>
                <a:rect l="l" t="t" r="r" b="b"/>
                <a:pathLst>
                  <a:path w="604" h="514" extrusionOk="0">
                    <a:moveTo>
                      <a:pt x="346" y="0"/>
                    </a:moveTo>
                    <a:cubicBezTo>
                      <a:pt x="116" y="0"/>
                      <a:pt x="0" y="277"/>
                      <a:pt x="165" y="439"/>
                    </a:cubicBezTo>
                    <a:cubicBezTo>
                      <a:pt x="217" y="491"/>
                      <a:pt x="281" y="514"/>
                      <a:pt x="344" y="514"/>
                    </a:cubicBezTo>
                    <a:cubicBezTo>
                      <a:pt x="477" y="514"/>
                      <a:pt x="604" y="411"/>
                      <a:pt x="604" y="254"/>
                    </a:cubicBezTo>
                    <a:cubicBezTo>
                      <a:pt x="604" y="112"/>
                      <a:pt x="488" y="0"/>
                      <a:pt x="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569601" y="3080607"/>
                <a:ext cx="43714" cy="37386"/>
              </a:xfrm>
              <a:custGeom>
                <a:avLst/>
                <a:gdLst/>
                <a:ahLst/>
                <a:cxnLst/>
                <a:rect l="l" t="t" r="r" b="b"/>
                <a:pathLst>
                  <a:path w="601" h="514" extrusionOk="0">
                    <a:moveTo>
                      <a:pt x="349" y="0"/>
                    </a:moveTo>
                    <a:cubicBezTo>
                      <a:pt x="347" y="0"/>
                      <a:pt x="345" y="0"/>
                      <a:pt x="342" y="0"/>
                    </a:cubicBezTo>
                    <a:cubicBezTo>
                      <a:pt x="116" y="0"/>
                      <a:pt x="0" y="277"/>
                      <a:pt x="162" y="439"/>
                    </a:cubicBezTo>
                    <a:cubicBezTo>
                      <a:pt x="214" y="491"/>
                      <a:pt x="278" y="514"/>
                      <a:pt x="340" y="514"/>
                    </a:cubicBezTo>
                    <a:cubicBezTo>
                      <a:pt x="473" y="514"/>
                      <a:pt x="600" y="411"/>
                      <a:pt x="600" y="254"/>
                    </a:cubicBezTo>
                    <a:cubicBezTo>
                      <a:pt x="600" y="114"/>
                      <a:pt x="488" y="0"/>
                      <a:pt x="3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6985719" y="3097409"/>
                <a:ext cx="44005" cy="37386"/>
              </a:xfrm>
              <a:custGeom>
                <a:avLst/>
                <a:gdLst/>
                <a:ahLst/>
                <a:cxnLst/>
                <a:rect l="l" t="t" r="r" b="b"/>
                <a:pathLst>
                  <a:path w="605" h="514" extrusionOk="0">
                    <a:moveTo>
                      <a:pt x="347" y="0"/>
                    </a:moveTo>
                    <a:cubicBezTo>
                      <a:pt x="116" y="0"/>
                      <a:pt x="1" y="277"/>
                      <a:pt x="166" y="438"/>
                    </a:cubicBezTo>
                    <a:cubicBezTo>
                      <a:pt x="218" y="491"/>
                      <a:pt x="282" y="514"/>
                      <a:pt x="345" y="514"/>
                    </a:cubicBezTo>
                    <a:cubicBezTo>
                      <a:pt x="477" y="514"/>
                      <a:pt x="604" y="411"/>
                      <a:pt x="604" y="258"/>
                    </a:cubicBezTo>
                    <a:cubicBezTo>
                      <a:pt x="604" y="115"/>
                      <a:pt x="489"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6194723" y="3193274"/>
                <a:ext cx="25894" cy="77245"/>
              </a:xfrm>
              <a:custGeom>
                <a:avLst/>
                <a:gdLst/>
                <a:ahLst/>
                <a:cxnLst/>
                <a:rect l="l" t="t" r="r" b="b"/>
                <a:pathLst>
                  <a:path w="356" h="1062" extrusionOk="0">
                    <a:moveTo>
                      <a:pt x="182" y="1"/>
                    </a:moveTo>
                    <a:cubicBezTo>
                      <a:pt x="115" y="1"/>
                      <a:pt x="40" y="64"/>
                      <a:pt x="60" y="151"/>
                    </a:cubicBezTo>
                    <a:cubicBezTo>
                      <a:pt x="117" y="401"/>
                      <a:pt x="129" y="662"/>
                      <a:pt x="36" y="901"/>
                    </a:cubicBezTo>
                    <a:cubicBezTo>
                      <a:pt x="1" y="990"/>
                      <a:pt x="78" y="1062"/>
                      <a:pt x="149" y="1062"/>
                    </a:cubicBezTo>
                    <a:cubicBezTo>
                      <a:pt x="186" y="1062"/>
                      <a:pt x="222" y="1043"/>
                      <a:pt x="240" y="997"/>
                    </a:cubicBezTo>
                    <a:cubicBezTo>
                      <a:pt x="356" y="693"/>
                      <a:pt x="344" y="385"/>
                      <a:pt x="271" y="74"/>
                    </a:cubicBezTo>
                    <a:cubicBezTo>
                      <a:pt x="258" y="23"/>
                      <a:pt x="222" y="1"/>
                      <a:pt x="1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181267" y="3280339"/>
                <a:ext cx="24657" cy="23566"/>
              </a:xfrm>
              <a:custGeom>
                <a:avLst/>
                <a:gdLst/>
                <a:ahLst/>
                <a:cxnLst/>
                <a:rect l="l" t="t" r="r" b="b"/>
                <a:pathLst>
                  <a:path w="339" h="324" extrusionOk="0">
                    <a:moveTo>
                      <a:pt x="194" y="0"/>
                    </a:moveTo>
                    <a:cubicBezTo>
                      <a:pt x="155" y="0"/>
                      <a:pt x="116" y="21"/>
                      <a:pt x="95" y="69"/>
                    </a:cubicBezTo>
                    <a:cubicBezTo>
                      <a:pt x="75" y="100"/>
                      <a:pt x="60" y="130"/>
                      <a:pt x="41" y="165"/>
                    </a:cubicBezTo>
                    <a:cubicBezTo>
                      <a:pt x="0" y="253"/>
                      <a:pt x="74" y="323"/>
                      <a:pt x="147" y="323"/>
                    </a:cubicBezTo>
                    <a:cubicBezTo>
                      <a:pt x="185" y="323"/>
                      <a:pt x="223" y="304"/>
                      <a:pt x="245" y="257"/>
                    </a:cubicBezTo>
                    <a:cubicBezTo>
                      <a:pt x="264" y="223"/>
                      <a:pt x="279" y="192"/>
                      <a:pt x="298" y="161"/>
                    </a:cubicBezTo>
                    <a:cubicBezTo>
                      <a:pt x="338" y="71"/>
                      <a:pt x="266" y="0"/>
                      <a:pt x="1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6178794" y="3162434"/>
                <a:ext cx="23057" cy="19857"/>
              </a:xfrm>
              <a:custGeom>
                <a:avLst/>
                <a:gdLst/>
                <a:ahLst/>
                <a:cxnLst/>
                <a:rect l="l" t="t" r="r" b="b"/>
                <a:pathLst>
                  <a:path w="317" h="273" extrusionOk="0">
                    <a:moveTo>
                      <a:pt x="160" y="1"/>
                    </a:moveTo>
                    <a:cubicBezTo>
                      <a:pt x="71" y="1"/>
                      <a:pt x="0" y="122"/>
                      <a:pt x="87" y="199"/>
                    </a:cubicBezTo>
                    <a:lnTo>
                      <a:pt x="87" y="199"/>
                    </a:lnTo>
                    <a:cubicBezTo>
                      <a:pt x="102" y="244"/>
                      <a:pt x="147" y="273"/>
                      <a:pt x="193" y="273"/>
                    </a:cubicBezTo>
                    <a:cubicBezTo>
                      <a:pt x="205" y="273"/>
                      <a:pt x="217" y="271"/>
                      <a:pt x="229" y="267"/>
                    </a:cubicBezTo>
                    <a:cubicBezTo>
                      <a:pt x="286" y="244"/>
                      <a:pt x="317" y="183"/>
                      <a:pt x="298" y="121"/>
                    </a:cubicBezTo>
                    <a:cubicBezTo>
                      <a:pt x="282" y="87"/>
                      <a:pt x="259" y="56"/>
                      <a:pt x="232" y="29"/>
                    </a:cubicBezTo>
                    <a:cubicBezTo>
                      <a:pt x="209" y="9"/>
                      <a:pt x="184"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6543416" y="3179018"/>
                <a:ext cx="25675" cy="77245"/>
              </a:xfrm>
              <a:custGeom>
                <a:avLst/>
                <a:gdLst/>
                <a:ahLst/>
                <a:cxnLst/>
                <a:rect l="l" t="t" r="r" b="b"/>
                <a:pathLst>
                  <a:path w="353" h="1062" extrusionOk="0">
                    <a:moveTo>
                      <a:pt x="182" y="1"/>
                    </a:moveTo>
                    <a:cubicBezTo>
                      <a:pt x="114" y="1"/>
                      <a:pt x="39" y="64"/>
                      <a:pt x="60" y="151"/>
                    </a:cubicBezTo>
                    <a:cubicBezTo>
                      <a:pt x="118" y="401"/>
                      <a:pt x="126" y="662"/>
                      <a:pt x="33" y="901"/>
                    </a:cubicBezTo>
                    <a:cubicBezTo>
                      <a:pt x="0" y="989"/>
                      <a:pt x="78" y="1062"/>
                      <a:pt x="149" y="1062"/>
                    </a:cubicBezTo>
                    <a:cubicBezTo>
                      <a:pt x="185" y="1062"/>
                      <a:pt x="220" y="1042"/>
                      <a:pt x="237" y="997"/>
                    </a:cubicBezTo>
                    <a:cubicBezTo>
                      <a:pt x="353" y="693"/>
                      <a:pt x="341" y="385"/>
                      <a:pt x="272" y="74"/>
                    </a:cubicBezTo>
                    <a:cubicBezTo>
                      <a:pt x="259" y="23"/>
                      <a:pt x="222" y="1"/>
                      <a:pt x="1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6530542" y="3266228"/>
                <a:ext cx="22912" cy="23057"/>
              </a:xfrm>
              <a:custGeom>
                <a:avLst/>
                <a:gdLst/>
                <a:ahLst/>
                <a:cxnLst/>
                <a:rect l="l" t="t" r="r" b="b"/>
                <a:pathLst>
                  <a:path w="315" h="317" extrusionOk="0">
                    <a:moveTo>
                      <a:pt x="188" y="0"/>
                    </a:moveTo>
                    <a:cubicBezTo>
                      <a:pt x="145" y="0"/>
                      <a:pt x="104" y="24"/>
                      <a:pt x="87" y="67"/>
                    </a:cubicBezTo>
                    <a:cubicBezTo>
                      <a:pt x="68" y="98"/>
                      <a:pt x="53" y="132"/>
                      <a:pt x="34" y="163"/>
                    </a:cubicBezTo>
                    <a:cubicBezTo>
                      <a:pt x="1" y="249"/>
                      <a:pt x="71" y="317"/>
                      <a:pt x="142" y="317"/>
                    </a:cubicBezTo>
                    <a:cubicBezTo>
                      <a:pt x="178" y="317"/>
                      <a:pt x="215" y="299"/>
                      <a:pt x="237" y="255"/>
                    </a:cubicBezTo>
                    <a:cubicBezTo>
                      <a:pt x="253" y="225"/>
                      <a:pt x="272" y="190"/>
                      <a:pt x="287" y="159"/>
                    </a:cubicBezTo>
                    <a:cubicBezTo>
                      <a:pt x="314" y="105"/>
                      <a:pt x="291" y="36"/>
                      <a:pt x="233" y="9"/>
                    </a:cubicBezTo>
                    <a:cubicBezTo>
                      <a:pt x="219" y="3"/>
                      <a:pt x="203" y="0"/>
                      <a:pt x="1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533524" y="3162507"/>
                <a:ext cx="73" cy="73"/>
              </a:xfrm>
              <a:custGeom>
                <a:avLst/>
                <a:gdLst/>
                <a:ahLst/>
                <a:cxnLst/>
                <a:rect l="l" t="t" r="r" b="b"/>
                <a:pathLst>
                  <a:path w="1" h="1" extrusionOk="0">
                    <a:moveTo>
                      <a:pt x="0"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8" name="Google Shape;828;p43"/>
          <p:cNvSpPr/>
          <p:nvPr/>
        </p:nvSpPr>
        <p:spPr>
          <a:xfrm>
            <a:off x="6612798" y="1874934"/>
            <a:ext cx="325417" cy="329472"/>
          </a:xfrm>
          <a:custGeom>
            <a:avLst/>
            <a:gdLst/>
            <a:ahLst/>
            <a:cxnLst/>
            <a:rect l="l" t="t" r="r" b="b"/>
            <a:pathLst>
              <a:path w="3123" h="3162" extrusionOk="0">
                <a:moveTo>
                  <a:pt x="1536" y="1"/>
                </a:moveTo>
                <a:cubicBezTo>
                  <a:pt x="1535" y="1"/>
                  <a:pt x="1535" y="1"/>
                  <a:pt x="1534" y="1"/>
                </a:cubicBezTo>
                <a:cubicBezTo>
                  <a:pt x="1384" y="9"/>
                  <a:pt x="1250" y="1135"/>
                  <a:pt x="1181" y="1208"/>
                </a:cubicBezTo>
                <a:cubicBezTo>
                  <a:pt x="1034" y="1354"/>
                  <a:pt x="0" y="1462"/>
                  <a:pt x="8" y="1604"/>
                </a:cubicBezTo>
                <a:cubicBezTo>
                  <a:pt x="16" y="1750"/>
                  <a:pt x="1038" y="1816"/>
                  <a:pt x="1181" y="1958"/>
                </a:cubicBezTo>
                <a:cubicBezTo>
                  <a:pt x="1261" y="2035"/>
                  <a:pt x="1429" y="3162"/>
                  <a:pt x="1579" y="3162"/>
                </a:cubicBezTo>
                <a:cubicBezTo>
                  <a:pt x="1579" y="3162"/>
                  <a:pt x="1580" y="3162"/>
                  <a:pt x="1580" y="3162"/>
                </a:cubicBezTo>
                <a:cubicBezTo>
                  <a:pt x="1734" y="3154"/>
                  <a:pt x="1861" y="2031"/>
                  <a:pt x="1938" y="1954"/>
                </a:cubicBezTo>
                <a:cubicBezTo>
                  <a:pt x="2073" y="1812"/>
                  <a:pt x="3122" y="1700"/>
                  <a:pt x="3115" y="1558"/>
                </a:cubicBezTo>
                <a:cubicBezTo>
                  <a:pt x="3103" y="1412"/>
                  <a:pt x="2076" y="1339"/>
                  <a:pt x="1934" y="1204"/>
                </a:cubicBezTo>
                <a:cubicBezTo>
                  <a:pt x="1854" y="1124"/>
                  <a:pt x="1685" y="1"/>
                  <a:pt x="1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3"/>
          <p:cNvGrpSpPr/>
          <p:nvPr/>
        </p:nvGrpSpPr>
        <p:grpSpPr>
          <a:xfrm>
            <a:off x="5366788" y="1999150"/>
            <a:ext cx="376247" cy="392047"/>
            <a:chOff x="4847525" y="708375"/>
            <a:chExt cx="376247" cy="392047"/>
          </a:xfrm>
        </p:grpSpPr>
        <p:sp>
          <p:nvSpPr>
            <p:cNvPr id="830" name="Google Shape;830;p43"/>
            <p:cNvSpPr/>
            <p:nvPr/>
          </p:nvSpPr>
          <p:spPr>
            <a:xfrm>
              <a:off x="4847525" y="7083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3"/>
            <p:cNvGrpSpPr/>
            <p:nvPr/>
          </p:nvGrpSpPr>
          <p:grpSpPr>
            <a:xfrm>
              <a:off x="4847525" y="708375"/>
              <a:ext cx="376247" cy="392047"/>
              <a:chOff x="4471275" y="627875"/>
              <a:chExt cx="376247" cy="392047"/>
            </a:xfrm>
          </p:grpSpPr>
          <p:sp>
            <p:nvSpPr>
              <p:cNvPr id="832" name="Google Shape;832;p43"/>
              <p:cNvSpPr/>
              <p:nvPr/>
            </p:nvSpPr>
            <p:spPr>
              <a:xfrm>
                <a:off x="4471275" y="627875"/>
                <a:ext cx="376247" cy="392047"/>
              </a:xfrm>
              <a:custGeom>
                <a:avLst/>
                <a:gdLst/>
                <a:ahLst/>
                <a:cxnLst/>
                <a:rect l="l" t="t" r="r" b="b"/>
                <a:pathLst>
                  <a:path w="4477" h="4665" extrusionOk="0">
                    <a:moveTo>
                      <a:pt x="1689" y="4511"/>
                    </a:moveTo>
                    <a:cubicBezTo>
                      <a:pt x="1708" y="4638"/>
                      <a:pt x="1800" y="4665"/>
                      <a:pt x="1885" y="4569"/>
                    </a:cubicBezTo>
                    <a:lnTo>
                      <a:pt x="2708" y="3677"/>
                    </a:lnTo>
                    <a:cubicBezTo>
                      <a:pt x="2811" y="3573"/>
                      <a:pt x="2954" y="3523"/>
                      <a:pt x="3096" y="3535"/>
                    </a:cubicBezTo>
                    <a:lnTo>
                      <a:pt x="4299" y="3708"/>
                    </a:lnTo>
                    <a:cubicBezTo>
                      <a:pt x="4426" y="3723"/>
                      <a:pt x="4476" y="3646"/>
                      <a:pt x="4415" y="3535"/>
                    </a:cubicBezTo>
                    <a:lnTo>
                      <a:pt x="3819" y="2477"/>
                    </a:lnTo>
                    <a:cubicBezTo>
                      <a:pt x="3753" y="2346"/>
                      <a:pt x="3750" y="2196"/>
                      <a:pt x="3807" y="2066"/>
                    </a:cubicBezTo>
                    <a:lnTo>
                      <a:pt x="4338" y="974"/>
                    </a:lnTo>
                    <a:cubicBezTo>
                      <a:pt x="4395" y="858"/>
                      <a:pt x="4338" y="785"/>
                      <a:pt x="4211" y="812"/>
                    </a:cubicBezTo>
                    <a:lnTo>
                      <a:pt x="3023" y="1051"/>
                    </a:lnTo>
                    <a:cubicBezTo>
                      <a:pt x="2881" y="1070"/>
                      <a:pt x="2734" y="1028"/>
                      <a:pt x="2627" y="935"/>
                    </a:cubicBezTo>
                    <a:lnTo>
                      <a:pt x="1754" y="93"/>
                    </a:lnTo>
                    <a:cubicBezTo>
                      <a:pt x="1662" y="1"/>
                      <a:pt x="1573" y="32"/>
                      <a:pt x="1562" y="162"/>
                    </a:cubicBezTo>
                    <a:lnTo>
                      <a:pt x="1419" y="1366"/>
                    </a:lnTo>
                    <a:cubicBezTo>
                      <a:pt x="1396" y="1508"/>
                      <a:pt x="1312" y="1631"/>
                      <a:pt x="1189" y="1708"/>
                    </a:cubicBezTo>
                    <a:lnTo>
                      <a:pt x="116" y="2277"/>
                    </a:lnTo>
                    <a:cubicBezTo>
                      <a:pt x="1" y="2335"/>
                      <a:pt x="4" y="2427"/>
                      <a:pt x="124" y="2481"/>
                    </a:cubicBezTo>
                    <a:lnTo>
                      <a:pt x="1223" y="2989"/>
                    </a:lnTo>
                    <a:cubicBezTo>
                      <a:pt x="1354" y="3054"/>
                      <a:pt x="1446" y="3173"/>
                      <a:pt x="1477" y="3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4608934" y="708386"/>
                <a:ext cx="88662" cy="156567"/>
              </a:xfrm>
              <a:custGeom>
                <a:avLst/>
                <a:gdLst/>
                <a:ahLst/>
                <a:cxnLst/>
                <a:rect l="l" t="t" r="r" b="b"/>
                <a:pathLst>
                  <a:path w="1055" h="1863" extrusionOk="0">
                    <a:moveTo>
                      <a:pt x="347" y="0"/>
                    </a:moveTo>
                    <a:cubicBezTo>
                      <a:pt x="116" y="0"/>
                      <a:pt x="1" y="277"/>
                      <a:pt x="166" y="439"/>
                    </a:cubicBezTo>
                    <a:cubicBezTo>
                      <a:pt x="218" y="491"/>
                      <a:pt x="282" y="514"/>
                      <a:pt x="345" y="514"/>
                    </a:cubicBezTo>
                    <a:cubicBezTo>
                      <a:pt x="477" y="514"/>
                      <a:pt x="604" y="412"/>
                      <a:pt x="604" y="258"/>
                    </a:cubicBezTo>
                    <a:cubicBezTo>
                      <a:pt x="604" y="116"/>
                      <a:pt x="489" y="0"/>
                      <a:pt x="347" y="0"/>
                    </a:cubicBezTo>
                    <a:close/>
                    <a:moveTo>
                      <a:pt x="797" y="1346"/>
                    </a:moveTo>
                    <a:cubicBezTo>
                      <a:pt x="566" y="1346"/>
                      <a:pt x="450" y="1623"/>
                      <a:pt x="612" y="1784"/>
                    </a:cubicBezTo>
                    <a:cubicBezTo>
                      <a:pt x="666" y="1838"/>
                      <a:pt x="732" y="1862"/>
                      <a:pt x="796" y="1862"/>
                    </a:cubicBezTo>
                    <a:cubicBezTo>
                      <a:pt x="928" y="1862"/>
                      <a:pt x="1054" y="1759"/>
                      <a:pt x="1054" y="1604"/>
                    </a:cubicBezTo>
                    <a:cubicBezTo>
                      <a:pt x="1054" y="1461"/>
                      <a:pt x="939" y="1346"/>
                      <a:pt x="797" y="13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4" name="Google Shape;834;p43"/>
          <p:cNvSpPr/>
          <p:nvPr/>
        </p:nvSpPr>
        <p:spPr>
          <a:xfrm>
            <a:off x="5366797" y="3558227"/>
            <a:ext cx="195807" cy="198186"/>
          </a:xfrm>
          <a:custGeom>
            <a:avLst/>
            <a:gdLst/>
            <a:ahLst/>
            <a:cxnLst/>
            <a:rect l="l" t="t" r="r" b="b"/>
            <a:pathLst>
              <a:path w="2881" h="2916" extrusionOk="0">
                <a:moveTo>
                  <a:pt x="1418" y="0"/>
                </a:moveTo>
                <a:cubicBezTo>
                  <a:pt x="1417" y="0"/>
                  <a:pt x="1416" y="0"/>
                  <a:pt x="1415" y="0"/>
                </a:cubicBezTo>
                <a:cubicBezTo>
                  <a:pt x="1277" y="8"/>
                  <a:pt x="1154" y="1043"/>
                  <a:pt x="1089" y="1112"/>
                </a:cubicBezTo>
                <a:cubicBezTo>
                  <a:pt x="958" y="1246"/>
                  <a:pt x="0" y="1346"/>
                  <a:pt x="8" y="1477"/>
                </a:cubicBezTo>
                <a:cubicBezTo>
                  <a:pt x="16" y="1612"/>
                  <a:pt x="958" y="1673"/>
                  <a:pt x="1089" y="1804"/>
                </a:cubicBezTo>
                <a:cubicBezTo>
                  <a:pt x="1165" y="1873"/>
                  <a:pt x="1318" y="2915"/>
                  <a:pt x="1460" y="2915"/>
                </a:cubicBezTo>
                <a:cubicBezTo>
                  <a:pt x="1460" y="2915"/>
                  <a:pt x="1461" y="2915"/>
                  <a:pt x="1461" y="2915"/>
                </a:cubicBezTo>
                <a:cubicBezTo>
                  <a:pt x="1600" y="2904"/>
                  <a:pt x="1719" y="1873"/>
                  <a:pt x="1788" y="1800"/>
                </a:cubicBezTo>
                <a:cubicBezTo>
                  <a:pt x="1915" y="1669"/>
                  <a:pt x="2880" y="1565"/>
                  <a:pt x="2873" y="1435"/>
                </a:cubicBezTo>
                <a:cubicBezTo>
                  <a:pt x="2865" y="1300"/>
                  <a:pt x="1915" y="1235"/>
                  <a:pt x="1784" y="1108"/>
                </a:cubicBezTo>
                <a:cubicBezTo>
                  <a:pt x="1712" y="1035"/>
                  <a:pt x="1559"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txBox="1">
            <a:spLocks noGrp="1"/>
          </p:cNvSpPr>
          <p:nvPr>
            <p:ph type="body" idx="1"/>
          </p:nvPr>
        </p:nvSpPr>
        <p:spPr>
          <a:xfrm>
            <a:off x="713225" y="1154430"/>
            <a:ext cx="3275845" cy="30952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800" dirty="0">
                <a:solidFill>
                  <a:schemeClr val="bg1">
                    <a:lumMod val="75000"/>
                  </a:schemeClr>
                </a:solidFill>
                <a:latin typeface="Sigmar One" panose="020B0604020202020204" charset="0"/>
              </a:rPr>
              <a:t>Like</a:t>
            </a:r>
          </a:p>
          <a:p>
            <a:pPr marL="342900" lvl="0" indent="-342900" algn="l" rtl="0">
              <a:lnSpc>
                <a:spcPct val="150000"/>
              </a:lnSpc>
              <a:spcBef>
                <a:spcPts val="0"/>
              </a:spcBef>
              <a:spcAft>
                <a:spcPts val="0"/>
              </a:spcAft>
              <a:buClr>
                <a:schemeClr val="dk1"/>
              </a:buClr>
              <a:buSzPts val="1100"/>
              <a:buFont typeface="+mj-lt"/>
              <a:buAutoNum type="arabicPeriod"/>
            </a:pPr>
            <a:r>
              <a:rPr lang="en-US" sz="1400" dirty="0" err="1">
                <a:solidFill>
                  <a:schemeClr val="bg1">
                    <a:lumMod val="75000"/>
                  </a:schemeClr>
                </a:solidFill>
                <a:latin typeface="Sigmar One" panose="020B0604020202020204" charset="0"/>
              </a:rPr>
              <a:t>Vaaste</a:t>
            </a:r>
            <a:r>
              <a:rPr lang="en-US" sz="1400" dirty="0">
                <a:solidFill>
                  <a:schemeClr val="bg1">
                    <a:lumMod val="75000"/>
                  </a:schemeClr>
                </a:solidFill>
                <a:latin typeface="Sigmar One" panose="020B0604020202020204" charset="0"/>
              </a:rPr>
              <a:t> Song.</a:t>
            </a:r>
          </a:p>
          <a:p>
            <a:pPr marL="342900" indent="-342900">
              <a:lnSpc>
                <a:spcPct val="150000"/>
              </a:lnSpc>
              <a:buClr>
                <a:schemeClr val="dk1"/>
              </a:buClr>
              <a:buSzPts val="1100"/>
              <a:buFont typeface="+mj-lt"/>
              <a:buAutoNum type="arabicPeriod"/>
            </a:pPr>
            <a:r>
              <a:rPr lang="en-US" sz="1400" dirty="0" err="1">
                <a:solidFill>
                  <a:schemeClr val="bg1">
                    <a:lumMod val="75000"/>
                  </a:schemeClr>
                </a:solidFill>
                <a:latin typeface="Sigmar One" panose="020B0604020202020204" charset="0"/>
              </a:rPr>
              <a:t>Lut</a:t>
            </a:r>
            <a:r>
              <a:rPr lang="en-US" sz="1400" dirty="0">
                <a:solidFill>
                  <a:schemeClr val="bg1">
                    <a:lumMod val="75000"/>
                  </a:schemeClr>
                </a:solidFill>
                <a:latin typeface="Sigmar One" panose="020B0604020202020204" charset="0"/>
              </a:rPr>
              <a:t> Gaye(song):Emraan Hashmi.</a:t>
            </a:r>
          </a:p>
          <a:p>
            <a:pPr marL="342900" indent="-342900">
              <a:lnSpc>
                <a:spcPct val="150000"/>
              </a:lnSpc>
              <a:buClr>
                <a:schemeClr val="dk1"/>
              </a:buClr>
              <a:buSzPts val="1100"/>
              <a:buFont typeface="+mj-lt"/>
              <a:buAutoNum type="arabicPeriod"/>
            </a:pPr>
            <a:r>
              <a:rPr lang="en-US" dirty="0" err="1">
                <a:solidFill>
                  <a:schemeClr val="bg1">
                    <a:lumMod val="75000"/>
                  </a:schemeClr>
                </a:solidFill>
                <a:latin typeface="Sigmar One" panose="020B0604020202020204" charset="0"/>
              </a:rPr>
              <a:t>Khairyat</a:t>
            </a:r>
            <a:r>
              <a:rPr lang="en-US" dirty="0">
                <a:solidFill>
                  <a:schemeClr val="bg1">
                    <a:lumMod val="75000"/>
                  </a:schemeClr>
                </a:solidFill>
                <a:latin typeface="Sigmar One" panose="020B0604020202020204" charset="0"/>
              </a:rPr>
              <a:t> song.</a:t>
            </a:r>
          </a:p>
          <a:p>
            <a:pPr marL="342900" indent="-342900">
              <a:lnSpc>
                <a:spcPct val="150000"/>
              </a:lnSpc>
              <a:buClr>
                <a:schemeClr val="dk1"/>
              </a:buClr>
              <a:buSzPts val="1100"/>
              <a:buFont typeface="+mj-lt"/>
              <a:buAutoNum type="arabicPeriod"/>
            </a:pPr>
            <a:r>
              <a:rPr lang="en-US" sz="1400" dirty="0" err="1">
                <a:solidFill>
                  <a:schemeClr val="bg1">
                    <a:lumMod val="75000"/>
                  </a:schemeClr>
                </a:solidFill>
                <a:latin typeface="Sigmar One" panose="020B0604020202020204" charset="0"/>
              </a:rPr>
              <a:t>Humnava</a:t>
            </a:r>
            <a:r>
              <a:rPr lang="en-US" sz="1400" dirty="0">
                <a:solidFill>
                  <a:schemeClr val="bg1">
                    <a:lumMod val="75000"/>
                  </a:schemeClr>
                </a:solidFill>
                <a:latin typeface="Sigmar One" panose="020B0604020202020204" charset="0"/>
              </a:rPr>
              <a:t> mere </a:t>
            </a:r>
            <a:r>
              <a:rPr lang="en-US" dirty="0">
                <a:solidFill>
                  <a:schemeClr val="bg1">
                    <a:lumMod val="75000"/>
                  </a:schemeClr>
                </a:solidFill>
                <a:latin typeface="Sigmar One" panose="020B0604020202020204" charset="0"/>
              </a:rPr>
              <a:t>Song.</a:t>
            </a:r>
          </a:p>
          <a:p>
            <a:pPr marL="342900" indent="-342900">
              <a:lnSpc>
                <a:spcPct val="150000"/>
              </a:lnSpc>
              <a:buClr>
                <a:schemeClr val="dk1"/>
              </a:buClr>
              <a:buSzPts val="1100"/>
              <a:buFont typeface="+mj-lt"/>
              <a:buAutoNum type="arabicPeriod"/>
            </a:pPr>
            <a:r>
              <a:rPr lang="en-US" sz="1400" dirty="0" err="1">
                <a:solidFill>
                  <a:schemeClr val="bg1">
                    <a:lumMod val="75000"/>
                  </a:schemeClr>
                </a:solidFill>
                <a:latin typeface="Sigmar One" panose="020B0604020202020204" charset="0"/>
              </a:rPr>
              <a:t>Dil</a:t>
            </a:r>
            <a:r>
              <a:rPr lang="en-US" sz="1400" dirty="0">
                <a:solidFill>
                  <a:schemeClr val="bg1">
                    <a:lumMod val="75000"/>
                  </a:schemeClr>
                </a:solidFill>
                <a:latin typeface="Sigmar One" panose="020B0604020202020204" charset="0"/>
              </a:rPr>
              <a:t> </a:t>
            </a:r>
            <a:r>
              <a:rPr lang="en-US" sz="1400" dirty="0" err="1">
                <a:solidFill>
                  <a:schemeClr val="bg1">
                    <a:lumMod val="75000"/>
                  </a:schemeClr>
                </a:solidFill>
                <a:latin typeface="Sigmar One" panose="020B0604020202020204" charset="0"/>
              </a:rPr>
              <a:t>G</a:t>
            </a:r>
            <a:r>
              <a:rPr lang="en-US" dirty="0" err="1">
                <a:solidFill>
                  <a:schemeClr val="bg1">
                    <a:lumMod val="75000"/>
                  </a:schemeClr>
                </a:solidFill>
                <a:latin typeface="Sigmar One" panose="020B0604020202020204" charset="0"/>
              </a:rPr>
              <a:t>alti</a:t>
            </a:r>
            <a:r>
              <a:rPr lang="en-US" dirty="0">
                <a:solidFill>
                  <a:schemeClr val="bg1">
                    <a:lumMod val="75000"/>
                  </a:schemeClr>
                </a:solidFill>
                <a:latin typeface="Sigmar One" panose="020B0604020202020204" charset="0"/>
              </a:rPr>
              <a:t> </a:t>
            </a:r>
            <a:r>
              <a:rPr lang="en-US" dirty="0" err="1">
                <a:solidFill>
                  <a:schemeClr val="bg1">
                    <a:lumMod val="75000"/>
                  </a:schemeClr>
                </a:solidFill>
                <a:latin typeface="Sigmar One" panose="020B0604020202020204" charset="0"/>
              </a:rPr>
              <a:t>kar</a:t>
            </a:r>
            <a:r>
              <a:rPr lang="en-US" dirty="0">
                <a:solidFill>
                  <a:schemeClr val="bg1">
                    <a:lumMod val="75000"/>
                  </a:schemeClr>
                </a:solidFill>
                <a:latin typeface="Sigmar One" panose="020B0604020202020204" charset="0"/>
              </a:rPr>
              <a:t> </a:t>
            </a:r>
            <a:r>
              <a:rPr lang="en-US" dirty="0" err="1">
                <a:solidFill>
                  <a:schemeClr val="bg1">
                    <a:lumMod val="75000"/>
                  </a:schemeClr>
                </a:solidFill>
                <a:latin typeface="Sigmar One" panose="020B0604020202020204" charset="0"/>
              </a:rPr>
              <a:t>bitha</a:t>
            </a:r>
            <a:r>
              <a:rPr lang="en-US" dirty="0">
                <a:solidFill>
                  <a:schemeClr val="bg1">
                    <a:lumMod val="75000"/>
                  </a:schemeClr>
                </a:solidFill>
                <a:latin typeface="Sigmar One" panose="020B0604020202020204" charset="0"/>
              </a:rPr>
              <a:t> </a:t>
            </a:r>
            <a:r>
              <a:rPr lang="en-US" dirty="0" err="1">
                <a:solidFill>
                  <a:schemeClr val="bg1">
                    <a:lumMod val="75000"/>
                  </a:schemeClr>
                </a:solidFill>
                <a:latin typeface="Sigmar One" panose="020B0604020202020204" charset="0"/>
              </a:rPr>
              <a:t>hai</a:t>
            </a:r>
            <a:r>
              <a:rPr lang="en-US" dirty="0">
                <a:solidFill>
                  <a:schemeClr val="bg1">
                    <a:lumMod val="75000"/>
                  </a:schemeClr>
                </a:solidFill>
                <a:latin typeface="Sigmar One" panose="020B0604020202020204" charset="0"/>
              </a:rPr>
              <a:t> song.</a:t>
            </a:r>
            <a:endParaRPr lang="en-US" sz="1400" dirty="0">
              <a:solidFill>
                <a:schemeClr val="bg1">
                  <a:lumMod val="75000"/>
                </a:schemeClr>
              </a:solidFill>
              <a:latin typeface="Sigmar One" panose="020B0604020202020204" charset="0"/>
            </a:endParaRPr>
          </a:p>
          <a:p>
            <a:pPr marL="0" lvl="0" indent="0" algn="l" rtl="0">
              <a:spcBef>
                <a:spcPts val="0"/>
              </a:spcBef>
              <a:spcAft>
                <a:spcPts val="0"/>
              </a:spcAft>
              <a:buClr>
                <a:schemeClr val="dk1"/>
              </a:buClr>
              <a:buSzPts val="1100"/>
              <a:buFont typeface="Arial"/>
              <a:buNone/>
            </a:pPr>
            <a:endParaRPr dirty="0"/>
          </a:p>
        </p:txBody>
      </p:sp>
      <p:sp>
        <p:nvSpPr>
          <p:cNvPr id="4" name="TextBox 3">
            <a:extLst>
              <a:ext uri="{FF2B5EF4-FFF2-40B4-BE49-F238E27FC236}">
                <a16:creationId xmlns:a16="http://schemas.microsoft.com/office/drawing/2014/main" id="{168145B1-3C04-0FF6-30B9-798999731547}"/>
              </a:ext>
            </a:extLst>
          </p:cNvPr>
          <p:cNvSpPr txBox="1"/>
          <p:nvPr/>
        </p:nvSpPr>
        <p:spPr>
          <a:xfrm>
            <a:off x="4419896" y="1223115"/>
            <a:ext cx="3548726" cy="1708160"/>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sz="2800" dirty="0" err="1">
                <a:solidFill>
                  <a:schemeClr val="bg1">
                    <a:lumMod val="75000"/>
                  </a:schemeClr>
                </a:solidFill>
                <a:latin typeface="Sigmar One" panose="020B0604020202020204" charset="0"/>
              </a:rPr>
              <a:t>DISLike</a:t>
            </a:r>
            <a:endParaRPr lang="en-US" sz="2800" dirty="0">
              <a:solidFill>
                <a:schemeClr val="bg1">
                  <a:lumMod val="75000"/>
                </a:schemeClr>
              </a:solidFill>
              <a:latin typeface="Sigmar One" panose="020B0604020202020204" charset="0"/>
            </a:endParaRPr>
          </a:p>
          <a:p>
            <a:pPr marL="342900" lvl="0" indent="-342900" algn="l" rtl="0">
              <a:lnSpc>
                <a:spcPct val="150000"/>
              </a:lnSpc>
              <a:spcBef>
                <a:spcPts val="0"/>
              </a:spcBef>
              <a:spcAft>
                <a:spcPts val="0"/>
              </a:spcAft>
              <a:buClr>
                <a:schemeClr val="dk1"/>
              </a:buClr>
              <a:buSzPts val="1100"/>
              <a:buFont typeface="+mj-lt"/>
              <a:buAutoNum type="arabicPeriod"/>
            </a:pPr>
            <a:r>
              <a:rPr lang="en-US" dirty="0" err="1">
                <a:solidFill>
                  <a:schemeClr val="bg1">
                    <a:lumMod val="75000"/>
                  </a:schemeClr>
                </a:solidFill>
                <a:latin typeface="Sigmar One" panose="020B0604020202020204" charset="0"/>
              </a:rPr>
              <a:t>Saiyaan</a:t>
            </a:r>
            <a:r>
              <a:rPr lang="en-US" dirty="0">
                <a:solidFill>
                  <a:schemeClr val="bg1">
                    <a:lumMod val="75000"/>
                  </a:schemeClr>
                </a:solidFill>
                <a:latin typeface="Sigmar One" panose="020B0604020202020204" charset="0"/>
              </a:rPr>
              <a:t> ji (</a:t>
            </a:r>
            <a:r>
              <a:rPr lang="en-US" dirty="0" err="1">
                <a:solidFill>
                  <a:schemeClr val="bg1">
                    <a:lumMod val="75000"/>
                  </a:schemeClr>
                </a:solidFill>
                <a:latin typeface="Sigmar One" panose="020B0604020202020204" charset="0"/>
              </a:rPr>
              <a:t>yo</a:t>
            </a:r>
            <a:r>
              <a:rPr lang="en-US" dirty="0">
                <a:solidFill>
                  <a:schemeClr val="bg1">
                    <a:lumMod val="75000"/>
                  </a:schemeClr>
                </a:solidFill>
                <a:latin typeface="Sigmar One" panose="020B0604020202020204" charset="0"/>
              </a:rPr>
              <a:t> </a:t>
            </a:r>
            <a:r>
              <a:rPr lang="en-US" dirty="0" err="1">
                <a:solidFill>
                  <a:schemeClr val="bg1">
                    <a:lumMod val="75000"/>
                  </a:schemeClr>
                </a:solidFill>
                <a:latin typeface="Sigmar One" panose="020B0604020202020204" charset="0"/>
              </a:rPr>
              <a:t>yo</a:t>
            </a:r>
            <a:r>
              <a:rPr lang="en-US" dirty="0">
                <a:solidFill>
                  <a:schemeClr val="bg1">
                    <a:lumMod val="75000"/>
                  </a:schemeClr>
                </a:solidFill>
                <a:latin typeface="Sigmar One" panose="020B0604020202020204" charset="0"/>
              </a:rPr>
              <a:t> </a:t>
            </a:r>
            <a:r>
              <a:rPr lang="en-US" dirty="0" err="1">
                <a:solidFill>
                  <a:schemeClr val="bg1">
                    <a:lumMod val="75000"/>
                  </a:schemeClr>
                </a:solidFill>
                <a:latin typeface="Sigmar One" panose="020B0604020202020204" charset="0"/>
              </a:rPr>
              <a:t>hunny</a:t>
            </a:r>
            <a:r>
              <a:rPr lang="en-US" dirty="0">
                <a:solidFill>
                  <a:schemeClr val="bg1">
                    <a:lumMod val="75000"/>
                  </a:schemeClr>
                </a:solidFill>
                <a:latin typeface="Sigmar One" panose="020B0604020202020204" charset="0"/>
              </a:rPr>
              <a:t> sing.</a:t>
            </a:r>
            <a:endParaRPr lang="en-US" sz="1400" dirty="0">
              <a:solidFill>
                <a:schemeClr val="bg1">
                  <a:lumMod val="75000"/>
                </a:schemeClr>
              </a:solidFill>
              <a:latin typeface="Sigmar One" panose="020B0604020202020204" charset="0"/>
            </a:endParaRPr>
          </a:p>
          <a:p>
            <a:pPr marL="342900" indent="-342900">
              <a:lnSpc>
                <a:spcPct val="150000"/>
              </a:lnSpc>
              <a:buClr>
                <a:schemeClr val="dk1"/>
              </a:buClr>
              <a:buSzPts val="1100"/>
              <a:buFont typeface="+mj-lt"/>
              <a:buAutoNum type="arabicPeriod"/>
            </a:pPr>
            <a:r>
              <a:rPr lang="en-US" dirty="0" err="1">
                <a:solidFill>
                  <a:schemeClr val="bg1">
                    <a:lumMod val="75000"/>
                  </a:schemeClr>
                </a:solidFill>
                <a:latin typeface="Sigmar One" panose="020B0604020202020204" charset="0"/>
              </a:rPr>
              <a:t>Humnava</a:t>
            </a:r>
            <a:r>
              <a:rPr lang="en-US" dirty="0">
                <a:solidFill>
                  <a:schemeClr val="bg1">
                    <a:lumMod val="75000"/>
                  </a:schemeClr>
                </a:solidFill>
                <a:latin typeface="Sigmar One" panose="020B0604020202020204" charset="0"/>
              </a:rPr>
              <a:t> mere song.</a:t>
            </a:r>
            <a:endParaRPr lang="en-US" sz="1400" dirty="0">
              <a:solidFill>
                <a:schemeClr val="bg1">
                  <a:lumMod val="75000"/>
                </a:schemeClr>
              </a:solidFill>
              <a:latin typeface="Sigmar One" panose="020B0604020202020204" charset="0"/>
            </a:endParaRPr>
          </a:p>
          <a:p>
            <a:pPr marL="0" lvl="0" indent="0" algn="l" rtl="0">
              <a:spcBef>
                <a:spcPts val="0"/>
              </a:spcBef>
              <a:spcAft>
                <a:spcPts val="0"/>
              </a:spcAft>
              <a:buClr>
                <a:schemeClr val="dk1"/>
              </a:buClr>
              <a:buSzPts val="1100"/>
              <a:buFont typeface="Arial"/>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Visualization</a:t>
            </a:r>
            <a:endParaRPr dirty="0"/>
          </a:p>
        </p:txBody>
      </p:sp>
      <p:grpSp>
        <p:nvGrpSpPr>
          <p:cNvPr id="845" name="Google Shape;845;p44"/>
          <p:cNvGrpSpPr/>
          <p:nvPr/>
        </p:nvGrpSpPr>
        <p:grpSpPr>
          <a:xfrm>
            <a:off x="1097038" y="1523988"/>
            <a:ext cx="376222" cy="377632"/>
            <a:chOff x="3502550" y="4093950"/>
            <a:chExt cx="376222" cy="377632"/>
          </a:xfrm>
        </p:grpSpPr>
        <p:sp>
          <p:nvSpPr>
            <p:cNvPr id="846" name="Google Shape;846;p44"/>
            <p:cNvSpPr/>
            <p:nvPr/>
          </p:nvSpPr>
          <p:spPr>
            <a:xfrm>
              <a:off x="3502550"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7" name="Google Shape;847;p44"/>
            <p:cNvGrpSpPr/>
            <p:nvPr/>
          </p:nvGrpSpPr>
          <p:grpSpPr>
            <a:xfrm>
              <a:off x="3502550" y="4093950"/>
              <a:ext cx="376222" cy="377632"/>
              <a:chOff x="2972425" y="4093950"/>
              <a:chExt cx="376222" cy="377632"/>
            </a:xfrm>
          </p:grpSpPr>
          <p:sp>
            <p:nvSpPr>
              <p:cNvPr id="848" name="Google Shape;848;p44"/>
              <p:cNvSpPr/>
              <p:nvPr/>
            </p:nvSpPr>
            <p:spPr>
              <a:xfrm>
                <a:off x="2972425" y="4093950"/>
                <a:ext cx="376222" cy="377632"/>
              </a:xfrm>
              <a:custGeom>
                <a:avLst/>
                <a:gdLst/>
                <a:ahLst/>
                <a:cxnLst/>
                <a:rect l="l" t="t" r="r" b="b"/>
                <a:pathLst>
                  <a:path w="5338" h="5358" extrusionOk="0">
                    <a:moveTo>
                      <a:pt x="519" y="4588"/>
                    </a:moveTo>
                    <a:cubicBezTo>
                      <a:pt x="473" y="4730"/>
                      <a:pt x="546" y="4807"/>
                      <a:pt x="689" y="4761"/>
                    </a:cubicBezTo>
                    <a:lnTo>
                      <a:pt x="2027" y="4327"/>
                    </a:lnTo>
                    <a:cubicBezTo>
                      <a:pt x="2188" y="4284"/>
                      <a:pt x="2361" y="4315"/>
                      <a:pt x="2500" y="4407"/>
                    </a:cubicBezTo>
                    <a:lnTo>
                      <a:pt x="3615" y="5265"/>
                    </a:lnTo>
                    <a:cubicBezTo>
                      <a:pt x="3734" y="5357"/>
                      <a:pt x="3830" y="5307"/>
                      <a:pt x="3830" y="5157"/>
                    </a:cubicBezTo>
                    <a:lnTo>
                      <a:pt x="3830" y="3750"/>
                    </a:lnTo>
                    <a:cubicBezTo>
                      <a:pt x="3842" y="3585"/>
                      <a:pt x="3922" y="3431"/>
                      <a:pt x="4053" y="3327"/>
                    </a:cubicBezTo>
                    <a:lnTo>
                      <a:pt x="5210" y="2531"/>
                    </a:lnTo>
                    <a:cubicBezTo>
                      <a:pt x="5337" y="2446"/>
                      <a:pt x="5318" y="2339"/>
                      <a:pt x="5180" y="2293"/>
                    </a:cubicBezTo>
                    <a:lnTo>
                      <a:pt x="3842" y="1858"/>
                    </a:lnTo>
                    <a:cubicBezTo>
                      <a:pt x="3684" y="1797"/>
                      <a:pt x="3561" y="1670"/>
                      <a:pt x="3503" y="1512"/>
                    </a:cubicBezTo>
                    <a:lnTo>
                      <a:pt x="3103" y="162"/>
                    </a:lnTo>
                    <a:cubicBezTo>
                      <a:pt x="3061" y="20"/>
                      <a:pt x="2953" y="1"/>
                      <a:pt x="2865" y="124"/>
                    </a:cubicBezTo>
                    <a:lnTo>
                      <a:pt x="2038" y="1262"/>
                    </a:lnTo>
                    <a:cubicBezTo>
                      <a:pt x="1934" y="1393"/>
                      <a:pt x="1777" y="1470"/>
                      <a:pt x="1608" y="1474"/>
                    </a:cubicBezTo>
                    <a:lnTo>
                      <a:pt x="200" y="1439"/>
                    </a:lnTo>
                    <a:cubicBezTo>
                      <a:pt x="50" y="1435"/>
                      <a:pt x="0" y="1527"/>
                      <a:pt x="89" y="1650"/>
                    </a:cubicBezTo>
                    <a:lnTo>
                      <a:pt x="916" y="2789"/>
                    </a:lnTo>
                    <a:cubicBezTo>
                      <a:pt x="1008" y="2927"/>
                      <a:pt x="1031" y="3104"/>
                      <a:pt x="985" y="326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3097316" y="4297498"/>
                <a:ext cx="42640" cy="36297"/>
              </a:xfrm>
              <a:custGeom>
                <a:avLst/>
                <a:gdLst/>
                <a:ahLst/>
                <a:cxnLst/>
                <a:rect l="l" t="t" r="r" b="b"/>
                <a:pathLst>
                  <a:path w="605" h="515" extrusionOk="0">
                    <a:moveTo>
                      <a:pt x="347" y="1"/>
                    </a:moveTo>
                    <a:cubicBezTo>
                      <a:pt x="116" y="1"/>
                      <a:pt x="1" y="277"/>
                      <a:pt x="166" y="439"/>
                    </a:cubicBezTo>
                    <a:cubicBezTo>
                      <a:pt x="218" y="491"/>
                      <a:pt x="282" y="514"/>
                      <a:pt x="345" y="514"/>
                    </a:cubicBezTo>
                    <a:cubicBezTo>
                      <a:pt x="477" y="514"/>
                      <a:pt x="605" y="411"/>
                      <a:pt x="605" y="254"/>
                    </a:cubicBezTo>
                    <a:cubicBezTo>
                      <a:pt x="605" y="112"/>
                      <a:pt x="489"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3226366" y="4253095"/>
                <a:ext cx="42358" cy="36227"/>
              </a:xfrm>
              <a:custGeom>
                <a:avLst/>
                <a:gdLst/>
                <a:ahLst/>
                <a:cxnLst/>
                <a:rect l="l" t="t" r="r" b="b"/>
                <a:pathLst>
                  <a:path w="601" h="514" extrusionOk="0">
                    <a:moveTo>
                      <a:pt x="342" y="0"/>
                    </a:moveTo>
                    <a:cubicBezTo>
                      <a:pt x="116" y="0"/>
                      <a:pt x="0" y="277"/>
                      <a:pt x="162" y="438"/>
                    </a:cubicBezTo>
                    <a:cubicBezTo>
                      <a:pt x="214" y="490"/>
                      <a:pt x="278" y="514"/>
                      <a:pt x="341" y="514"/>
                    </a:cubicBezTo>
                    <a:cubicBezTo>
                      <a:pt x="473" y="514"/>
                      <a:pt x="600" y="411"/>
                      <a:pt x="600" y="258"/>
                    </a:cubicBezTo>
                    <a:cubicBezTo>
                      <a:pt x="600" y="115"/>
                      <a:pt x="485" y="0"/>
                      <a:pt x="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3035012" y="4216727"/>
                <a:ext cx="42358" cy="36509"/>
              </a:xfrm>
              <a:custGeom>
                <a:avLst/>
                <a:gdLst/>
                <a:ahLst/>
                <a:cxnLst/>
                <a:rect l="l" t="t" r="r" b="b"/>
                <a:pathLst>
                  <a:path w="601" h="518" extrusionOk="0">
                    <a:moveTo>
                      <a:pt x="343" y="1"/>
                    </a:moveTo>
                    <a:cubicBezTo>
                      <a:pt x="116" y="1"/>
                      <a:pt x="1" y="278"/>
                      <a:pt x="162" y="439"/>
                    </a:cubicBezTo>
                    <a:cubicBezTo>
                      <a:pt x="215" y="493"/>
                      <a:pt x="280" y="517"/>
                      <a:pt x="343" y="517"/>
                    </a:cubicBezTo>
                    <a:cubicBezTo>
                      <a:pt x="475" y="517"/>
                      <a:pt x="600" y="414"/>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8" name="Google Shape;858;p44"/>
          <p:cNvSpPr/>
          <p:nvPr/>
        </p:nvSpPr>
        <p:spPr>
          <a:xfrm>
            <a:off x="7140573" y="439975"/>
            <a:ext cx="376237" cy="385875"/>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44"/>
          <p:cNvGrpSpPr/>
          <p:nvPr/>
        </p:nvGrpSpPr>
        <p:grpSpPr>
          <a:xfrm rot="-311199" flipH="1">
            <a:off x="1657330" y="188111"/>
            <a:ext cx="419893" cy="910788"/>
            <a:chOff x="5135687" y="207445"/>
            <a:chExt cx="419895" cy="910793"/>
          </a:xfrm>
        </p:grpSpPr>
        <p:sp>
          <p:nvSpPr>
            <p:cNvPr id="866" name="Google Shape;866;p44"/>
            <p:cNvSpPr/>
            <p:nvPr/>
          </p:nvSpPr>
          <p:spPr>
            <a:xfrm>
              <a:off x="5135687" y="208075"/>
              <a:ext cx="419895" cy="909539"/>
            </a:xfrm>
            <a:custGeom>
              <a:avLst/>
              <a:gdLst/>
              <a:ahLst/>
              <a:cxnLst/>
              <a:rect l="l" t="t" r="r" b="b"/>
              <a:pathLst>
                <a:path w="5903" h="12787" extrusionOk="0">
                  <a:moveTo>
                    <a:pt x="3004" y="1"/>
                  </a:moveTo>
                  <a:cubicBezTo>
                    <a:pt x="2889" y="1"/>
                    <a:pt x="2802" y="53"/>
                    <a:pt x="2715" y="171"/>
                  </a:cubicBezTo>
                  <a:cubicBezTo>
                    <a:pt x="1931" y="1279"/>
                    <a:pt x="1135" y="2374"/>
                    <a:pt x="343" y="3478"/>
                  </a:cubicBezTo>
                  <a:cubicBezTo>
                    <a:pt x="231" y="3636"/>
                    <a:pt x="124" y="3793"/>
                    <a:pt x="1" y="3966"/>
                  </a:cubicBezTo>
                  <a:cubicBezTo>
                    <a:pt x="35" y="3993"/>
                    <a:pt x="66" y="4012"/>
                    <a:pt x="104" y="4032"/>
                  </a:cubicBezTo>
                  <a:cubicBezTo>
                    <a:pt x="839" y="4224"/>
                    <a:pt x="1569" y="4424"/>
                    <a:pt x="2304" y="4612"/>
                  </a:cubicBezTo>
                  <a:cubicBezTo>
                    <a:pt x="2565" y="4681"/>
                    <a:pt x="2623" y="4812"/>
                    <a:pt x="2488" y="5066"/>
                  </a:cubicBezTo>
                  <a:cubicBezTo>
                    <a:pt x="2146" y="5727"/>
                    <a:pt x="1796" y="6381"/>
                    <a:pt x="1454" y="7038"/>
                  </a:cubicBezTo>
                  <a:cubicBezTo>
                    <a:pt x="1389" y="7158"/>
                    <a:pt x="1339" y="7288"/>
                    <a:pt x="1273" y="7434"/>
                  </a:cubicBezTo>
                  <a:cubicBezTo>
                    <a:pt x="1385" y="7484"/>
                    <a:pt x="1466" y="7523"/>
                    <a:pt x="1542" y="7550"/>
                  </a:cubicBezTo>
                  <a:cubicBezTo>
                    <a:pt x="1850" y="7654"/>
                    <a:pt x="2161" y="7750"/>
                    <a:pt x="2465" y="7861"/>
                  </a:cubicBezTo>
                  <a:cubicBezTo>
                    <a:pt x="2688" y="7938"/>
                    <a:pt x="2731" y="8061"/>
                    <a:pt x="2631" y="8292"/>
                  </a:cubicBezTo>
                  <a:cubicBezTo>
                    <a:pt x="2142" y="9469"/>
                    <a:pt x="1650" y="10641"/>
                    <a:pt x="1158" y="11814"/>
                  </a:cubicBezTo>
                  <a:cubicBezTo>
                    <a:pt x="1031" y="12118"/>
                    <a:pt x="900" y="12418"/>
                    <a:pt x="773" y="12721"/>
                  </a:cubicBezTo>
                  <a:lnTo>
                    <a:pt x="843" y="12787"/>
                  </a:lnTo>
                  <a:lnTo>
                    <a:pt x="5114" y="7261"/>
                  </a:lnTo>
                  <a:cubicBezTo>
                    <a:pt x="4772" y="7135"/>
                    <a:pt x="4499" y="7035"/>
                    <a:pt x="4230" y="6946"/>
                  </a:cubicBezTo>
                  <a:cubicBezTo>
                    <a:pt x="3919" y="6842"/>
                    <a:pt x="3873" y="6712"/>
                    <a:pt x="4061" y="6419"/>
                  </a:cubicBezTo>
                  <a:cubicBezTo>
                    <a:pt x="4568" y="5620"/>
                    <a:pt x="5076" y="4820"/>
                    <a:pt x="5580" y="4020"/>
                  </a:cubicBezTo>
                  <a:cubicBezTo>
                    <a:pt x="5676" y="3866"/>
                    <a:pt x="5772" y="3716"/>
                    <a:pt x="5903" y="3516"/>
                  </a:cubicBezTo>
                  <a:cubicBezTo>
                    <a:pt x="5787" y="3478"/>
                    <a:pt x="5726" y="3459"/>
                    <a:pt x="5664" y="3443"/>
                  </a:cubicBezTo>
                  <a:cubicBezTo>
                    <a:pt x="5149" y="3293"/>
                    <a:pt x="4630" y="3151"/>
                    <a:pt x="4115" y="2990"/>
                  </a:cubicBezTo>
                  <a:cubicBezTo>
                    <a:pt x="3838" y="2905"/>
                    <a:pt x="3807" y="2801"/>
                    <a:pt x="3965" y="2536"/>
                  </a:cubicBezTo>
                  <a:cubicBezTo>
                    <a:pt x="4338" y="1898"/>
                    <a:pt x="4715" y="1267"/>
                    <a:pt x="5084" y="629"/>
                  </a:cubicBezTo>
                  <a:cubicBezTo>
                    <a:pt x="5122" y="563"/>
                    <a:pt x="5145" y="486"/>
                    <a:pt x="5141" y="410"/>
                  </a:cubicBezTo>
                  <a:cubicBezTo>
                    <a:pt x="5138" y="375"/>
                    <a:pt x="5038" y="336"/>
                    <a:pt x="4980" y="325"/>
                  </a:cubicBezTo>
                  <a:cubicBezTo>
                    <a:pt x="4353" y="217"/>
                    <a:pt x="3723" y="121"/>
                    <a:pt x="3092" y="10"/>
                  </a:cubicBezTo>
                  <a:cubicBezTo>
                    <a:pt x="3061" y="4"/>
                    <a:pt x="3031" y="1"/>
                    <a:pt x="3004"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4"/>
            <p:cNvGrpSpPr/>
            <p:nvPr/>
          </p:nvGrpSpPr>
          <p:grpSpPr>
            <a:xfrm>
              <a:off x="5135822" y="207445"/>
              <a:ext cx="419614" cy="910793"/>
              <a:chOff x="3914482" y="522167"/>
              <a:chExt cx="305819" cy="663843"/>
            </a:xfrm>
          </p:grpSpPr>
          <p:sp>
            <p:nvSpPr>
              <p:cNvPr id="868" name="Google Shape;868;p44"/>
              <p:cNvSpPr/>
              <p:nvPr/>
            </p:nvSpPr>
            <p:spPr>
              <a:xfrm>
                <a:off x="3914482" y="522167"/>
                <a:ext cx="305819" cy="663843"/>
              </a:xfrm>
              <a:custGeom>
                <a:avLst/>
                <a:gdLst/>
                <a:ahLst/>
                <a:cxnLst/>
                <a:rect l="l" t="t" r="r" b="b"/>
                <a:pathLst>
                  <a:path w="5899" h="12805" extrusionOk="0">
                    <a:moveTo>
                      <a:pt x="5899" y="3534"/>
                    </a:moveTo>
                    <a:lnTo>
                      <a:pt x="5580" y="4038"/>
                    </a:lnTo>
                    <a:cubicBezTo>
                      <a:pt x="5072" y="4837"/>
                      <a:pt x="4565" y="5637"/>
                      <a:pt x="4057" y="6437"/>
                    </a:cubicBezTo>
                    <a:cubicBezTo>
                      <a:pt x="3872" y="6729"/>
                      <a:pt x="3915" y="6860"/>
                      <a:pt x="4226" y="6964"/>
                    </a:cubicBezTo>
                    <a:cubicBezTo>
                      <a:pt x="4499" y="7052"/>
                      <a:pt x="4768" y="7156"/>
                      <a:pt x="5114" y="7279"/>
                    </a:cubicBezTo>
                    <a:lnTo>
                      <a:pt x="842" y="12804"/>
                    </a:lnTo>
                    <a:lnTo>
                      <a:pt x="769" y="12739"/>
                    </a:lnTo>
                    <a:lnTo>
                      <a:pt x="1154" y="11832"/>
                    </a:lnTo>
                    <a:cubicBezTo>
                      <a:pt x="1646" y="10659"/>
                      <a:pt x="2138" y="9486"/>
                      <a:pt x="2630" y="8310"/>
                    </a:cubicBezTo>
                    <a:cubicBezTo>
                      <a:pt x="2727" y="8075"/>
                      <a:pt x="2684" y="7956"/>
                      <a:pt x="2465" y="7879"/>
                    </a:cubicBezTo>
                    <a:cubicBezTo>
                      <a:pt x="2157" y="7767"/>
                      <a:pt x="1846" y="7671"/>
                      <a:pt x="1538" y="7567"/>
                    </a:cubicBezTo>
                    <a:cubicBezTo>
                      <a:pt x="1458" y="7541"/>
                      <a:pt x="1381" y="7502"/>
                      <a:pt x="1269" y="7456"/>
                    </a:cubicBezTo>
                    <a:cubicBezTo>
                      <a:pt x="1335" y="7306"/>
                      <a:pt x="1388" y="7175"/>
                      <a:pt x="1450" y="7056"/>
                    </a:cubicBezTo>
                    <a:cubicBezTo>
                      <a:pt x="1792" y="6399"/>
                      <a:pt x="2142" y="5741"/>
                      <a:pt x="2488" y="5087"/>
                    </a:cubicBezTo>
                    <a:cubicBezTo>
                      <a:pt x="2619" y="4830"/>
                      <a:pt x="2561" y="4703"/>
                      <a:pt x="2300" y="4634"/>
                    </a:cubicBezTo>
                    <a:cubicBezTo>
                      <a:pt x="1565" y="4441"/>
                      <a:pt x="835" y="4245"/>
                      <a:pt x="100" y="4049"/>
                    </a:cubicBezTo>
                    <a:cubicBezTo>
                      <a:pt x="66" y="4030"/>
                      <a:pt x="31" y="4011"/>
                      <a:pt x="0" y="3988"/>
                    </a:cubicBezTo>
                    <a:cubicBezTo>
                      <a:pt x="120" y="3815"/>
                      <a:pt x="227" y="3653"/>
                      <a:pt x="343" y="3496"/>
                    </a:cubicBezTo>
                    <a:cubicBezTo>
                      <a:pt x="1131" y="2396"/>
                      <a:pt x="1927" y="1296"/>
                      <a:pt x="2715" y="193"/>
                    </a:cubicBezTo>
                    <a:cubicBezTo>
                      <a:pt x="2819" y="43"/>
                      <a:pt x="2927" y="0"/>
                      <a:pt x="3092" y="27"/>
                    </a:cubicBezTo>
                    <a:cubicBezTo>
                      <a:pt x="3719" y="143"/>
                      <a:pt x="4349" y="239"/>
                      <a:pt x="4976" y="343"/>
                    </a:cubicBezTo>
                    <a:cubicBezTo>
                      <a:pt x="5037" y="354"/>
                      <a:pt x="5134" y="396"/>
                      <a:pt x="5137" y="427"/>
                    </a:cubicBezTo>
                    <a:cubicBezTo>
                      <a:pt x="5141" y="504"/>
                      <a:pt x="5122" y="581"/>
                      <a:pt x="5080" y="646"/>
                    </a:cubicBezTo>
                    <a:cubicBezTo>
                      <a:pt x="4711" y="1285"/>
                      <a:pt x="4334" y="1915"/>
                      <a:pt x="3961" y="2554"/>
                    </a:cubicBezTo>
                    <a:cubicBezTo>
                      <a:pt x="3807" y="2823"/>
                      <a:pt x="3838" y="2923"/>
                      <a:pt x="4111" y="3007"/>
                    </a:cubicBezTo>
                    <a:cubicBezTo>
                      <a:pt x="4626" y="3169"/>
                      <a:pt x="5145" y="3311"/>
                      <a:pt x="5664" y="3461"/>
                    </a:cubicBezTo>
                    <a:cubicBezTo>
                      <a:pt x="5722" y="3476"/>
                      <a:pt x="5783" y="3499"/>
                      <a:pt x="5899" y="35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4068345" y="930777"/>
                <a:ext cx="31157" cy="26854"/>
              </a:xfrm>
              <a:custGeom>
                <a:avLst/>
                <a:gdLst/>
                <a:ahLst/>
                <a:cxnLst/>
                <a:rect l="l" t="t" r="r" b="b"/>
                <a:pathLst>
                  <a:path w="601" h="518" extrusionOk="0">
                    <a:moveTo>
                      <a:pt x="347" y="1"/>
                    </a:moveTo>
                    <a:cubicBezTo>
                      <a:pt x="116" y="1"/>
                      <a:pt x="1" y="278"/>
                      <a:pt x="162" y="439"/>
                    </a:cubicBezTo>
                    <a:cubicBezTo>
                      <a:pt x="215" y="493"/>
                      <a:pt x="280" y="517"/>
                      <a:pt x="343" y="517"/>
                    </a:cubicBezTo>
                    <a:cubicBezTo>
                      <a:pt x="475" y="517"/>
                      <a:pt x="601" y="414"/>
                      <a:pt x="601" y="258"/>
                    </a:cubicBezTo>
                    <a:cubicBezTo>
                      <a:pt x="601" y="116"/>
                      <a:pt x="485"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4081719" y="781682"/>
                <a:ext cx="31157" cy="26699"/>
              </a:xfrm>
              <a:custGeom>
                <a:avLst/>
                <a:gdLst/>
                <a:ahLst/>
                <a:cxnLst/>
                <a:rect l="l" t="t" r="r" b="b"/>
                <a:pathLst>
                  <a:path w="601" h="515" extrusionOk="0">
                    <a:moveTo>
                      <a:pt x="343" y="1"/>
                    </a:moveTo>
                    <a:cubicBezTo>
                      <a:pt x="116" y="1"/>
                      <a:pt x="0" y="278"/>
                      <a:pt x="162" y="439"/>
                    </a:cubicBezTo>
                    <a:cubicBezTo>
                      <a:pt x="214" y="491"/>
                      <a:pt x="278" y="514"/>
                      <a:pt x="341" y="514"/>
                    </a:cubicBezTo>
                    <a:cubicBezTo>
                      <a:pt x="473" y="514"/>
                      <a:pt x="600" y="412"/>
                      <a:pt x="600" y="258"/>
                    </a:cubicBezTo>
                    <a:cubicBezTo>
                      <a:pt x="600" y="116"/>
                      <a:pt x="485" y="1"/>
                      <a:pt x="3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4081719" y="578984"/>
                <a:ext cx="31157" cy="26854"/>
              </a:xfrm>
              <a:custGeom>
                <a:avLst/>
                <a:gdLst/>
                <a:ahLst/>
                <a:cxnLst/>
                <a:rect l="l" t="t" r="r" b="b"/>
                <a:pathLst>
                  <a:path w="601" h="518" extrusionOk="0">
                    <a:moveTo>
                      <a:pt x="343" y="0"/>
                    </a:moveTo>
                    <a:cubicBezTo>
                      <a:pt x="116" y="0"/>
                      <a:pt x="0" y="277"/>
                      <a:pt x="162" y="442"/>
                    </a:cubicBezTo>
                    <a:cubicBezTo>
                      <a:pt x="214" y="494"/>
                      <a:pt x="278" y="518"/>
                      <a:pt x="341" y="518"/>
                    </a:cubicBezTo>
                    <a:cubicBezTo>
                      <a:pt x="473" y="518"/>
                      <a:pt x="600" y="414"/>
                      <a:pt x="600" y="258"/>
                    </a:cubicBezTo>
                    <a:cubicBezTo>
                      <a:pt x="600" y="116"/>
                      <a:pt x="485"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4008780" y="624604"/>
                <a:ext cx="73202" cy="73616"/>
              </a:xfrm>
              <a:custGeom>
                <a:avLst/>
                <a:gdLst/>
                <a:ahLst/>
                <a:cxnLst/>
                <a:rect l="l" t="t" r="r" b="b"/>
                <a:pathLst>
                  <a:path w="1412" h="1420" extrusionOk="0">
                    <a:moveTo>
                      <a:pt x="693" y="1"/>
                    </a:moveTo>
                    <a:cubicBezTo>
                      <a:pt x="693" y="1"/>
                      <a:pt x="693" y="1"/>
                      <a:pt x="692" y="1"/>
                    </a:cubicBezTo>
                    <a:cubicBezTo>
                      <a:pt x="627" y="5"/>
                      <a:pt x="565" y="508"/>
                      <a:pt x="535" y="543"/>
                    </a:cubicBezTo>
                    <a:cubicBezTo>
                      <a:pt x="469" y="608"/>
                      <a:pt x="0" y="658"/>
                      <a:pt x="4" y="720"/>
                    </a:cubicBezTo>
                    <a:cubicBezTo>
                      <a:pt x="8" y="785"/>
                      <a:pt x="469" y="816"/>
                      <a:pt x="535" y="881"/>
                    </a:cubicBezTo>
                    <a:cubicBezTo>
                      <a:pt x="569" y="916"/>
                      <a:pt x="645" y="1420"/>
                      <a:pt x="714" y="1420"/>
                    </a:cubicBezTo>
                    <a:cubicBezTo>
                      <a:pt x="714" y="1420"/>
                      <a:pt x="715" y="1420"/>
                      <a:pt x="715" y="1420"/>
                    </a:cubicBezTo>
                    <a:cubicBezTo>
                      <a:pt x="785" y="1416"/>
                      <a:pt x="842" y="912"/>
                      <a:pt x="877" y="877"/>
                    </a:cubicBezTo>
                    <a:cubicBezTo>
                      <a:pt x="938" y="816"/>
                      <a:pt x="1411" y="766"/>
                      <a:pt x="1404" y="701"/>
                    </a:cubicBezTo>
                    <a:cubicBezTo>
                      <a:pt x="1396" y="635"/>
                      <a:pt x="938" y="604"/>
                      <a:pt x="873" y="543"/>
                    </a:cubicBezTo>
                    <a:cubicBezTo>
                      <a:pt x="838" y="505"/>
                      <a:pt x="762" y="1"/>
                      <a:pt x="6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TextBox 9">
            <a:extLst>
              <a:ext uri="{FF2B5EF4-FFF2-40B4-BE49-F238E27FC236}">
                <a16:creationId xmlns:a16="http://schemas.microsoft.com/office/drawing/2014/main" id="{2DE5C282-379D-EEB4-587D-02462BB7DACA}"/>
              </a:ext>
            </a:extLst>
          </p:cNvPr>
          <p:cNvSpPr txBox="1"/>
          <p:nvPr/>
        </p:nvSpPr>
        <p:spPr>
          <a:xfrm>
            <a:off x="857160" y="925375"/>
            <a:ext cx="7704000" cy="3847207"/>
          </a:xfrm>
          <a:prstGeom prst="rect">
            <a:avLst/>
          </a:prstGeom>
          <a:noFill/>
        </p:spPr>
        <p:txBody>
          <a:bodyPr wrap="square" rtlCol="0">
            <a:spAutoFit/>
          </a:bodyPr>
          <a:lstStyle/>
          <a:p>
            <a:endParaRPr lang="en-US" sz="2000" dirty="0">
              <a:solidFill>
                <a:schemeClr val="bg1">
                  <a:lumMod val="75000"/>
                </a:schemeClr>
              </a:solidFill>
              <a:latin typeface="Sigmar One" panose="020B0604020202020204" charset="0"/>
            </a:endParaRPr>
          </a:p>
          <a:p>
            <a:r>
              <a:rPr lang="en-US" sz="2000" dirty="0">
                <a:solidFill>
                  <a:schemeClr val="bg1">
                    <a:lumMod val="75000"/>
                  </a:schemeClr>
                </a:solidFill>
                <a:latin typeface="Sigmar One" panose="020B0604020202020204" charset="0"/>
              </a:rPr>
              <a:t>To effectively communicate the insights gained from our analysis, we will create visualizations that illustrate the trends and patterns in the data.</a:t>
            </a:r>
          </a:p>
          <a:p>
            <a:endParaRPr lang="en-US" sz="2000" dirty="0">
              <a:solidFill>
                <a:schemeClr val="bg1">
                  <a:lumMod val="75000"/>
                </a:schemeClr>
              </a:solidFill>
              <a:latin typeface="Sigmar One" panose="020B0604020202020204" charset="0"/>
            </a:endParaRPr>
          </a:p>
          <a:p>
            <a:r>
              <a:rPr lang="en-US" sz="2400" dirty="0">
                <a:solidFill>
                  <a:schemeClr val="bg1">
                    <a:lumMod val="75000"/>
                  </a:schemeClr>
                </a:solidFill>
                <a:latin typeface="Sigmar One" panose="020B0604020202020204" charset="0"/>
              </a:rPr>
              <a:t>Bar Chart: </a:t>
            </a:r>
            <a:r>
              <a:rPr lang="en-US" sz="2000" dirty="0">
                <a:solidFill>
                  <a:schemeClr val="bg1">
                    <a:lumMod val="75000"/>
                  </a:schemeClr>
                </a:solidFill>
                <a:latin typeface="Sigmar One" panose="020B0604020202020204" charset="0"/>
              </a:rPr>
              <a:t>Top 10 Songs by </a:t>
            </a:r>
            <a:r>
              <a:rPr lang="en-US" sz="2000" dirty="0" err="1">
                <a:solidFill>
                  <a:schemeClr val="bg1">
                    <a:lumMod val="75000"/>
                  </a:schemeClr>
                </a:solidFill>
                <a:latin typeface="Sigmar One" panose="020B0604020202020204" charset="0"/>
              </a:rPr>
              <a:t>ViewsThis</a:t>
            </a:r>
            <a:r>
              <a:rPr lang="en-US" sz="2000" dirty="0">
                <a:solidFill>
                  <a:schemeClr val="bg1">
                    <a:lumMod val="75000"/>
                  </a:schemeClr>
                </a:solidFill>
                <a:latin typeface="Sigmar One" panose="020B0604020202020204" charset="0"/>
              </a:rPr>
              <a:t> chart shows the top 10 songs with the most views, providing a clear visual representation of the most popular songs on YouTube.</a:t>
            </a:r>
          </a:p>
          <a:p>
            <a:endParaRPr lang="en-US" sz="2000" dirty="0">
              <a:solidFill>
                <a:schemeClr val="bg1">
                  <a:lumMod val="75000"/>
                </a:schemeClr>
              </a:solidFill>
              <a:latin typeface="Sigmar One" panose="020B0604020202020204" charset="0"/>
            </a:endParaRPr>
          </a:p>
          <a:p>
            <a:endParaRPr lang="en-US" sz="2000" dirty="0">
              <a:solidFill>
                <a:schemeClr val="bg1">
                  <a:lumMod val="75000"/>
                </a:schemeClr>
              </a:solidFill>
              <a:latin typeface="Sigmar One" panose="020B0604020202020204" charset="0"/>
            </a:endParaRPr>
          </a:p>
        </p:txBody>
      </p:sp>
    </p:spTree>
  </p:cSld>
  <p:clrMapOvr>
    <a:masterClrMapping/>
  </p:clrMapOvr>
</p:sld>
</file>

<file path=ppt/theme/theme1.xml><?xml version="1.0" encoding="utf-8"?>
<a:theme xmlns:a="http://schemas.openxmlformats.org/drawingml/2006/main" name="Song Composing Activities for Elementary by Slidesgo">
  <a:themeElements>
    <a:clrScheme name="Simple Light">
      <a:dk1>
        <a:srgbClr val="313131"/>
      </a:dk1>
      <a:lt1>
        <a:srgbClr val="024A90"/>
      </a:lt1>
      <a:dk2>
        <a:srgbClr val="29AEFD"/>
      </a:dk2>
      <a:lt2>
        <a:srgbClr val="FD6085"/>
      </a:lt2>
      <a:accent1>
        <a:srgbClr val="FFE5E7"/>
      </a:accent1>
      <a:accent2>
        <a:srgbClr val="F19A4F"/>
      </a:accent2>
      <a:accent3>
        <a:srgbClr val="F9D555"/>
      </a:accent3>
      <a:accent4>
        <a:srgbClr val="6DE2D4"/>
      </a:accent4>
      <a:accent5>
        <a:srgbClr val="A089E4"/>
      </a:accent5>
      <a:accent6>
        <a:srgbClr val="FFFFFF"/>
      </a:accent6>
      <a:hlink>
        <a:srgbClr val="3131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789</Words>
  <Application>Microsoft Office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Anaheim</vt:lpstr>
      <vt:lpstr>Bebas Neue</vt:lpstr>
      <vt:lpstr>PT Sans</vt:lpstr>
      <vt:lpstr>Sigmar One</vt:lpstr>
      <vt:lpstr>Barlow</vt:lpstr>
      <vt:lpstr>Song Composing Activities for Elementary by Slidesgo</vt:lpstr>
      <vt:lpstr>Youtube Song                      Analysis</vt:lpstr>
      <vt:lpstr>INTRODUCTION</vt:lpstr>
      <vt:lpstr>Overview</vt:lpstr>
      <vt:lpstr>Data Collection</vt:lpstr>
      <vt:lpstr>Data Analysis</vt:lpstr>
      <vt:lpstr>PowerPoint Presentation</vt:lpstr>
      <vt:lpstr>Findings</vt:lpstr>
      <vt:lpstr>Most Like And Dislike Song</vt:lpstr>
      <vt:lpstr>Visualization</vt:lpstr>
      <vt:lpstr>PowerPoint Presentation</vt:lpstr>
      <vt:lpstr>PowerPoint Presentation</vt:lpstr>
      <vt:lpstr>PowerPoint Presentation</vt:lpstr>
      <vt:lpstr>    The average views per song are increasing over time, showing growing audience engagement on YouTube.  Romantic Song  is declining in popularity, with a significant drop in views and likes over the past year.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reshma sambare</cp:lastModifiedBy>
  <cp:revision>9</cp:revision>
  <dcterms:modified xsi:type="dcterms:W3CDTF">2024-07-03T09:41:42Z</dcterms:modified>
</cp:coreProperties>
</file>