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591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2298" y="2690483"/>
            <a:ext cx="6090046" cy="2529841"/>
          </a:xfrm>
          <a:prstGeom prst="rect"/>
          <a:noFill/>
        </p:spPr>
        <p:txBody>
          <a:bodyPr rtlCol="0" wrap="square">
            <a:spAutoFit/>
          </a:bodyPr>
          <a:p>
            <a:r>
              <a:rPr dirty="0" sz="2400" lang="en-US"/>
              <a:t>STUDENT NAME:</a:t>
            </a:r>
            <a:r>
              <a:rPr dirty="0" sz="2400" lang="en-IN"/>
              <a:t> </a:t>
            </a:r>
            <a:r>
              <a:rPr dirty="0" sz="2400" lang="en-US"/>
              <a:t>S</a:t>
            </a:r>
            <a:r>
              <a:rPr dirty="0" sz="2400" lang="en-US"/>
              <a:t>A</a:t>
            </a:r>
            <a:r>
              <a:rPr dirty="0" sz="2400" lang="en-US"/>
              <a:t>M</a:t>
            </a:r>
            <a:r>
              <a:rPr dirty="0" sz="2400" lang="en-US"/>
              <a:t>B</a:t>
            </a:r>
            <a:r>
              <a:rPr dirty="0" sz="2400" lang="en-US"/>
              <a:t>A</a:t>
            </a:r>
            <a:r>
              <a:rPr dirty="0" sz="2400" lang="en-US"/>
              <a:t>T</a:t>
            </a:r>
            <a:r>
              <a:rPr dirty="0" sz="2400" lang="en-US"/>
              <a:t>H</a:t>
            </a:r>
            <a:r>
              <a:rPr dirty="0" sz="2400" lang="en-US"/>
              <a:t> </a:t>
            </a:r>
            <a:r>
              <a:rPr dirty="0" sz="2400" lang="en-US"/>
              <a:t>K</a:t>
            </a:r>
            <a:r>
              <a:rPr dirty="0" sz="2400" lang="en-US"/>
              <a:t>U</a:t>
            </a:r>
            <a:r>
              <a:rPr dirty="0" sz="2400" lang="en-US"/>
              <a:t>M</a:t>
            </a:r>
            <a:r>
              <a:rPr dirty="0" sz="2400" lang="en-US"/>
              <a:t>A</a:t>
            </a:r>
            <a:r>
              <a:rPr dirty="0" sz="2400" lang="en-US"/>
              <a:t>R</a:t>
            </a:r>
            <a:r>
              <a:rPr dirty="0" sz="2400" lang="en-US"/>
              <a:t> </a:t>
            </a:r>
            <a:r>
              <a:rPr dirty="0" sz="2400" lang="en-US"/>
              <a:t>R</a:t>
            </a:r>
            <a:endParaRPr altLang="en-US" lang="zh-CN"/>
          </a:p>
          <a:p>
            <a:r>
              <a:rPr dirty="0" sz="2400" lang="en-US"/>
              <a:t>REGISTER NO:  1222015</a:t>
            </a:r>
            <a:r>
              <a:rPr dirty="0" sz="2400" lang="en-US"/>
              <a:t>4</a:t>
            </a:r>
            <a:r>
              <a:rPr dirty="0" sz="2400" lang="en-US"/>
              <a:t>7</a:t>
            </a:r>
            <a:endParaRPr altLang="en-US" lang="zh-CN"/>
          </a:p>
          <a:p>
            <a:r>
              <a:rPr dirty="0" sz="2400" lang="en-US"/>
              <a:t>DEPARTMENT:</a:t>
            </a:r>
            <a:r>
              <a:rPr dirty="0" sz="2400" lang="en-IN"/>
              <a:t> B.COM </a:t>
            </a:r>
            <a:r>
              <a:rPr dirty="0" sz="2400" lang="en-US"/>
              <a:t>( C.S )</a:t>
            </a:r>
          </a:p>
          <a:p>
            <a:r>
              <a:rPr dirty="0" sz="2400" lang="en-US"/>
              <a:t>Email id: </a:t>
            </a:r>
            <a:r>
              <a:rPr dirty="0" sz="2400" lang="en-US"/>
              <a:t>s</a:t>
            </a:r>
            <a:r>
              <a:rPr dirty="0" sz="2400" lang="en-US"/>
              <a:t>a</a:t>
            </a:r>
            <a:r>
              <a:rPr dirty="0" sz="2400" lang="en-US"/>
              <a:t>m</a:t>
            </a:r>
            <a:r>
              <a:rPr dirty="0" sz="2400" lang="en-US"/>
              <a:t>b</a:t>
            </a:r>
            <a:r>
              <a:rPr dirty="0" sz="2400" lang="en-US"/>
              <a:t>a</a:t>
            </a:r>
            <a:r>
              <a:rPr dirty="0" sz="2400" lang="en-US"/>
              <a:t>t</a:t>
            </a:r>
            <a:r>
              <a:rPr dirty="0" sz="2400" lang="en-US"/>
              <a:t>h</a:t>
            </a:r>
            <a:r>
              <a:rPr dirty="0" sz="2400" lang="en-US"/>
              <a:t>2</a:t>
            </a:r>
            <a:r>
              <a:rPr dirty="0" sz="2400" lang="en-US"/>
              <a:t>4</a:t>
            </a:r>
            <a:r>
              <a:rPr dirty="0" sz="2400" lang="en-US"/>
              <a:t>7</a:t>
            </a:r>
            <a:r>
              <a:rPr dirty="0" sz="2400" lang="en-US"/>
              <a:t>2</a:t>
            </a:r>
            <a:r>
              <a:rPr dirty="0" sz="2400" lang="en-US"/>
              <a:t>0</a:t>
            </a:r>
            <a:r>
              <a:rPr dirty="0" sz="2400" lang="en-US"/>
              <a:t>0</a:t>
            </a:r>
            <a:r>
              <a:rPr dirty="0" sz="2400" lang="en-US"/>
              <a:t>5</a:t>
            </a:r>
            <a:r>
              <a:rPr dirty="0" sz="2400" lang="en-US"/>
              <a:t>@</a:t>
            </a:r>
            <a:r>
              <a:rPr dirty="0" sz="2400" lang="en-US"/>
              <a:t>g</a:t>
            </a:r>
            <a:r>
              <a:rPr dirty="0" sz="2400" lang="en-US"/>
              <a:t>m</a:t>
            </a:r>
            <a:r>
              <a:rPr dirty="0" sz="2400" lang="en-US"/>
              <a:t>a</a:t>
            </a:r>
            <a:r>
              <a:rPr dirty="0" sz="2400" lang="en-US"/>
              <a:t>i</a:t>
            </a:r>
            <a:r>
              <a:rPr dirty="0" sz="2400" lang="en-US"/>
              <a:t>l</a:t>
            </a:r>
            <a:r>
              <a:rPr dirty="0" sz="2400" lang="en-US"/>
              <a:t>.</a:t>
            </a:r>
            <a:r>
              <a:rPr dirty="0" sz="2400" lang="en-US"/>
              <a:t>c</a:t>
            </a:r>
            <a:r>
              <a:rPr dirty="0" sz="2400" lang="en-US"/>
              <a:t>o</a:t>
            </a:r>
            <a:r>
              <a:rPr dirty="0" sz="2400" lang="en-US"/>
              <a:t>m</a:t>
            </a:r>
            <a:endParaRPr altLang="en-US" lang="zh-CN"/>
          </a:p>
          <a:p>
            <a:r>
              <a:rPr dirty="0" sz="2400" lang="en-US"/>
              <a:t>Nm id:asunm13191222015</a:t>
            </a:r>
            <a:r>
              <a:rPr dirty="0" sz="2400" lang="en-US"/>
              <a:t>4</a:t>
            </a:r>
            <a:r>
              <a:rPr dirty="0" sz="2400" lang="en-US"/>
              <a:t>7</a:t>
            </a:r>
            <a:endParaRPr altLang="en-US" lang="zh-CN"/>
          </a:p>
          <a:p>
            <a:r>
              <a:rPr dirty="0" sz="2400" lang="en-US"/>
              <a:t>COLLEGE</a:t>
            </a:r>
            <a:r>
              <a:rPr dirty="0" sz="2400" lang="en-IN"/>
              <a:t>: </a:t>
            </a:r>
            <a:r>
              <a:rPr dirty="0" sz="2400" lang="en-US"/>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96241"/>
          </a:xfrm>
          <a:prstGeom prst="rect"/>
          <a:noFill/>
        </p:spPr>
        <p:txBody>
          <a:bodyPr rtlCol="0" wrap="square">
            <a:spAutoFit/>
          </a:bodyPr>
          <a:p>
            <a:pPr algn="l"/>
            <a:endParaRPr dirty="0" lang="en-US"/>
          </a:p>
        </p:txBody>
      </p:sp>
      <p:sp>
        <p:nvSpPr>
          <p:cNvPr id="1048650" name="TextBox 10"/>
          <p:cNvSpPr txBox="1"/>
          <p:nvPr/>
        </p:nvSpPr>
        <p:spPr>
          <a:xfrm>
            <a:off x="676275" y="1695450"/>
            <a:ext cx="6739666" cy="40538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9042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9682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962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96241"/>
          </a:xfrm>
          <a:prstGeom prst="rect"/>
          <a:noFill/>
        </p:spPr>
        <p:txBody>
          <a:bodyPr rtlCol="0" wrap="square">
            <a:spAutoFit/>
          </a:bodyPr>
          <a:p>
            <a:pPr algn="l"/>
            <a:endParaRPr dirty="0" lang="en-US"/>
          </a:p>
        </p:txBody>
      </p:sp>
      <p:sp>
        <p:nvSpPr>
          <p:cNvPr id="1048669" name="TextBox 18"/>
          <p:cNvSpPr txBox="1"/>
          <p:nvPr/>
        </p:nvSpPr>
        <p:spPr>
          <a:xfrm>
            <a:off x="5193506" y="2523529"/>
            <a:ext cx="1828800" cy="396241"/>
          </a:xfrm>
          <a:prstGeom prst="rect"/>
          <a:noFill/>
        </p:spPr>
        <p:txBody>
          <a:bodyPr rtlCol="0" wrap="square">
            <a:spAutoFit/>
          </a:bodyPr>
          <a:p>
            <a:pPr algn="l"/>
            <a:endParaRPr dirty="0" lang="en-US"/>
          </a:p>
        </p:txBody>
      </p:sp>
      <p:sp>
        <p:nvSpPr>
          <p:cNvPr id="1048670" name="TextBox 19"/>
          <p:cNvSpPr txBox="1"/>
          <p:nvPr/>
        </p:nvSpPr>
        <p:spPr>
          <a:xfrm>
            <a:off x="517922" y="1643575"/>
            <a:ext cx="6093618" cy="13106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pic>
        <p:nvPicPr>
          <p:cNvPr id="2097165" name="Picture 20"/>
          <p:cNvPicPr>
            <a:picLocks noChangeAspect="1"/>
          </p:cNvPicPr>
          <p:nvPr/>
        </p:nvPicPr>
        <p:blipFill>
          <a:blip xmlns:r="http://schemas.openxmlformats.org/officeDocument/2006/relationships" r:embed="rId3"/>
          <a:stretch>
            <a:fillRect/>
          </a:stretch>
        </p:blipFill>
        <p:spPr>
          <a:xfrm>
            <a:off x="2216791" y="3187573"/>
            <a:ext cx="6076401" cy="338164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2916147"/>
            <a:ext cx="5924167" cy="1477328"/>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a:t>
            </a:r>
            <a:r>
              <a:rPr dirty="0" lang="en-US"/>
              <a:t>Used </a:t>
            </a:r>
            <a:r>
              <a:rPr dirty="0" lang="en-IN"/>
              <a:t>=IFS(Z9&gt;=5,”VERY HIGH”,Z9&gt;=4,”HIGH”,Z9&gt;=3,”MED”,TRUE,”LOW”)</a:t>
            </a:r>
            <a:r>
              <a:rPr dirty="0" lang="en-US"/>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919360803917</cp:lastModifiedBy>
  <dcterms:created xsi:type="dcterms:W3CDTF">2024-03-29T04:07:22Z</dcterms:created>
  <dcterms:modified xsi:type="dcterms:W3CDTF">2024-09-03T08:08:05Z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70288809ad23470683c6f079d1e5296a</vt:lpwstr>
  </property>
</Properties>
</file>