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4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5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5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6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7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7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8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9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0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0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0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0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0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2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2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2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960" cy="9468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960" cy="9828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2"/>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normAutofit/>
          </a:bodyPr>
          <a:p>
            <a:pPr>
              <a:lnSpc>
                <a:spcPct val="100000"/>
              </a:lnSpc>
            </a:pPr>
            <a:r>
              <a:rPr b="0" lang="en-US" sz="3600" spc="-1" strike="noStrike" cap="all">
                <a:solidFill>
                  <a:srgbClr val="404040"/>
                </a:solidFill>
                <a:latin typeface="Franklin Gothic Demi"/>
              </a:rPr>
              <a:t>Click to edit Master title style</a:t>
            </a:r>
            <a:endParaRPr b="0" lang="en-US" sz="3600" spc="-1" strike="noStrike">
              <a:solidFill>
                <a:srgbClr val="000000"/>
              </a:solid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noAutofit/>
          </a:bodyPr>
          <a:p>
            <a:pPr algn="r">
              <a:lnSpc>
                <a:spcPct val="100000"/>
              </a:lnSpc>
            </a:pPr>
            <a:fld id="{AEAF4916-11F5-4ACD-806B-CC59B5154526}" type="datetime1">
              <a:rPr b="0" lang="en-US" sz="900" spc="-1" strike="noStrike">
                <a:solidFill>
                  <a:srgbClr val="404040"/>
                </a:solidFill>
                <a:latin typeface="Franklin Gothic Book"/>
              </a:rPr>
              <a:t>04/05/2024</a:t>
            </a:fld>
            <a:endParaRPr b="0" lang="en-IN" sz="900" spc="-1" strike="noStrike">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rIns="90000" tIns="45000" bIns="45000">
            <a:noAutofit/>
          </a:bodyPr>
          <a:p>
            <a:endParaRPr b="0" lang="en-IN" sz="2400" spc="-1" strike="noStrike">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noAutofit/>
          </a:bodyPr>
          <a:p>
            <a:pPr algn="r">
              <a:lnSpc>
                <a:spcPct val="100000"/>
              </a:lnSpc>
            </a:pPr>
            <a:fld id="{5D231C81-FDA9-4089-AA2D-BADD64A59697}" type="slidenum">
              <a:rPr b="0" lang="en-US" sz="900" spc="-1" strike="noStrike">
                <a:solidFill>
                  <a:srgbClr val="404040"/>
                </a:solidFill>
                <a:latin typeface="Franklin Gothic Book"/>
              </a:rPr>
              <a:t>&lt;number&gt;</a:t>
            </a:fld>
            <a:endParaRPr b="0" lang="en-IN" sz="900" spc="-1" strike="noStrike">
              <a:latin typeface="Times New Roman"/>
            </a:endParaRPr>
          </a:p>
        </p:txBody>
      </p:sp>
      <p:sp>
        <p:nvSpPr>
          <p:cNvPr id="9"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700" spc="-1" strike="noStrike">
                <a:solidFill>
                  <a:srgbClr val="404040"/>
                </a:solidFill>
                <a:latin typeface="Franklin Gothic Book"/>
              </a:rPr>
              <a:t>Click to edit the outline text format</a:t>
            </a:r>
            <a:endParaRPr b="0" lang="en-US" sz="17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rgbClr val="404040"/>
                </a:solidFill>
                <a:latin typeface="Franklin Gothic Book"/>
              </a:rPr>
              <a:t>Third Outline Level</a:t>
            </a:r>
            <a:endParaRPr b="0" lang="en-US" sz="11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rgbClr val="404040"/>
                </a:solidFill>
                <a:latin typeface="Franklin Gothic Book"/>
              </a:rPr>
              <a:t>Fourth Outline Level</a:t>
            </a:r>
            <a:endParaRPr b="0" lang="en-US" sz="11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446400" y="457200"/>
            <a:ext cx="3702960" cy="9468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CustomShape 2"/>
          <p:cNvSpPr/>
          <p:nvPr/>
        </p:nvSpPr>
        <p:spPr>
          <a:xfrm>
            <a:off x="8042040" y="453600"/>
            <a:ext cx="3702960" cy="9828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CustomShape 3"/>
          <p:cNvSpPr/>
          <p:nvPr/>
        </p:nvSpPr>
        <p:spPr>
          <a:xfrm>
            <a:off x="4241880" y="457200"/>
            <a:ext cx="3702960" cy="9108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9" name="Picture 7" descr="Logo&#10;&#10;Description automatically generated"/>
          <p:cNvPicPr/>
          <p:nvPr/>
        </p:nvPicPr>
        <p:blipFill>
          <a:blip r:embed="rId2"/>
          <a:stretch/>
        </p:blipFill>
        <p:spPr>
          <a:xfrm>
            <a:off x="10485000" y="6437880"/>
            <a:ext cx="1125360" cy="364680"/>
          </a:xfrm>
          <a:prstGeom prst="rect">
            <a:avLst/>
          </a:prstGeom>
          <a:ln>
            <a:noFill/>
          </a:ln>
        </p:spPr>
      </p:pic>
      <p:sp>
        <p:nvSpPr>
          <p:cNvPr id="50" name="PlaceHolder 4"/>
          <p:cNvSpPr>
            <a:spLocks noGrp="1"/>
          </p:cNvSpPr>
          <p:nvPr>
            <p:ph type="title"/>
          </p:nvPr>
        </p:nvSpPr>
        <p:spPr>
          <a:xfrm>
            <a:off x="581040" y="702000"/>
            <a:ext cx="11029320" cy="529920"/>
          </a:xfrm>
          <a:prstGeom prst="rect">
            <a:avLst/>
          </a:prstGeom>
        </p:spPr>
        <p:txBody>
          <a:bodyPr anchor="b">
            <a:noAutofit/>
          </a:bodyPr>
          <a:p>
            <a:pPr>
              <a:lnSpc>
                <a:spcPct val="100000"/>
              </a:lnSpc>
            </a:pPr>
            <a:r>
              <a:rPr b="0" lang="en-US" sz="2800" spc="-1" strike="noStrike" cap="all">
                <a:solidFill>
                  <a:srgbClr val="404040"/>
                </a:solidFill>
                <a:latin typeface="Franklin Gothic Demi"/>
              </a:rPr>
              <a:t>Click to edit Master title style</a:t>
            </a:r>
            <a:endParaRPr b="0" lang="en-US" sz="2800" spc="-1" strike="noStrike">
              <a:solidFill>
                <a:srgbClr val="000000"/>
              </a:solidFill>
              <a:latin typeface="Franklin Gothic Book"/>
            </a:endParaRPr>
          </a:p>
        </p:txBody>
      </p:sp>
      <p:sp>
        <p:nvSpPr>
          <p:cNvPr id="51" name="PlaceHolder 5"/>
          <p:cNvSpPr>
            <a:spLocks noGrp="1"/>
          </p:cNvSpPr>
          <p:nvPr>
            <p:ph type="body"/>
          </p:nvPr>
        </p:nvSpPr>
        <p:spPr>
          <a:xfrm>
            <a:off x="581040" y="1302120"/>
            <a:ext cx="11029320" cy="4672800"/>
          </a:xfrm>
          <a:prstGeom prst="rect">
            <a:avLst/>
          </a:prstGeom>
        </p:spPr>
        <p:txBody>
          <a:bodyPr anchor="ctr">
            <a:noAutofit/>
          </a:bodyPr>
          <a:p>
            <a:pPr marL="306000" indent="-305640">
              <a:lnSpc>
                <a:spcPct val="110000"/>
              </a:lnSpc>
              <a:spcBef>
                <a:spcPts val="340"/>
              </a:spcBef>
              <a:spcAft>
                <a:spcPts val="601"/>
              </a:spcAft>
              <a:buClr>
                <a:srgbClr val="1cade4"/>
              </a:buClr>
              <a:buSzPct val="92000"/>
              <a:buFont typeface="Wingdings 2" charset="2"/>
              <a:buChar char=""/>
            </a:pPr>
            <a:r>
              <a:rPr b="0" lang="en-US" sz="1700" spc="-1" strike="noStrike">
                <a:solidFill>
                  <a:srgbClr val="404040"/>
                </a:solidFill>
                <a:latin typeface="Franklin Gothic Book"/>
              </a:rPr>
              <a:t>Click to edit Master text styles</a:t>
            </a:r>
            <a:endParaRPr b="0" lang="en-US" sz="1700" spc="-1" strike="noStrike">
              <a:solidFill>
                <a:srgbClr val="404040"/>
              </a:solidFill>
              <a:latin typeface="Franklin Gothic Book"/>
            </a:endParaRPr>
          </a:p>
          <a:p>
            <a:pPr lvl="1" marL="630000" indent="-305640">
              <a:lnSpc>
                <a:spcPct val="100000"/>
              </a:lnSpc>
              <a:spcBef>
                <a:spcPts val="281"/>
              </a:spcBef>
              <a:spcAft>
                <a:spcPts val="601"/>
              </a:spcAft>
              <a:buClr>
                <a:srgbClr val="1cade4"/>
              </a:buClr>
              <a:buSzPct val="92000"/>
              <a:buFont typeface="Wingdings 2" charset="2"/>
              <a:buChar char=""/>
            </a:pPr>
            <a:r>
              <a:rPr b="0" lang="en-US" sz="1400" spc="-1" strike="noStrike">
                <a:solidFill>
                  <a:srgbClr val="404040"/>
                </a:solidFill>
                <a:latin typeface="Franklin Gothic Book"/>
              </a:rPr>
              <a:t>Second level</a:t>
            </a:r>
            <a:endParaRPr b="0" lang="en-US" sz="1400" spc="-1" strike="noStrike">
              <a:solidFill>
                <a:srgbClr val="404040"/>
              </a:solidFill>
              <a:latin typeface="Franklin Gothic Book"/>
            </a:endParaRPr>
          </a:p>
          <a:p>
            <a:pPr lvl="2" marL="900000" indent="-269640">
              <a:lnSpc>
                <a:spcPct val="100000"/>
              </a:lnSpc>
              <a:spcBef>
                <a:spcPts val="261"/>
              </a:spcBef>
              <a:spcAft>
                <a:spcPts val="601"/>
              </a:spcAft>
              <a:buClr>
                <a:srgbClr val="1cade4"/>
              </a:buClr>
              <a:buSzPct val="92000"/>
              <a:buFont typeface="Wingdings 2" charset="2"/>
              <a:buChar char=""/>
            </a:pPr>
            <a:r>
              <a:rPr b="0" lang="en-US" sz="1300" spc="-1" strike="noStrike">
                <a:solidFill>
                  <a:srgbClr val="404040"/>
                </a:solidFill>
                <a:latin typeface="Franklin Gothic Book"/>
              </a:rPr>
              <a:t>Third level</a:t>
            </a:r>
            <a:endParaRPr b="0" lang="en-US" sz="1300" spc="-1" strike="noStrike">
              <a:solidFill>
                <a:srgbClr val="404040"/>
              </a:solidFill>
              <a:latin typeface="Franklin Gothic Book"/>
            </a:endParaRPr>
          </a:p>
          <a:p>
            <a:pPr lvl="3" marL="1242000" indent="-233640">
              <a:lnSpc>
                <a:spcPct val="100000"/>
              </a:lnSpc>
              <a:spcBef>
                <a:spcPts val="221"/>
              </a:spcBef>
              <a:spcAft>
                <a:spcPts val="601"/>
              </a:spcAft>
              <a:buClr>
                <a:srgbClr val="1cade4"/>
              </a:buClr>
              <a:buSzPct val="92000"/>
              <a:buFont typeface="Wingdings 2" charset="2"/>
              <a:buChar char=""/>
            </a:pPr>
            <a:r>
              <a:rPr b="0" lang="en-US" sz="1100" spc="-1" strike="noStrike">
                <a:solidFill>
                  <a:srgbClr val="404040"/>
                </a:solidFill>
                <a:latin typeface="Franklin Gothic Book"/>
              </a:rPr>
              <a:t>Fourth level</a:t>
            </a:r>
            <a:endParaRPr b="0" lang="en-US" sz="1100" spc="-1" strike="noStrike">
              <a:solidFill>
                <a:srgbClr val="404040"/>
              </a:solidFill>
              <a:latin typeface="Franklin Gothic Book"/>
            </a:endParaRPr>
          </a:p>
          <a:p>
            <a:pPr lvl="4" marL="1602000" indent="-233640">
              <a:lnSpc>
                <a:spcPct val="100000"/>
              </a:lnSpc>
              <a:spcBef>
                <a:spcPts val="221"/>
              </a:spcBef>
              <a:spcAft>
                <a:spcPts val="601"/>
              </a:spcAft>
              <a:buClr>
                <a:srgbClr val="1cade4"/>
              </a:buClr>
              <a:buSzPct val="92000"/>
              <a:buFont typeface="Wingdings 2" charset="2"/>
              <a:buChar char=""/>
            </a:pPr>
            <a:r>
              <a:rPr b="0" lang="en-US" sz="1100" spc="-1" strike="noStrike">
                <a:solidFill>
                  <a:srgbClr val="404040"/>
                </a:solidFill>
                <a:latin typeface="Franklin Gothic Book"/>
              </a:rPr>
              <a:t>Fifth level</a:t>
            </a:r>
            <a:endParaRPr b="0" lang="en-US" sz="1100" spc="-1" strike="noStrike">
              <a:solidFill>
                <a:srgbClr val="404040"/>
              </a:solidFill>
              <a:latin typeface="Franklin Gothic Book"/>
            </a:endParaRPr>
          </a:p>
        </p:txBody>
      </p:sp>
      <p:sp>
        <p:nvSpPr>
          <p:cNvPr id="52" name="PlaceHolder 6"/>
          <p:cNvSpPr>
            <a:spLocks noGrp="1"/>
          </p:cNvSpPr>
          <p:nvPr>
            <p:ph type="dt"/>
          </p:nvPr>
        </p:nvSpPr>
        <p:spPr>
          <a:xfrm>
            <a:off x="7606080" y="6423840"/>
            <a:ext cx="2844360" cy="364680"/>
          </a:xfrm>
          <a:prstGeom prst="rect">
            <a:avLst/>
          </a:prstGeom>
        </p:spPr>
        <p:txBody>
          <a:bodyPr anchor="ctr">
            <a:noAutofit/>
          </a:bodyPr>
          <a:p>
            <a:pPr algn="r">
              <a:lnSpc>
                <a:spcPct val="100000"/>
              </a:lnSpc>
            </a:pPr>
            <a:fld id="{C23D2A54-43AD-4366-A60D-D98318AF163A}" type="datetime1">
              <a:rPr b="0" lang="en-US" sz="900" spc="-1" strike="noStrike">
                <a:solidFill>
                  <a:srgbClr val="404040"/>
                </a:solidFill>
                <a:latin typeface="Franklin Gothic Book"/>
              </a:rPr>
              <a:t>04/05/2024</a:t>
            </a:fld>
            <a:endParaRPr b="0" lang="en-IN"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CustomShape 1"/>
          <p:cNvSpPr/>
          <p:nvPr/>
        </p:nvSpPr>
        <p:spPr>
          <a:xfrm>
            <a:off x="446400" y="457200"/>
            <a:ext cx="3702960" cy="9468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0" name="CustomShape 2"/>
          <p:cNvSpPr/>
          <p:nvPr/>
        </p:nvSpPr>
        <p:spPr>
          <a:xfrm>
            <a:off x="8042040" y="453600"/>
            <a:ext cx="3702960" cy="9828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1" name="CustomShape 3"/>
          <p:cNvSpPr/>
          <p:nvPr/>
        </p:nvSpPr>
        <p:spPr>
          <a:xfrm>
            <a:off x="4241880" y="457200"/>
            <a:ext cx="3702960" cy="9108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92" name="Picture 7" descr="Logo&#10;&#10;Description automatically generated"/>
          <p:cNvPicPr/>
          <p:nvPr/>
        </p:nvPicPr>
        <p:blipFill>
          <a:blip r:embed="rId2"/>
          <a:stretch/>
        </p:blipFill>
        <p:spPr>
          <a:xfrm>
            <a:off x="10485000" y="6437880"/>
            <a:ext cx="1125360" cy="364680"/>
          </a:xfrm>
          <a:prstGeom prst="rect">
            <a:avLst/>
          </a:prstGeom>
          <a:ln>
            <a:noFill/>
          </a:ln>
        </p:spPr>
      </p:pic>
      <p:sp>
        <p:nvSpPr>
          <p:cNvPr id="93" name="PlaceHolder 4"/>
          <p:cNvSpPr>
            <a:spLocks noGrp="1"/>
          </p:cNvSpPr>
          <p:nvPr>
            <p:ph type="title"/>
          </p:nvPr>
        </p:nvSpPr>
        <p:spPr>
          <a:xfrm>
            <a:off x="576000" y="729720"/>
            <a:ext cx="11029320" cy="591840"/>
          </a:xfrm>
          <a:prstGeom prst="rect">
            <a:avLst/>
          </a:prstGeom>
        </p:spPr>
        <p:txBody>
          <a:bodyPr anchor="b">
            <a:noAutofit/>
          </a:bodyPr>
          <a:p>
            <a:pPr>
              <a:lnSpc>
                <a:spcPct val="100000"/>
              </a:lnSpc>
            </a:pPr>
            <a:r>
              <a:rPr b="0" lang="en-US" sz="2800" spc="-1" strike="noStrike" cap="all">
                <a:solidFill>
                  <a:srgbClr val="404040"/>
                </a:solidFill>
                <a:latin typeface="Franklin Gothic Demi"/>
              </a:rPr>
              <a:t>Click to edit Master title style</a:t>
            </a:r>
            <a:endParaRPr b="0" lang="en-US" sz="2800" spc="-1" strike="noStrike">
              <a:solidFill>
                <a:srgbClr val="000000"/>
              </a:solidFill>
              <a:latin typeface="Franklin Gothic Book"/>
            </a:endParaRPr>
          </a:p>
        </p:txBody>
      </p:sp>
      <p:sp>
        <p:nvSpPr>
          <p:cNvPr id="94" name="PlaceHolder 5"/>
          <p:cNvSpPr>
            <a:spLocks noGrp="1"/>
          </p:cNvSpPr>
          <p:nvPr>
            <p:ph type="dt"/>
          </p:nvPr>
        </p:nvSpPr>
        <p:spPr>
          <a:xfrm>
            <a:off x="7606080" y="6423840"/>
            <a:ext cx="2844360" cy="364680"/>
          </a:xfrm>
          <a:prstGeom prst="rect">
            <a:avLst/>
          </a:prstGeom>
        </p:spPr>
        <p:txBody>
          <a:bodyPr anchor="ctr">
            <a:noAutofit/>
          </a:bodyPr>
          <a:p>
            <a:pPr algn="r">
              <a:lnSpc>
                <a:spcPct val="100000"/>
              </a:lnSpc>
            </a:pPr>
            <a:fld id="{D38B5777-1FB0-4B09-B382-A6C3C01D584B}" type="datetime1">
              <a:rPr b="0" lang="en-US" sz="900" spc="-1" strike="noStrike">
                <a:solidFill>
                  <a:srgbClr val="404040"/>
                </a:solidFill>
                <a:latin typeface="Franklin Gothic Book"/>
              </a:rPr>
              <a:t>04/05/2024</a:t>
            </a:fld>
            <a:endParaRPr b="0" lang="en-IN" sz="900" spc="-1" strike="noStrike">
              <a:latin typeface="Times New Roman"/>
            </a:endParaRPr>
          </a:p>
        </p:txBody>
      </p:sp>
      <p:sp>
        <p:nvSpPr>
          <p:cNvPr id="95" name="PlaceHolder 6"/>
          <p:cNvSpPr>
            <a:spLocks noGrp="1"/>
          </p:cNvSpPr>
          <p:nvPr>
            <p:ph type="ftr"/>
          </p:nvPr>
        </p:nvSpPr>
        <p:spPr>
          <a:xfrm>
            <a:off x="581040" y="6423840"/>
            <a:ext cx="6916680" cy="364680"/>
          </a:xfrm>
          <a:prstGeom prst="rect">
            <a:avLst/>
          </a:prstGeom>
        </p:spPr>
        <p:txBody>
          <a:bodyPr lIns="90000" rIns="90000" tIns="45000" bIns="45000">
            <a:noAutofit/>
          </a:bodyPr>
          <a:p>
            <a:endParaRPr b="0" lang="en-IN" sz="2400" spc="-1" strike="noStrike">
              <a:latin typeface="Times New Roman"/>
            </a:endParaRPr>
          </a:p>
        </p:txBody>
      </p:sp>
      <p:sp>
        <p:nvSpPr>
          <p:cNvPr id="96" name="PlaceHolder 7"/>
          <p:cNvSpPr>
            <a:spLocks noGrp="1"/>
          </p:cNvSpPr>
          <p:nvPr>
            <p:ph type="sldNum"/>
          </p:nvPr>
        </p:nvSpPr>
        <p:spPr>
          <a:xfrm>
            <a:off x="10558440" y="6423840"/>
            <a:ext cx="1052280" cy="364680"/>
          </a:xfrm>
          <a:prstGeom prst="rect">
            <a:avLst/>
          </a:prstGeom>
        </p:spPr>
        <p:txBody>
          <a:bodyPr anchor="ctr">
            <a:noAutofit/>
          </a:bodyPr>
          <a:p>
            <a:pPr algn="r">
              <a:lnSpc>
                <a:spcPct val="100000"/>
              </a:lnSpc>
            </a:pPr>
            <a:fld id="{AB99C555-8145-4B5F-BBC8-1756929A66F1}" type="slidenum">
              <a:rPr b="0" lang="en-US" sz="900" spc="-1" strike="noStrike">
                <a:solidFill>
                  <a:srgbClr val="404040"/>
                </a:solidFill>
                <a:latin typeface="Franklin Gothic Book"/>
              </a:rPr>
              <a:t>&lt;number&gt;</a:t>
            </a:fld>
            <a:endParaRPr b="0" lang="en-IN" sz="900" spc="-1" strike="noStrike">
              <a:latin typeface="Times New Roman"/>
            </a:endParaRPr>
          </a:p>
        </p:txBody>
      </p:sp>
      <p:sp>
        <p:nvSpPr>
          <p:cNvPr id="97"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700" spc="-1" strike="noStrike">
                <a:solidFill>
                  <a:srgbClr val="404040"/>
                </a:solidFill>
                <a:latin typeface="Franklin Gothic Book"/>
              </a:rPr>
              <a:t>Click to edit the outline text format</a:t>
            </a:r>
            <a:endParaRPr b="0" lang="en-US" sz="17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rgbClr val="404040"/>
                </a:solidFill>
                <a:latin typeface="Franklin Gothic Book"/>
              </a:rPr>
              <a:t>Third Outline Level</a:t>
            </a:r>
            <a:endParaRPr b="0" lang="en-US" sz="11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rgbClr val="404040"/>
                </a:solidFill>
                <a:latin typeface="Franklin Gothic Book"/>
              </a:rPr>
              <a:t>Fourth Outline Level</a:t>
            </a:r>
            <a:endParaRPr b="0" lang="en-US" sz="11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1359000" y="1821600"/>
            <a:ext cx="9143640" cy="977400"/>
          </a:xfrm>
          <a:prstGeom prst="rect">
            <a:avLst/>
          </a:prstGeom>
          <a:noFill/>
          <a:ln>
            <a:noFill/>
          </a:ln>
        </p:spPr>
        <p:txBody>
          <a:bodyPr anchor="b">
            <a:noAutofit/>
          </a:bodyPr>
          <a:p>
            <a:pPr algn="ctr">
              <a:lnSpc>
                <a:spcPct val="100000"/>
              </a:lnSpc>
            </a:pPr>
            <a:r>
              <a:rPr b="1" lang="en-US" sz="3600" spc="-1" strike="noStrike" cap="all">
                <a:solidFill>
                  <a:srgbClr val="1cade4"/>
                </a:solidFill>
                <a:latin typeface="Arial"/>
              </a:rPr>
              <a:t>PROJECT TITLE</a:t>
            </a:r>
            <a:endParaRPr b="0" lang="en-US" sz="3600" spc="-1" strike="noStrike">
              <a:solidFill>
                <a:srgbClr val="000000"/>
              </a:solidFill>
              <a:latin typeface="Franklin Gothic Book"/>
            </a:endParaRPr>
          </a:p>
        </p:txBody>
      </p:sp>
      <p:sp>
        <p:nvSpPr>
          <p:cNvPr id="135" name="CustomShape 2"/>
          <p:cNvSpPr/>
          <p:nvPr/>
        </p:nvSpPr>
        <p:spPr>
          <a:xfrm>
            <a:off x="-329760" y="1034280"/>
            <a:ext cx="12726360" cy="579240"/>
          </a:xfrm>
          <a:prstGeom prst="rect">
            <a:avLst/>
          </a:prstGeom>
          <a:noFill/>
          <a:ln>
            <a:noFill/>
          </a:ln>
        </p:spPr>
        <p:style>
          <a:lnRef idx="0"/>
          <a:fillRef idx="0"/>
          <a:effectRef idx="0"/>
          <a:fontRef idx="minor"/>
        </p:style>
        <p:txBody>
          <a:bodyPr>
            <a:spAutoFit/>
          </a:bodyPr>
          <a:p>
            <a:pPr algn="ctr">
              <a:lnSpc>
                <a:spcPct val="100000"/>
              </a:lnSpc>
            </a:pPr>
            <a:r>
              <a:rPr b="1" lang="en-US" sz="3200" spc="-1" strike="noStrike">
                <a:solidFill>
                  <a:srgbClr val="1482ac"/>
                </a:solidFill>
                <a:latin typeface="Arial"/>
              </a:rPr>
              <a:t>CAPSTONE PROJECT</a:t>
            </a:r>
            <a:endParaRPr b="0" lang="en-IN" sz="3200" spc="-1" strike="noStrike">
              <a:latin typeface="Arial"/>
            </a:endParaRPr>
          </a:p>
        </p:txBody>
      </p:sp>
      <p:sp>
        <p:nvSpPr>
          <p:cNvPr id="136" name="CustomShape 3"/>
          <p:cNvSpPr/>
          <p:nvPr/>
        </p:nvSpPr>
        <p:spPr>
          <a:xfrm>
            <a:off x="2522880" y="4586400"/>
            <a:ext cx="7979760" cy="1006560"/>
          </a:xfrm>
          <a:prstGeom prst="rect">
            <a:avLst/>
          </a:prstGeom>
          <a:noFill/>
          <a:ln>
            <a:noFill/>
          </a:ln>
        </p:spPr>
        <p:style>
          <a:lnRef idx="0"/>
          <a:fillRef idx="0"/>
          <a:effectRef idx="0"/>
          <a:fontRef idx="minor"/>
        </p:style>
        <p:txBody>
          <a:bodyPr>
            <a:spAutoFit/>
          </a:bodyPr>
          <a:p>
            <a:pPr>
              <a:lnSpc>
                <a:spcPct val="100000"/>
              </a:lnSpc>
            </a:pPr>
            <a:r>
              <a:rPr b="1" lang="en-US" sz="2000" spc="-1" strike="noStrike">
                <a:solidFill>
                  <a:srgbClr val="1482ac"/>
                </a:solidFill>
                <a:latin typeface="Arial"/>
              </a:rPr>
              <a:t>Presented By:</a:t>
            </a:r>
            <a:endParaRPr b="0" lang="en-IN" sz="2000" spc="-1" strike="noStrike">
              <a:latin typeface="Arial"/>
            </a:endParaRPr>
          </a:p>
          <a:p>
            <a:pPr algn="ctr">
              <a:lnSpc>
                <a:spcPct val="100000"/>
              </a:lnSpc>
            </a:pPr>
            <a:r>
              <a:rPr b="1" lang="en-US" sz="2000" spc="-1" strike="noStrike">
                <a:solidFill>
                  <a:srgbClr val="1482ac"/>
                </a:solidFill>
                <a:latin typeface="Arial"/>
              </a:rPr>
              <a:t>1. SAMBATH RAJ R-VV COLLEGE OF ENGINEERING-COMPUTER SCIENCE AND ENGINEERING</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References</a:t>
            </a:r>
            <a:endParaRPr b="0" lang="en-US" sz="4400" spc="-1" strike="noStrike">
              <a:solidFill>
                <a:srgbClr val="000000"/>
              </a:solidFill>
              <a:latin typeface="Franklin Gothic Book"/>
            </a:endParaRPr>
          </a:p>
        </p:txBody>
      </p:sp>
      <p:sp>
        <p:nvSpPr>
          <p:cNvPr id="154" name="TextShape 2"/>
          <p:cNvSpPr txBox="1"/>
          <p:nvPr/>
        </p:nvSpPr>
        <p:spPr>
          <a:xfrm>
            <a:off x="581040" y="1302120"/>
            <a:ext cx="11029320" cy="4672800"/>
          </a:xfrm>
          <a:prstGeom prst="rect">
            <a:avLst/>
          </a:prstGeom>
          <a:noFill/>
          <a:ln>
            <a:noFill/>
          </a:ln>
        </p:spPr>
        <p:txBody>
          <a:bodyPr anchor="ctr">
            <a:normAutofit/>
          </a:bodyPr>
          <a:p>
            <a:pPr marL="305280" indent="-30492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b="0" lang="en-US" sz="2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1463040" y="2766240"/>
            <a:ext cx="9298440" cy="1325160"/>
          </a:xfrm>
          <a:prstGeom prst="rect">
            <a:avLst/>
          </a:prstGeom>
          <a:noFill/>
          <a:ln>
            <a:noFill/>
          </a:ln>
        </p:spPr>
        <p:txBody>
          <a:bodyPr anchor="b">
            <a:noAutofit/>
          </a:bodyPr>
          <a:p>
            <a:pPr algn="ctr">
              <a:lnSpc>
                <a:spcPct val="100000"/>
              </a:lnSpc>
            </a:pPr>
            <a:r>
              <a:rPr b="1" lang="en-US" sz="2800" spc="-1" strike="noStrike" cap="all">
                <a:solidFill>
                  <a:srgbClr val="002060"/>
                </a:solidFill>
                <a:latin typeface="Arial"/>
              </a:rPr>
              <a:t>THANK YOU</a:t>
            </a:r>
            <a:endParaRPr b="0" lang="en-US" sz="28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849600" y="558360"/>
            <a:ext cx="10515240" cy="1325160"/>
          </a:xfrm>
          <a:prstGeom prst="rect">
            <a:avLst/>
          </a:prstGeom>
          <a:noFill/>
          <a:ln>
            <a:noFill/>
          </a:ln>
        </p:spPr>
        <p:txBody>
          <a:bodyPr anchor="b">
            <a:noAutofit/>
          </a:bodyPr>
          <a:p>
            <a:pPr>
              <a:lnSpc>
                <a:spcPct val="100000"/>
              </a:lnSpc>
            </a:pPr>
            <a:r>
              <a:rPr b="1" lang="en-US" sz="2800" spc="-1" strike="noStrike" cap="all">
                <a:solidFill>
                  <a:srgbClr val="002060"/>
                </a:solidFill>
                <a:latin typeface="Arial"/>
              </a:rPr>
              <a:t>OUTLINE</a:t>
            </a:r>
            <a:endParaRPr b="0" lang="en-US" sz="2800" spc="-1" strike="noStrike">
              <a:solidFill>
                <a:srgbClr val="000000"/>
              </a:solidFill>
              <a:latin typeface="Franklin Gothic Book"/>
            </a:endParaRPr>
          </a:p>
        </p:txBody>
      </p:sp>
      <p:sp>
        <p:nvSpPr>
          <p:cNvPr id="138" name="TextShape 2"/>
          <p:cNvSpPr txBox="1"/>
          <p:nvPr/>
        </p:nvSpPr>
        <p:spPr>
          <a:xfrm>
            <a:off x="838080" y="1618920"/>
            <a:ext cx="11018520" cy="5238720"/>
          </a:xfrm>
          <a:prstGeom prst="rect">
            <a:avLst/>
          </a:prstGeom>
          <a:noFill/>
          <a:ln>
            <a:noFill/>
          </a:ln>
        </p:spPr>
        <p:txBody>
          <a:bodyPr>
            <a:noAutofit/>
          </a:bodyPr>
          <a:p>
            <a:pPr>
              <a:lnSpc>
                <a:spcPct val="110000"/>
              </a:lnSpc>
              <a:spcBef>
                <a:spcPts val="400"/>
              </a:spcBef>
              <a:spcAft>
                <a:spcPts val="601"/>
              </a:spcAft>
              <a:tabLst>
                <a:tab algn="l" pos="0"/>
              </a:tabLst>
            </a:pPr>
            <a:r>
              <a:rPr b="1" lang="en-US" sz="2000" spc="-1" strike="noStrike">
                <a:solidFill>
                  <a:srgbClr val="404040"/>
                </a:solidFill>
                <a:latin typeface="Arial"/>
                <a:ea typeface="Franklin Gothic Book"/>
              </a:rPr>
              <a:t>  </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Problem Statement </a:t>
            </a:r>
            <a:r>
              <a:rPr b="0" lang="en-US" sz="2000" spc="-1" strike="noStrike">
                <a:solidFill>
                  <a:srgbClr val="404040"/>
                </a:solidFill>
                <a:latin typeface="Arial"/>
                <a:ea typeface="Franklin Gothic Book"/>
              </a:rPr>
              <a:t>(Should not include solution)</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Proposed System/Solution</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System </a:t>
            </a:r>
            <a:r>
              <a:rPr b="1" lang="en-US" sz="2000" spc="-1" strike="noStrike">
                <a:solidFill>
                  <a:srgbClr val="404040"/>
                </a:solidFill>
                <a:latin typeface="Arial"/>
                <a:ea typeface="Franklin Gothic Book"/>
              </a:rPr>
              <a:t>Development Approach </a:t>
            </a:r>
            <a:r>
              <a:rPr b="0" lang="en-US" sz="2000" spc="-1" strike="noStrike">
                <a:solidFill>
                  <a:srgbClr val="404040"/>
                </a:solidFill>
                <a:latin typeface="Arial"/>
                <a:ea typeface="Franklin Gothic Book"/>
              </a:rPr>
              <a:t>(Technology Used) </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Algorithm &amp; Deployment  </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Result (Output Image)</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Conclusion</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Future Scope</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References</a:t>
            </a:r>
            <a:endParaRPr b="0" lang="en-US" sz="2000" spc="-1" strike="noStrike">
              <a:solidFill>
                <a:srgbClr val="404040"/>
              </a:solidFill>
              <a:latin typeface="Franklin Gothic Book"/>
            </a:endParaRPr>
          </a:p>
          <a:p>
            <a:pPr>
              <a:lnSpc>
                <a:spcPct val="110000"/>
              </a:lnSpc>
              <a:spcBef>
                <a:spcPts val="340"/>
              </a:spcBef>
              <a:spcAft>
                <a:spcPts val="601"/>
              </a:spcAft>
              <a:tabLst>
                <a:tab algn="l" pos="0"/>
              </a:tabLst>
            </a:pPr>
            <a:endParaRPr b="0" lang="en-US" sz="20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rPr>
              <a:t>Problem Statement</a:t>
            </a:r>
            <a:endParaRPr b="0" lang="en-US" sz="4400" spc="-1" strike="noStrike">
              <a:solidFill>
                <a:srgbClr val="000000"/>
              </a:solidFill>
              <a:latin typeface="Franklin Gothic Book"/>
            </a:endParaRPr>
          </a:p>
        </p:txBody>
      </p:sp>
      <p:sp>
        <p:nvSpPr>
          <p:cNvPr id="140" name="TextShape 2"/>
          <p:cNvSpPr txBox="1"/>
          <p:nvPr/>
        </p:nvSpPr>
        <p:spPr>
          <a:xfrm>
            <a:off x="452520" y="1237680"/>
            <a:ext cx="11029320" cy="4672800"/>
          </a:xfrm>
          <a:prstGeom prst="rect">
            <a:avLst/>
          </a:prstGeom>
          <a:noFill/>
          <a:ln>
            <a:noFill/>
          </a:ln>
        </p:spPr>
        <p:txBody>
          <a:bodyPr anchor="ctr">
            <a:noAutofit/>
          </a:bodyPr>
          <a:p>
            <a:pPr>
              <a:lnSpc>
                <a:spcPct val="110000"/>
              </a:lnSpc>
              <a:spcBef>
                <a:spcPts val="641"/>
              </a:spcBef>
              <a:spcAft>
                <a:spcPts val="601"/>
              </a:spcAft>
              <a:tabLst>
                <a:tab algn="l" pos="0"/>
              </a:tabLst>
            </a:pPr>
            <a:r>
              <a:rPr b="0" lang="en-IN" sz="3200" spc="-1" strike="noStrike">
                <a:solidFill>
                  <a:srgbClr val="0f0f0f"/>
                </a:solidFill>
                <a:latin typeface="Franklin Gothic Book"/>
                <a:ea typeface="Franklin Gothic Book"/>
              </a:rPr>
              <a:t>Example:</a:t>
            </a:r>
            <a:r>
              <a:rPr b="0" lang="en-IN" sz="2800" spc="-1" strike="noStrike">
                <a:solidFill>
                  <a:srgbClr val="0f0f0f"/>
                </a:solidFill>
                <a:latin typeface="Franklin Gothic Book"/>
                <a:ea typeface="Franklin Gothic Book"/>
              </a:rPr>
              <a:t> </a:t>
            </a:r>
            <a:r>
              <a:rPr b="0" lang="en-IN" sz="2400" spc="-1" strike="noStrike">
                <a:solidFill>
                  <a:srgbClr val="0f0f0f"/>
                </a:solidFill>
                <a:latin typeface="Franklin Gothic Book"/>
                <a:ea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b="0" lang="en-US" sz="2400" spc="-1" strike="noStrike">
              <a:solidFill>
                <a:srgbClr val="404040"/>
              </a:solidFill>
              <a:latin typeface="Franklin Gothic Book"/>
            </a:endParaRPr>
          </a:p>
          <a:p>
            <a:pPr>
              <a:lnSpc>
                <a:spcPct val="110000"/>
              </a:lnSpc>
              <a:spcBef>
                <a:spcPts val="340"/>
              </a:spcBef>
              <a:spcAft>
                <a:spcPts val="601"/>
              </a:spcAft>
              <a:tabLst>
                <a:tab algn="l" pos="0"/>
              </a:tabLst>
            </a:pPr>
            <a:endParaRPr b="0" lang="en-US" sz="2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rPr>
              <a:t>Proposed Solution</a:t>
            </a:r>
            <a:endParaRPr b="0" lang="en-US" sz="4400" spc="-1" strike="noStrike">
              <a:solidFill>
                <a:srgbClr val="000000"/>
              </a:solidFill>
              <a:latin typeface="Franklin Gothic Book"/>
            </a:endParaRPr>
          </a:p>
        </p:txBody>
      </p:sp>
      <p:sp>
        <p:nvSpPr>
          <p:cNvPr id="142" name="TextShape 2"/>
          <p:cNvSpPr txBox="1"/>
          <p:nvPr/>
        </p:nvSpPr>
        <p:spPr>
          <a:xfrm>
            <a:off x="441720" y="1087200"/>
            <a:ext cx="11613240" cy="5563440"/>
          </a:xfrm>
          <a:prstGeom prst="rect">
            <a:avLst/>
          </a:prstGeom>
          <a:noFill/>
          <a:ln>
            <a:noFill/>
          </a:ln>
        </p:spPr>
        <p:txBody>
          <a:bodyPr anchor="ctr">
            <a:noAutofit/>
          </a:bodyPr>
          <a:p>
            <a:pPr>
              <a:lnSpc>
                <a:spcPct val="110000"/>
              </a:lnSpc>
              <a:spcBef>
                <a:spcPts val="241"/>
              </a:spcBef>
              <a:spcAft>
                <a:spcPts val="601"/>
              </a:spcAft>
            </a:pPr>
            <a:endParaRPr b="0" lang="en-US" sz="1700" spc="-1" strike="noStrike">
              <a:solidFill>
                <a:srgbClr val="404040"/>
              </a:solidFill>
              <a:latin typeface="Franklin Gothic Book"/>
            </a:endParaRPr>
          </a:p>
          <a:p>
            <a:pPr marL="305280" indent="-30492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0" lang="en-US" sz="1200" spc="-1" strike="noStrike">
              <a:solidFill>
                <a:srgbClr val="404040"/>
              </a:solidFill>
              <a:latin typeface="Franklin Gothic Book"/>
            </a:endParaRPr>
          </a:p>
          <a:p>
            <a:pPr marL="305280" indent="-30492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Data Collection:</a:t>
            </a:r>
            <a:endParaRPr b="0" lang="en-US" sz="1200" spc="-1" strike="noStrike">
              <a:solidFill>
                <a:srgbClr val="404040"/>
              </a:solidFill>
              <a:latin typeface="Franklin Gothic Book"/>
            </a:endParaRPr>
          </a:p>
          <a:p>
            <a:pPr lvl="1" marL="630000" indent="-30492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Gather historical data on bike rentals, including time, date, location, and other relevant factors.</a:t>
            </a:r>
            <a:endParaRPr b="0" lang="en-US" sz="1200" spc="-1" strike="noStrike">
              <a:solidFill>
                <a:srgbClr val="404040"/>
              </a:solidFill>
              <a:latin typeface="Franklin Gothic Book"/>
            </a:endParaRPr>
          </a:p>
          <a:p>
            <a:pPr lvl="1" marL="630000" indent="-30492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Utilize real-time data sources, such as weather conditions, events, and holidays, to enhance prediction accuracy.</a:t>
            </a:r>
            <a:endParaRPr b="0" lang="en-US" sz="1200" spc="-1" strike="noStrike">
              <a:solidFill>
                <a:srgbClr val="404040"/>
              </a:solidFill>
              <a:latin typeface="Franklin Gothic Book"/>
            </a:endParaRPr>
          </a:p>
          <a:p>
            <a:pPr marL="305280" indent="-30492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Data Preprocessing:</a:t>
            </a:r>
            <a:endParaRPr b="0" lang="en-US" sz="1200" spc="-1" strike="noStrike">
              <a:solidFill>
                <a:srgbClr val="404040"/>
              </a:solidFill>
              <a:latin typeface="Franklin Gothic Book"/>
            </a:endParaRPr>
          </a:p>
          <a:p>
            <a:pPr lvl="1" marL="630000" indent="-30492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Clean and preprocess the collected data to handle missing values, outliers, and inconsistencies.</a:t>
            </a:r>
            <a:endParaRPr b="0" lang="en-US" sz="1200" spc="-1" strike="noStrike">
              <a:solidFill>
                <a:srgbClr val="404040"/>
              </a:solidFill>
              <a:latin typeface="Franklin Gothic Book"/>
            </a:endParaRPr>
          </a:p>
          <a:p>
            <a:pPr lvl="1" marL="630000" indent="-30492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Feature engineering to extract relevant features from the data that might impact bike demand.</a:t>
            </a:r>
            <a:endParaRPr b="0" lang="en-US" sz="1200" spc="-1" strike="noStrike">
              <a:solidFill>
                <a:srgbClr val="404040"/>
              </a:solidFill>
              <a:latin typeface="Franklin Gothic Book"/>
            </a:endParaRPr>
          </a:p>
          <a:p>
            <a:pPr marL="305280" indent="-30492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Machine Learning Algorithm:</a:t>
            </a:r>
            <a:endParaRPr b="0" lang="en-US" sz="1200" spc="-1" strike="noStrike">
              <a:solidFill>
                <a:srgbClr val="404040"/>
              </a:solidFill>
              <a:latin typeface="Franklin Gothic Book"/>
            </a:endParaRPr>
          </a:p>
          <a:p>
            <a:pPr lvl="1" marL="630000" indent="-30492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Implement a machine learning algorithm, such as a time-series forecasting model (e.g., ARIMA, SARIMA, or LSTM), to predict bike counts based on historical patterns.</a:t>
            </a:r>
            <a:endParaRPr b="0" lang="en-US" sz="1200" spc="-1" strike="noStrike">
              <a:solidFill>
                <a:srgbClr val="404040"/>
              </a:solidFill>
              <a:latin typeface="Franklin Gothic Book"/>
            </a:endParaRPr>
          </a:p>
          <a:p>
            <a:pPr lvl="1" marL="630000" indent="-30492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Consider incorporating other factors like weather conditions, day of the week, and special events to improve prediction accuracy.</a:t>
            </a:r>
            <a:endParaRPr b="0" lang="en-US" sz="1200" spc="-1" strike="noStrike">
              <a:solidFill>
                <a:srgbClr val="404040"/>
              </a:solidFill>
              <a:latin typeface="Franklin Gothic Book"/>
            </a:endParaRPr>
          </a:p>
          <a:p>
            <a:pPr marL="305280" indent="-30492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Deployment:</a:t>
            </a:r>
            <a:endParaRPr b="0" lang="en-US" sz="1200" spc="-1" strike="noStrike">
              <a:solidFill>
                <a:srgbClr val="404040"/>
              </a:solidFill>
              <a:latin typeface="Franklin Gothic Book"/>
            </a:endParaRPr>
          </a:p>
          <a:p>
            <a:pPr lvl="1" marL="630000" indent="-30492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Develop a user-friendly interface or application that provides real-time predictions for bike counts at different hours.</a:t>
            </a:r>
            <a:endParaRPr b="0" lang="en-US" sz="1200" spc="-1" strike="noStrike">
              <a:solidFill>
                <a:srgbClr val="404040"/>
              </a:solidFill>
              <a:latin typeface="Franklin Gothic Book"/>
            </a:endParaRPr>
          </a:p>
          <a:p>
            <a:pPr lvl="1" marL="630000" indent="-30492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Deploy the solution on a scalable and reliable platform, considering factors like server infrastructure, response time, and user accessibility.</a:t>
            </a:r>
            <a:endParaRPr b="0" lang="en-US" sz="1200" spc="-1" strike="noStrike">
              <a:solidFill>
                <a:srgbClr val="404040"/>
              </a:solidFill>
              <a:latin typeface="Franklin Gothic Book"/>
            </a:endParaRPr>
          </a:p>
          <a:p>
            <a:pPr marL="305280" indent="-30492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Evaluation:</a:t>
            </a:r>
            <a:endParaRPr b="0" lang="en-US" sz="1200" spc="-1" strike="noStrike">
              <a:solidFill>
                <a:srgbClr val="404040"/>
              </a:solidFill>
              <a:latin typeface="Franklin Gothic Book"/>
            </a:endParaRPr>
          </a:p>
          <a:p>
            <a:pPr lvl="1" marL="630000" indent="-30492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Assess the model's performance using appropriate metrics such as Mean Absolute Error (MAE), Root Mean Squared Error (RMSE), or other relevant metrics.</a:t>
            </a:r>
            <a:endParaRPr b="0" lang="en-US" sz="1200" spc="-1" strike="noStrike">
              <a:solidFill>
                <a:srgbClr val="404040"/>
              </a:solidFill>
              <a:latin typeface="Franklin Gothic Book"/>
            </a:endParaRPr>
          </a:p>
          <a:p>
            <a:pPr lvl="1" marL="630000" indent="-30492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Fine-tune the model based on feedback and continuous monitoring of prediction accuracy.</a:t>
            </a:r>
            <a:endParaRPr b="0" lang="en-US" sz="1200" spc="-1" strike="noStrike">
              <a:solidFill>
                <a:srgbClr val="404040"/>
              </a:solidFill>
              <a:latin typeface="Franklin Gothic Book"/>
            </a:endParaRPr>
          </a:p>
          <a:p>
            <a:pPr lvl="1" marL="630000" indent="-304920">
              <a:lnSpc>
                <a:spcPct val="100000"/>
              </a:lnSpc>
              <a:spcBef>
                <a:spcPts val="241"/>
              </a:spcBef>
              <a:spcAft>
                <a:spcPts val="601"/>
              </a:spcAft>
              <a:buClr>
                <a:srgbClr val="1cade4"/>
              </a:buClr>
              <a:buSzPct val="92000"/>
              <a:buFont typeface="Wingdings 2" charset="2"/>
              <a:buChar char=""/>
            </a:pPr>
            <a:r>
              <a:rPr b="0" lang="en-IN" sz="1200" spc="-1" strike="noStrike">
                <a:solidFill>
                  <a:srgbClr val="404040"/>
                </a:solidFill>
                <a:latin typeface="Franklin Gothic Book"/>
                <a:ea typeface="Franklin Gothic Book"/>
              </a:rPr>
              <a:t>Result:</a:t>
            </a:r>
            <a:endParaRPr b="0" lang="en-US" sz="1200" spc="-1" strike="noStrike">
              <a:solidFill>
                <a:srgbClr val="404040"/>
              </a:solidFill>
              <a:latin typeface="Franklin Gothic Book"/>
            </a:endParaRPr>
          </a:p>
          <a:p>
            <a:pPr>
              <a:lnSpc>
                <a:spcPct val="110000"/>
              </a:lnSpc>
              <a:spcBef>
                <a:spcPts val="340"/>
              </a:spcBef>
              <a:spcAft>
                <a:spcPts val="601"/>
              </a:spcAft>
              <a:tabLst>
                <a:tab algn="l" pos="0"/>
              </a:tabLst>
            </a:pPr>
            <a:endParaRPr b="0" lang="en-US" sz="12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581040" y="6624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System  Approach</a:t>
            </a:r>
            <a:endParaRPr b="0" lang="en-US" sz="4400" spc="-1" strike="noStrike">
              <a:solidFill>
                <a:srgbClr val="000000"/>
              </a:solidFill>
              <a:latin typeface="Franklin Gothic Book"/>
            </a:endParaRPr>
          </a:p>
        </p:txBody>
      </p:sp>
      <p:sp>
        <p:nvSpPr>
          <p:cNvPr id="144" name="TextShape 2"/>
          <p:cNvSpPr txBox="1"/>
          <p:nvPr/>
        </p:nvSpPr>
        <p:spPr>
          <a:xfrm>
            <a:off x="581040" y="1302120"/>
            <a:ext cx="11029320" cy="4672800"/>
          </a:xfrm>
          <a:prstGeom prst="rect">
            <a:avLst/>
          </a:prstGeom>
          <a:noFill/>
          <a:ln>
            <a:noFill/>
          </a:ln>
        </p:spPr>
        <p:txBody>
          <a:bodyPr anchor="ctr">
            <a:noAutofit/>
          </a:bodyPr>
          <a:p>
            <a:pPr>
              <a:lnSpc>
                <a:spcPct val="110000"/>
              </a:lnSpc>
              <a:spcBef>
                <a:spcPts val="360"/>
              </a:spcBef>
              <a:spcAft>
                <a:spcPts val="601"/>
              </a:spcAft>
              <a:tabLst>
                <a:tab algn="l" pos="0"/>
              </a:tabLst>
            </a:pPr>
            <a:r>
              <a:rPr b="1" lang="en-IN" sz="1800" spc="-1" strike="noStrike">
                <a:solidFill>
                  <a:srgbClr val="0f0f0f"/>
                </a:solid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US" sz="1800" spc="-1" strike="noStrike">
              <a:solidFill>
                <a:srgbClr val="404040"/>
              </a:solidFill>
              <a:latin typeface="Franklin Gothic Book"/>
            </a:endParaRPr>
          </a:p>
          <a:p>
            <a:pPr marL="305280" indent="-30492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System requirements</a:t>
            </a:r>
            <a:endParaRPr b="0" lang="en-US" sz="1800" spc="-1" strike="noStrike">
              <a:solidFill>
                <a:srgbClr val="404040"/>
              </a:solidFill>
              <a:latin typeface="Franklin Gothic Book"/>
            </a:endParaRPr>
          </a:p>
          <a:p>
            <a:pPr marL="305280" indent="-30492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Library required to build the model</a:t>
            </a:r>
            <a:endParaRPr b="0" lang="en-US" sz="18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Algorithm &amp; Deployment</a:t>
            </a:r>
            <a:endParaRPr b="0" lang="en-US" sz="4400" spc="-1" strike="noStrike">
              <a:solidFill>
                <a:srgbClr val="000000"/>
              </a:solidFill>
              <a:latin typeface="Franklin Gothic Book"/>
            </a:endParaRPr>
          </a:p>
        </p:txBody>
      </p:sp>
      <p:sp>
        <p:nvSpPr>
          <p:cNvPr id="146" name="TextShape 2"/>
          <p:cNvSpPr txBox="1"/>
          <p:nvPr/>
        </p:nvSpPr>
        <p:spPr>
          <a:xfrm>
            <a:off x="581040" y="1302120"/>
            <a:ext cx="11029320" cy="4672800"/>
          </a:xfrm>
          <a:prstGeom prst="rect">
            <a:avLst/>
          </a:prstGeom>
          <a:noFill/>
          <a:ln>
            <a:noFill/>
          </a:ln>
        </p:spPr>
        <p:txBody>
          <a:bodyPr anchor="ctr">
            <a:noAutofit/>
          </a:bodyPr>
          <a:p>
            <a:pPr marL="305280" indent="-304920">
              <a:lnSpc>
                <a:spcPct val="11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In the Algorithm section, describe the machine learning algorithm chosen for predicting bike counts. Here's an example structure for this section:</a:t>
            </a:r>
            <a:endParaRPr b="0" lang="en-US" sz="1400" spc="-1" strike="noStrike">
              <a:solidFill>
                <a:srgbClr val="404040"/>
              </a:solidFill>
              <a:latin typeface="Franklin Gothic Book"/>
            </a:endParaRPr>
          </a:p>
          <a:p>
            <a:pPr marL="305280" indent="-30492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Algorithm Selection:</a:t>
            </a:r>
            <a:endParaRPr b="0" lang="en-US" sz="1400" spc="-1" strike="noStrike">
              <a:solidFill>
                <a:srgbClr val="404040"/>
              </a:solidFill>
              <a:latin typeface="Franklin Gothic Book"/>
            </a:endParaRPr>
          </a:p>
          <a:p>
            <a:pPr lvl="1" marL="630000" indent="-304920">
              <a:lnSpc>
                <a:spcPct val="10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Provide a brief overview of the chosen algorithm (e.g., time-series forecasting model, like ARIMA or LSTM) and justify its selection based on the problem statement and data characteristics.</a:t>
            </a:r>
            <a:endParaRPr b="0" lang="en-US" sz="1400" spc="-1" strike="noStrike">
              <a:solidFill>
                <a:srgbClr val="404040"/>
              </a:solidFill>
              <a:latin typeface="Franklin Gothic Book"/>
            </a:endParaRPr>
          </a:p>
          <a:p>
            <a:pPr marL="305280" indent="-30492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Data Input:</a:t>
            </a:r>
            <a:endParaRPr b="0" lang="en-US" sz="1400" spc="-1" strike="noStrike">
              <a:solidFill>
                <a:srgbClr val="404040"/>
              </a:solidFill>
              <a:latin typeface="Franklin Gothic Book"/>
            </a:endParaRPr>
          </a:p>
          <a:p>
            <a:pPr lvl="1" marL="630000" indent="-304920">
              <a:lnSpc>
                <a:spcPct val="10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Specify the input features used by the algorithm, such as historical bike rental data, weather conditions, day of the week, and any other relevant factors.</a:t>
            </a:r>
            <a:endParaRPr b="0" lang="en-US" sz="1400" spc="-1" strike="noStrike">
              <a:solidFill>
                <a:srgbClr val="404040"/>
              </a:solidFill>
              <a:latin typeface="Franklin Gothic Book"/>
            </a:endParaRPr>
          </a:p>
          <a:p>
            <a:pPr marL="305280" indent="-30492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Training Process:</a:t>
            </a:r>
            <a:endParaRPr b="0" lang="en-US" sz="1400" spc="-1" strike="noStrike">
              <a:solidFill>
                <a:srgbClr val="404040"/>
              </a:solidFill>
              <a:latin typeface="Franklin Gothic Book"/>
            </a:endParaRPr>
          </a:p>
          <a:p>
            <a:pPr lvl="1" marL="630000" indent="-304920">
              <a:lnSpc>
                <a:spcPct val="10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Explain how the algorithm is trained using historical data. Highlight any specific considerations or techniques employed, such as cross-validation or hyperparameter tuning.</a:t>
            </a:r>
            <a:endParaRPr b="0" lang="en-US" sz="1400" spc="-1" strike="noStrike">
              <a:solidFill>
                <a:srgbClr val="404040"/>
              </a:solidFill>
              <a:latin typeface="Franklin Gothic Book"/>
            </a:endParaRPr>
          </a:p>
          <a:p>
            <a:pPr marL="305280" indent="-30492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Prediction Process:</a:t>
            </a:r>
            <a:endParaRPr b="0" lang="en-US" sz="1400" spc="-1" strike="noStrike">
              <a:solidFill>
                <a:srgbClr val="404040"/>
              </a:solidFill>
              <a:latin typeface="Franklin Gothic Book"/>
            </a:endParaRPr>
          </a:p>
          <a:p>
            <a:pPr lvl="1" marL="630000" indent="-304920">
              <a:lnSpc>
                <a:spcPct val="10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Detail how the trained algorithm makes predictions for future bike counts. Discuss any real-time data inputs considered during the prediction phase.</a:t>
            </a:r>
            <a:endParaRPr b="0" lang="en-US" sz="1400" spc="-1" strike="noStrike">
              <a:solidFill>
                <a:srgbClr val="404040"/>
              </a:solidFill>
              <a:latin typeface="Franklin Gothic Book"/>
            </a:endParaRPr>
          </a:p>
          <a:p>
            <a:pPr>
              <a:lnSpc>
                <a:spcPct val="110000"/>
              </a:lnSpc>
              <a:spcBef>
                <a:spcPts val="340"/>
              </a:spcBef>
              <a:spcAft>
                <a:spcPts val="601"/>
              </a:spcAft>
            </a:pPr>
            <a:endParaRPr b="0" lang="en-US" sz="1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Result</a:t>
            </a:r>
            <a:endParaRPr b="0" lang="en-US" sz="4400" spc="-1" strike="noStrike">
              <a:solidFill>
                <a:srgbClr val="000000"/>
              </a:solidFill>
              <a:latin typeface="Franklin Gothic Book"/>
            </a:endParaRPr>
          </a:p>
        </p:txBody>
      </p:sp>
      <p:sp>
        <p:nvSpPr>
          <p:cNvPr id="148" name="TextShape 2"/>
          <p:cNvSpPr txBox="1"/>
          <p:nvPr/>
        </p:nvSpPr>
        <p:spPr>
          <a:xfrm>
            <a:off x="581040" y="1302120"/>
            <a:ext cx="11029320" cy="4672800"/>
          </a:xfrm>
          <a:prstGeom prst="rect">
            <a:avLst/>
          </a:prstGeom>
          <a:noFill/>
          <a:ln>
            <a:noFill/>
          </a:ln>
        </p:spPr>
        <p:txBody>
          <a:bodyPr anchor="ctr">
            <a:normAutofit/>
          </a:bodyPr>
          <a:p>
            <a:pPr>
              <a:lnSpc>
                <a:spcPct val="110000"/>
              </a:lnSpc>
              <a:spcBef>
                <a:spcPts val="479"/>
              </a:spcBef>
              <a:spcAft>
                <a:spcPts val="601"/>
              </a:spcAft>
              <a:tabLst>
                <a:tab algn="l" pos="0"/>
              </a:tabLst>
            </a:pPr>
            <a:r>
              <a:rPr b="0" lang="en-IN" sz="2400" spc="-1" strike="noStrike">
                <a:solidFill>
                  <a:srgbClr val="0f0f0f"/>
                </a:solidFill>
                <a:latin typeface="Franklin Gothic Book"/>
                <a:ea typeface="Franklin Gothic Book"/>
              </a:rPr>
              <a:t>Present the results of the machine learning model in terms of its accuracy and effectiveness in predicting bike counts. Include visualizations and comparisons between predicted and actual counts to highlight the model's performance.</a:t>
            </a:r>
            <a:endParaRPr b="0" lang="en-US" sz="2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Conclusion</a:t>
            </a:r>
            <a:endParaRPr b="0" lang="en-US" sz="4400" spc="-1" strike="noStrike">
              <a:solidFill>
                <a:srgbClr val="000000"/>
              </a:solidFill>
              <a:latin typeface="Franklin Gothic Book"/>
            </a:endParaRPr>
          </a:p>
        </p:txBody>
      </p:sp>
      <p:sp>
        <p:nvSpPr>
          <p:cNvPr id="150" name="TextShape 2"/>
          <p:cNvSpPr txBox="1"/>
          <p:nvPr/>
        </p:nvSpPr>
        <p:spPr>
          <a:xfrm>
            <a:off x="581040" y="1302120"/>
            <a:ext cx="11029320" cy="4672800"/>
          </a:xfrm>
          <a:prstGeom prst="rect">
            <a:avLst/>
          </a:prstGeom>
          <a:noFill/>
          <a:ln>
            <a:noFill/>
          </a:ln>
        </p:spPr>
        <p:txBody>
          <a:bodyPr anchor="ctr">
            <a:normAutofit/>
          </a:bodyPr>
          <a:p>
            <a:pPr marL="305280" indent="-304920">
              <a:lnSpc>
                <a:spcPct val="110000"/>
              </a:lnSpc>
              <a:spcBef>
                <a:spcPts val="400"/>
              </a:spcBef>
              <a:spcAft>
                <a:spcPts val="601"/>
              </a:spcAft>
              <a:buClr>
                <a:srgbClr val="1cade4"/>
              </a:buClr>
              <a:buSzPct val="92000"/>
              <a:buFont typeface="Wingdings 2" charset="2"/>
              <a:buChar char=""/>
            </a:pPr>
            <a:r>
              <a:rPr b="0" lang="en-IN" sz="2000" spc="-1" strike="noStrike">
                <a:solidFill>
                  <a:srgbClr val="0f0f0f"/>
                </a:solidFill>
                <a:latin typeface="Franklin Gothic Book"/>
                <a:ea typeface="Franklin Gothic Book"/>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b="0" lang="en-US" sz="20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581040" y="1302120"/>
            <a:ext cx="11029320" cy="4672800"/>
          </a:xfrm>
          <a:prstGeom prst="rect">
            <a:avLst/>
          </a:prstGeom>
          <a:noFill/>
          <a:ln>
            <a:noFill/>
          </a:ln>
        </p:spPr>
        <p:txBody>
          <a:bodyPr anchor="ctr">
            <a:noAutofit/>
          </a:bodyPr>
          <a:p>
            <a:pPr>
              <a:lnSpc>
                <a:spcPct val="110000"/>
              </a:lnSpc>
              <a:spcBef>
                <a:spcPts val="400"/>
              </a:spcBef>
              <a:spcAft>
                <a:spcPts val="601"/>
              </a:spcAft>
              <a:tabLst>
                <a:tab algn="l" pos="0"/>
              </a:tabLst>
            </a:pPr>
            <a:endParaRPr b="0" lang="en-US" sz="17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0" lang="en-US" sz="2000" spc="-1" strike="noStrike">
                <a:solidFill>
                  <a:srgbClr val="404040"/>
                </a:solidFill>
                <a:latin typeface="Franklin Gothic Book"/>
                <a:ea typeface="Franklin Gothic Book"/>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b="0" lang="en-US" sz="2000" spc="-1" strike="noStrike">
              <a:solidFill>
                <a:srgbClr val="404040"/>
              </a:solidFill>
              <a:latin typeface="Franklin Gothic Book"/>
            </a:endParaRPr>
          </a:p>
          <a:p>
            <a:pPr>
              <a:lnSpc>
                <a:spcPct val="110000"/>
              </a:lnSpc>
              <a:spcBef>
                <a:spcPts val="340"/>
              </a:spcBef>
              <a:spcAft>
                <a:spcPts val="601"/>
              </a:spcAft>
              <a:tabLst>
                <a:tab algn="l" pos="0"/>
              </a:tabLst>
            </a:pPr>
            <a:endParaRPr b="0" lang="en-US" sz="2000" spc="-1" strike="noStrike">
              <a:solidFill>
                <a:srgbClr val="404040"/>
              </a:solidFill>
              <a:latin typeface="Franklin Gothic Book"/>
            </a:endParaRPr>
          </a:p>
        </p:txBody>
      </p:sp>
      <p:sp>
        <p:nvSpPr>
          <p:cNvPr id="152" name="CustomShape 2"/>
          <p:cNvSpPr/>
          <p:nvPr/>
        </p:nvSpPr>
        <p:spPr>
          <a:xfrm>
            <a:off x="535680" y="844560"/>
            <a:ext cx="11029320" cy="529920"/>
          </a:xfrm>
          <a:prstGeom prst="rect">
            <a:avLst/>
          </a:prstGeom>
          <a:noFill/>
          <a:ln>
            <a:noFill/>
          </a:ln>
        </p:spPr>
        <p:style>
          <a:lnRef idx="0"/>
          <a:fillRef idx="0"/>
          <a:effectRef idx="0"/>
          <a:fontRef idx="minor"/>
        </p:style>
        <p:txBody>
          <a:bodyPr anchor="b">
            <a:normAutofit fontScale="56000"/>
          </a:bodyPr>
          <a:p>
            <a:pPr>
              <a:lnSpc>
                <a:spcPct val="100000"/>
              </a:lnSpc>
            </a:pPr>
            <a:r>
              <a:rPr b="1" lang="en-US" sz="4400" spc="-1" strike="noStrike" cap="all">
                <a:solidFill>
                  <a:srgbClr val="1cade4"/>
                </a:solidFill>
                <a:latin typeface="Arial"/>
              </a:rPr>
              <a:t>Future scope</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Application>LibreOffice/6.4.7.2$Linux_X86_64 LibreOffice_project/40$Build-2</Application>
  <Words>779</Words>
  <Paragraphs>59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2024-04-05T10:04:18Z</dcterms:modified>
  <cp:revision>24</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11</vt:i4>
  </property>
</Properties>
</file>