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EB2F62F7-4C6E-4031-885B-3D2822184ED9}" type="datetime1">
              <a:rPr b="0" lang="en-US" sz="900" spc="-1" strike="noStrike">
                <a:solidFill>
                  <a:srgbClr val="404040"/>
                </a:solidFill>
                <a:latin typeface="Franklin Gothic Book"/>
              </a:rPr>
              <a:t>04/05/2024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886755C7-4CC3-4174-B98D-B5C564AA7466}"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A7FB7AC6-D7BF-43B5-996C-1B55BC8B373A}" type="datetime1">
              <a:rPr b="0" lang="en-US" sz="900" spc="-1" strike="noStrike">
                <a:solidFill>
                  <a:srgbClr val="404040"/>
                </a:solidFill>
                <a:latin typeface="Franklin Gothic Book"/>
              </a:rPr>
              <a:t>04/05/2024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7C49D70A-AB20-4830-8997-86D147D1B14D}" type="datetime1">
              <a:rPr b="0" lang="en-US" sz="900" spc="-1" strike="noStrike">
                <a:solidFill>
                  <a:srgbClr val="404040"/>
                </a:solidFill>
                <a:latin typeface="Franklin Gothic Book"/>
              </a:rPr>
              <a:t>04/05/2024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554CE6EF-CB3A-4AD2-83BC-78D27292CA11}"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Steganography</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CYBER SECURITY</a:t>
            </a:r>
            <a:endParaRPr b="0" lang="en-IN" sz="3200" spc="-1" strike="noStrike">
              <a:latin typeface="Arial"/>
            </a:endParaRPr>
          </a:p>
        </p:txBody>
      </p:sp>
      <p:sp>
        <p:nvSpPr>
          <p:cNvPr id="136" name="CustomShape 3"/>
          <p:cNvSpPr/>
          <p:nvPr/>
        </p:nvSpPr>
        <p:spPr>
          <a:xfrm>
            <a:off x="3117600" y="4586400"/>
            <a:ext cx="7979760" cy="100656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IN" sz="2000" spc="-1" strike="noStrike">
              <a:latin typeface="Arial"/>
            </a:endParaRPr>
          </a:p>
          <a:p>
            <a:pPr algn="ctr">
              <a:lnSpc>
                <a:spcPct val="100000"/>
              </a:lnSpc>
            </a:pPr>
            <a:r>
              <a:rPr b="1" lang="en-US" sz="2000" spc="-1" strike="noStrike">
                <a:solidFill>
                  <a:srgbClr val="1482ac"/>
                </a:solidFill>
                <a:latin typeface="Arial"/>
              </a:rPr>
              <a:t>1. SAMBATH RAJ .R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US" sz="2400" spc="-1" strike="noStrike">
              <a:solidFill>
                <a:srgbClr val="404040"/>
              </a:solidFill>
              <a:latin typeface="Franklin Gothic Book"/>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tabLst>
                <a:tab algn="l" pos="0"/>
              </a:tabLs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rmAutofit fontScale="71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endParaRPr b="0" lang="en-US" sz="1800" spc="-1" strike="noStrike">
              <a:solidFill>
                <a:srgbClr val="404040"/>
              </a:solidFill>
              <a:latin typeface="Franklin Gothic Book"/>
            </a:endParaRPr>
          </a:p>
          <a:p>
            <a:pPr marL="305280" indent="-30492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US" sz="1800" spc="-1" strike="noStrike">
              <a:solidFill>
                <a:srgbClr val="404040"/>
              </a:solidFill>
              <a:latin typeface="Franklin Gothic Book"/>
            </a:endParaRPr>
          </a:p>
          <a:p>
            <a:pPr marL="305280" indent="-304920">
              <a:lnSpc>
                <a:spcPct val="110000"/>
              </a:lnSpc>
              <a:spcBef>
                <a:spcPts val="340"/>
              </a:spcBef>
              <a:spcAft>
                <a:spcPts val="601"/>
              </a:spcAft>
              <a:tabLst>
                <a:tab algn="l" pos="0"/>
              </a:tabLst>
            </a:pPr>
            <a:b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b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19480" y="1683000"/>
            <a:ext cx="11029320" cy="4672800"/>
          </a:xfrm>
          <a:prstGeom prst="rect">
            <a:avLst/>
          </a:prstGeom>
          <a:noFill/>
          <a:ln>
            <a:noFill/>
          </a:ln>
        </p:spPr>
        <p:txBody>
          <a:bodyPr anchor="ctr">
            <a:normAutofit fontScale="61000"/>
          </a:bodyPr>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US" sz="1400" spc="-1" strike="noStrike">
              <a:solidFill>
                <a:srgbClr val="404040"/>
              </a:solidFill>
              <a:latin typeface="Franklin Gothic Book"/>
            </a:endParaRPr>
          </a:p>
          <a:p>
            <a:endParaRPr b="0" lang="en-US" sz="1400" spc="-1" strike="noStrike">
              <a:solidFill>
                <a:srgbClr val="404040"/>
              </a:solidFill>
              <a:latin typeface="Franklin Gothic Book"/>
            </a:endParaRPr>
          </a:p>
          <a:p>
            <a:pPr marL="32436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US" sz="14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400" spc="-1" strike="noStrike">
              <a:solidFill>
                <a:srgbClr val="404040"/>
              </a:solidFill>
              <a:latin typeface="Franklin Gothic Book"/>
            </a:endParaRPr>
          </a:p>
          <a:p>
            <a:pPr lvl="1" marL="915840" indent="-2854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US" sz="1400" spc="-1" strike="noStrike">
              <a:solidFill>
                <a:srgbClr val="404040"/>
              </a:solidFill>
              <a:latin typeface="Franklin Gothic Book"/>
            </a:endParaRPr>
          </a:p>
          <a:p>
            <a:pPr lvl="1" marL="915840" indent="-2854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US" sz="1400" spc="-1" strike="noStrike">
              <a:solidFill>
                <a:srgbClr val="404040"/>
              </a:solidFill>
              <a:latin typeface="Franklin Gothic Book"/>
            </a:endParaRPr>
          </a:p>
          <a:p>
            <a:pPr lvl="1" marL="915840" indent="-2854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US" sz="1400" spc="-1" strike="noStrike">
              <a:solidFill>
                <a:srgbClr val="404040"/>
              </a:solidFill>
              <a:latin typeface="Franklin Gothic Book"/>
            </a:endParaRPr>
          </a:p>
          <a:p>
            <a:pPr marL="324360">
              <a:lnSpc>
                <a:spcPct val="100000"/>
              </a:lnSpc>
              <a:spcBef>
                <a:spcPts val="281"/>
              </a:spcBef>
              <a:spcAft>
                <a:spcPts val="601"/>
              </a:spcAft>
              <a:tabLst>
                <a:tab algn="l" pos="0"/>
              </a:tabLst>
            </a:pPr>
            <a:br/>
            <a:b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US" sz="1400" spc="-1" strike="noStrike">
              <a:solidFill>
                <a:srgbClr val="404040"/>
              </a:solidFill>
              <a:latin typeface="Franklin Gothic Book"/>
            </a:endParaRPr>
          </a:p>
          <a:p>
            <a:pPr lvl="1" marL="630000" indent="-30492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US" sz="900" spc="-1" strike="noStrike">
              <a:solidFill>
                <a:srgbClr val="404040"/>
              </a:solidFill>
              <a:latin typeface="Franklin Gothic Book"/>
            </a:endParaRPr>
          </a:p>
          <a:p>
            <a:pPr lvl="1" marL="630000" indent="-30492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US" sz="1300" spc="-1" strike="noStrike">
              <a:solidFill>
                <a:srgbClr val="404040"/>
              </a:solidFill>
              <a:latin typeface="Franklin Gothic Book"/>
            </a:endParaRPr>
          </a:p>
          <a:p>
            <a:pPr lvl="1" marL="630000" indent="-30492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US" sz="1300" spc="-1" strike="noStrike">
              <a:solidFill>
                <a:srgbClr val="404040"/>
              </a:solidFill>
              <a:latin typeface="Franklin Gothic Book"/>
            </a:endParaRPr>
          </a:p>
          <a:p>
            <a:pPr marL="324360">
              <a:lnSpc>
                <a:spcPct val="110000"/>
              </a:lnSpc>
              <a:spcBef>
                <a:spcPts val="281"/>
              </a:spcBef>
              <a:spcAft>
                <a:spcPts val="601"/>
              </a:spcAft>
              <a:tabLst>
                <a:tab algn="l" pos="0"/>
              </a:tabLst>
            </a:pPr>
            <a:br/>
            <a:br/>
            <a:endParaRPr b="0" lang="en-US" sz="13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3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3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pic>
        <p:nvPicPr>
          <p:cNvPr id="148" name="Content Placeholder 6" descr=""/>
          <p:cNvPicPr/>
          <p:nvPr/>
        </p:nvPicPr>
        <p:blipFill>
          <a:blip r:embed="rId1"/>
          <a:srcRect l="0" t="13481" r="0" b="0"/>
          <a:stretch/>
        </p:blipFill>
        <p:spPr>
          <a:xfrm>
            <a:off x="2787480" y="3240000"/>
            <a:ext cx="6616440" cy="944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31000" y="1189440"/>
            <a:ext cx="11029320" cy="4672800"/>
          </a:xfrm>
          <a:prstGeom prst="rect">
            <a:avLst/>
          </a:prstGeom>
          <a:noFill/>
          <a:ln>
            <a:noFill/>
          </a:ln>
        </p:spPr>
        <p:txBody>
          <a:bodyPr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US" sz="2000" spc="-1" strike="noStrike">
              <a:solidFill>
                <a:srgbClr val="404040"/>
              </a:solidFill>
              <a:latin typeface="Franklin Gothic Book"/>
            </a:endParaRPr>
          </a:p>
          <a:p>
            <a:pPr>
              <a:lnSpc>
                <a:spcPct val="110000"/>
              </a:lnSpc>
              <a:spcBef>
                <a:spcPts val="400"/>
              </a:spcBef>
              <a:spcAft>
                <a:spcPts val="601"/>
              </a:spcAft>
            </a:pPr>
            <a:br/>
            <a:endParaRPr b="0" lang="en-US" sz="2000" spc="-1" strike="noStrike">
              <a:solidFill>
                <a:srgbClr val="404040"/>
              </a:solidFill>
              <a:latin typeface="Franklin Gothic Book"/>
            </a:endParaRPr>
          </a:p>
          <a:p>
            <a:pPr>
              <a:lnSpc>
                <a:spcPct val="110000"/>
              </a:lnSpc>
              <a:spcBef>
                <a:spcPts val="40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US" sz="2000" spc="-1" strike="noStrike">
              <a:solidFill>
                <a:srgbClr val="404040"/>
              </a:solidFill>
              <a:latin typeface="Franklin Gothic Book"/>
            </a:endParaRPr>
          </a:p>
          <a:p>
            <a:pPr marL="305280" indent="-304920">
              <a:lnSpc>
                <a:spcPct val="110000"/>
              </a:lnSpc>
              <a:spcBef>
                <a:spcPts val="400"/>
              </a:spcBef>
              <a:spcAft>
                <a:spcPts val="601"/>
              </a:spcAft>
              <a:tabLst>
                <a:tab algn="l" pos="0"/>
              </a:tabLst>
            </a:pPr>
            <a:br/>
            <a:endParaRPr b="0" lang="en-US" sz="2000" spc="-1" strike="noStrike">
              <a:solidFill>
                <a:srgbClr val="404040"/>
              </a:solidFill>
              <a:latin typeface="Franklin Gothic Book"/>
            </a:endParaRPr>
          </a:p>
          <a:p>
            <a:pPr>
              <a:lnSpc>
                <a:spcPct val="110000"/>
              </a:lnSpc>
              <a:spcBef>
                <a:spcPts val="400"/>
              </a:spcBef>
              <a:spcAft>
                <a:spcPts val="601"/>
              </a:spcAft>
              <a:tabLst>
                <a:tab algn="l" pos="0"/>
              </a:tabLst>
            </a:pPr>
            <a:endParaRPr b="0" lang="en-US" sz="20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1082</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2024-04-05T10:05:50Z</dcterms:modified>
  <cp:revision>98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