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imozhi9105@gmail.com" initials="" lastIdx="1" clrIdx="0">
    <p:extLst>
      <p:ext uri="{19B8F6BF-5375-455C-9EA6-DF929625EA0E}">
        <p15:presenceInfo xmlns:p15="http://schemas.microsoft.com/office/powerpoint/2012/main" userId="81519f8a256ac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1T17:22:29.341" idx="1">
    <p:pos x="7972" y="0"/>
    <p:text>https://d.docs.live.net/81519f8a256ac0b9/Documents/KARTHIK%20M%20NM%20PPT%20PROJECT.pptx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778A-7001-D61F-B5CE-5FA04EEE8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ABA6B-B0DE-24DF-0F11-752DE26CD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C57B-3C71-C4F1-3A14-279F8CEC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583C-B6DD-2DCC-104B-DDF1193F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04B43-1265-B505-7FA3-4427340C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7902-B386-7CCE-43FC-32DCF0B7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05097-75E2-23B2-0DEE-693867D73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6EC67-724D-9373-F437-8EE1A258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AFBF-2550-C565-8004-FBF4C1A3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AEC72-05FF-D2F3-3751-B882CA77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9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EB2A1-F3D4-002A-ED57-E18F90567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D47E3-6E96-2017-12F4-6D38D09E4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4A05-D8AE-5EB1-D24A-E545466C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DC5A3-381E-2C82-C25C-184A8334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37237-B5A5-DC3A-3306-AAECA2DA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5E75-2B15-E6E8-FE60-DC57790A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2556-B7F7-7B80-1D53-51994460E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5BCD-47AD-0402-36C6-29688096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D96D-E1F0-98C2-D77C-E05BFC83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B50D-4CB1-9A5F-0E1A-5BB8FEA3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5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A984-DEB2-6E82-D743-153068CC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FB6A-0942-5584-C38A-BABB2C76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06DC-3535-DFB7-6876-9F8E797B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43ED0-82F1-70DC-AD35-8AC851FC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FAB99-F0B9-113F-04A3-EA4BA20D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EE87-01A2-ADA2-E25B-84FC71A5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D008-8157-E955-93AF-EB7917A6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ECEC2-5266-ED1D-14CC-C3C26DACB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DF567-478C-7E35-6B8B-9E535BDF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AA437-DEE1-DB01-4A49-F490AFD4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E7C5F-7D79-BFEF-C534-472CFCFA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3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F1CA-7841-4717-5A51-70630B5D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0653-5C91-A2ED-0B05-9987D562E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48BF2-1815-69F7-62AC-4C46D14D8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099CB-3DC5-90E1-5281-0B8CB4512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A9AFE-900C-E299-C8E9-F324C7031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D9679-4D23-A826-09EE-70A830A5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20213-444B-0879-42B7-70709648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D34C4-8A14-7C32-60D7-8F5944CA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6B86-E68D-17C9-AE8D-BE8397C8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C1470-335E-8DE2-AE6A-E1BA6032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5F70F-CC44-73CC-11E4-C3D8F3C7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14CD7-86EF-9811-344B-63BBBA54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6EE55-81FC-F6AE-E2C3-37CB3955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C9E3B-2882-1DEE-B338-FF1D4229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09C9E-EE74-C051-E762-32DF3AF7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0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8B08-2D06-F8C9-2092-45E8DCCD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5381-CE57-9522-3E7A-A58129ECA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9A935-5C1A-D228-FF4E-3A62382C7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6AB2C-EAB8-0467-F448-6F2CA91F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798FB-075B-269E-8256-9836D08D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FE7F5-7F71-8AB8-6890-EB8E8B75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5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FFD5-DAA5-C845-4040-DCFDC9E8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D974C-F6AD-73A4-ACA7-748586233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6C169-B23E-C356-D672-8F7AE7EE5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48ACD-8E34-EF31-6ECD-9BAF9C84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3D7F-87B4-69DF-401E-832B82C9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B26EF-D690-824A-0074-EE3E0AA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8939E-B088-CB52-21D6-14B1BE3F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53F20-AB10-3943-1EB6-10A92ABF6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971CA-DF34-B022-5468-9482C2F1C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86540-F3DC-2445-BD3A-4436DF51906F}" type="datetimeFigureOut">
              <a:rPr lang="en-US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48D3-51A3-DD28-850F-68074145A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AE65F-150D-9E28-8256-FABB40563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9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comments" Target="../comments/commen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F0EB-69E5-03C3-19E4-50A971F5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2B11A-23F6-9E07-1EA8-03A2F47C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62163-FE6C-CC1F-B41D-ED0DABB872AD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FE018-6EC2-F741-76DF-5BA6F8B7DBFC}"/>
              </a:ext>
            </a:extLst>
          </p:cNvPr>
          <p:cNvSpPr txBox="1"/>
          <p:nvPr/>
        </p:nvSpPr>
        <p:spPr>
          <a:xfrm>
            <a:off x="232169" y="681037"/>
            <a:ext cx="1112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44563-0FCE-D694-66D5-6EC305303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171" y="0"/>
            <a:ext cx="12192002" cy="7980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EE0287-9F65-C44E-E106-095463A8E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2" cy="7980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B65B2E-7A97-DE1B-6AA0-94EBA4EED58E}"/>
              </a:ext>
            </a:extLst>
          </p:cNvPr>
          <p:cNvSpPr txBox="1"/>
          <p:nvPr/>
        </p:nvSpPr>
        <p:spPr>
          <a:xfrm>
            <a:off x="0" y="0"/>
            <a:ext cx="11959831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r>
              <a:rPr lang="en-IN" b="1" dirty="0"/>
              <a:t>                     </a:t>
            </a: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sz="4800" b="1" dirty="0">
                <a:solidFill>
                  <a:schemeClr val="bg1"/>
                </a:solidFill>
              </a:rPr>
              <a:t>employee data analysis using excel </a:t>
            </a:r>
            <a:endParaRPr lang="en-IN" b="1" i="1" dirty="0">
              <a:solidFill>
                <a:schemeClr val="bg1"/>
              </a:solidFill>
            </a:endParaRPr>
          </a:p>
          <a:p>
            <a:pPr algn="l"/>
            <a:endParaRPr lang="en-IN" b="1" i="1" dirty="0">
              <a:solidFill>
                <a:schemeClr val="bg1"/>
              </a:solidFill>
            </a:endParaRPr>
          </a:p>
          <a:p>
            <a:pPr algn="l"/>
            <a:endParaRPr lang="en-IN" b="1" i="1" dirty="0">
              <a:solidFill>
                <a:schemeClr val="bg1"/>
              </a:solidFill>
            </a:endParaRPr>
          </a:p>
          <a:p>
            <a:pPr algn="l"/>
            <a:endParaRPr lang="en-IN" b="1" i="1" dirty="0">
              <a:solidFill>
                <a:schemeClr val="bg1"/>
              </a:solidFill>
            </a:endParaRPr>
          </a:p>
          <a:p>
            <a:pPr algn="l"/>
            <a:endParaRPr lang="en-IN" sz="4000" b="1" u="sng" dirty="0">
              <a:solidFill>
                <a:schemeClr val="bg1"/>
              </a:solidFill>
            </a:endParaRPr>
          </a:p>
          <a:p>
            <a:pPr algn="l"/>
            <a:endParaRPr lang="en-IN" b="1" i="1" dirty="0">
              <a:solidFill>
                <a:schemeClr val="bg1"/>
              </a:solidFill>
            </a:endParaRPr>
          </a:p>
          <a:p>
            <a:pPr algn="l"/>
            <a:endParaRPr lang="en-IN" b="1" i="1" dirty="0">
              <a:solidFill>
                <a:schemeClr val="bg1"/>
              </a:solidFill>
            </a:endParaRPr>
          </a:p>
          <a:p>
            <a:pPr algn="l"/>
            <a:r>
              <a:rPr lang="en-IN" b="1" i="1" dirty="0">
                <a:solidFill>
                  <a:schemeClr val="bg1"/>
                </a:solidFill>
              </a:rPr>
              <a:t>                                                                 STUDENT NAME                 :   Sam </a:t>
            </a:r>
            <a:r>
              <a:rPr lang="en-IN" b="1" i="1" dirty="0" err="1">
                <a:solidFill>
                  <a:schemeClr val="bg1"/>
                </a:solidFill>
              </a:rPr>
              <a:t>rathinaraj</a:t>
            </a:r>
            <a:r>
              <a:rPr lang="en-IN" b="1" i="1" dirty="0">
                <a:solidFill>
                  <a:schemeClr val="bg1"/>
                </a:solidFill>
              </a:rPr>
              <a:t> . S</a:t>
            </a:r>
          </a:p>
          <a:p>
            <a:pPr algn="l"/>
            <a:r>
              <a:rPr lang="en-IN" b="1" i="1" dirty="0">
                <a:solidFill>
                  <a:schemeClr val="bg1"/>
                </a:solidFill>
              </a:rPr>
              <a:t>                                </a:t>
            </a:r>
          </a:p>
          <a:p>
            <a:pPr algn="l"/>
            <a:r>
              <a:rPr lang="en-IN" b="1" i="1" dirty="0">
                <a:solidFill>
                  <a:schemeClr val="bg1"/>
                </a:solidFill>
              </a:rPr>
              <a:t>                                                                  REGISTER NUMBER        :     312211667</a:t>
            </a:r>
          </a:p>
          <a:p>
            <a:pPr algn="l"/>
            <a:r>
              <a:rPr lang="en-IN" b="1" i="1" dirty="0">
                <a:solidFill>
                  <a:schemeClr val="bg1"/>
                </a:solidFill>
              </a:rPr>
              <a:t>                                  </a:t>
            </a:r>
          </a:p>
          <a:p>
            <a:pPr algn="l"/>
            <a:r>
              <a:rPr lang="en-IN" b="1" i="1" dirty="0">
                <a:solidFill>
                  <a:schemeClr val="bg1"/>
                </a:solidFill>
              </a:rPr>
              <a:t>                                                                  DEPARTMENT                    :     </a:t>
            </a:r>
            <a:r>
              <a:rPr lang="en-IN" b="1" i="1" dirty="0" err="1">
                <a:solidFill>
                  <a:schemeClr val="bg1"/>
                </a:solidFill>
              </a:rPr>
              <a:t>bcom</a:t>
            </a:r>
            <a:r>
              <a:rPr lang="en-IN" b="1" i="1" dirty="0">
                <a:solidFill>
                  <a:schemeClr val="bg1"/>
                </a:solidFill>
              </a:rPr>
              <a:t>(general) </a:t>
            </a:r>
          </a:p>
          <a:p>
            <a:pPr algn="l"/>
            <a:r>
              <a:rPr lang="en-IN" b="1" i="1" dirty="0">
                <a:solidFill>
                  <a:schemeClr val="bg1"/>
                </a:solidFill>
              </a:rPr>
              <a:t>                                        </a:t>
            </a:r>
          </a:p>
          <a:p>
            <a:pPr algn="l"/>
            <a:r>
              <a:rPr lang="en-IN" b="1" i="1" dirty="0">
                <a:solidFill>
                  <a:schemeClr val="bg1"/>
                </a:solidFill>
              </a:rPr>
              <a:t>                                                                   COLLEGE                           :       THIRUTHANGAL NADAR COLLEGE </a:t>
            </a:r>
          </a:p>
          <a:p>
            <a:pPr algn="l"/>
            <a:endParaRPr lang="en-IN" b="1" i="1" dirty="0">
              <a:solidFill>
                <a:schemeClr val="bg1"/>
              </a:solidFill>
            </a:endParaRPr>
          </a:p>
          <a:p>
            <a:pPr algn="l"/>
            <a:r>
              <a:rPr lang="en-IN" b="1" i="1" dirty="0">
                <a:solidFill>
                  <a:schemeClr val="bg1"/>
                </a:solidFill>
              </a:rPr>
              <a:t>                </a:t>
            </a:r>
            <a:endParaRPr lang="en-IN" b="1" dirty="0">
              <a:solidFill>
                <a:schemeClr val="bg1"/>
              </a:solidFill>
            </a:endParaRPr>
          </a:p>
          <a:p>
            <a:pPr algn="l"/>
            <a:endParaRPr lang="en-IN" b="1" dirty="0">
              <a:solidFill>
                <a:schemeClr val="bg1"/>
              </a:solidFill>
            </a:endParaRPr>
          </a:p>
          <a:p>
            <a:pPr algn="l"/>
            <a:endParaRPr lang="en-IN" b="1" dirty="0">
              <a:solidFill>
                <a:schemeClr val="bg1"/>
              </a:solidFill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                      </a:t>
            </a: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       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5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B66D-3EEF-4282-850D-C5363018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4C430E-85C3-F377-38FC-C6601781F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2969" cy="729557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5D247B-A6E9-D791-6457-B9B4459C0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28" y="1074208"/>
            <a:ext cx="7516702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4D75-CA97-0956-3BE2-E16B35A0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9BFF9F-F589-AC2F-2093-1CC4BD253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705" y="0"/>
            <a:ext cx="13209410" cy="743029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66F613-DE3E-A618-6CFE-F834A5C1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5" y="949589"/>
            <a:ext cx="10307864" cy="61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5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7901-1EBE-D8F4-9DD9-DD29D982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59CCF7-F37B-AC97-1A60-EAC971172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839" y="-1"/>
            <a:ext cx="13557251" cy="762595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574381-8116-D8A3-0403-991EBBB94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70" y="1237588"/>
            <a:ext cx="733872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0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E885-C0FA-C50B-A822-F577CED9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67CFFE-3950-163B-063E-E573DA2DF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7955"/>
            <a:ext cx="12123560" cy="7391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DD738-4B6D-0763-E8A1-94D673506DC3}"/>
              </a:ext>
            </a:extLst>
          </p:cNvPr>
          <p:cNvSpPr txBox="1"/>
          <p:nvPr/>
        </p:nvSpPr>
        <p:spPr>
          <a:xfrm>
            <a:off x="303609" y="365125"/>
            <a:ext cx="112692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800" dirty="0">
                <a:solidFill>
                  <a:schemeClr val="bg1"/>
                </a:solidFill>
              </a:rPr>
              <a:t>PROJECT TITLE </a:t>
            </a:r>
          </a:p>
          <a:p>
            <a:pPr algn="l"/>
            <a:endParaRPr lang="en-IN" sz="4800" dirty="0">
              <a:solidFill>
                <a:schemeClr val="bg1"/>
              </a:solidFill>
            </a:endParaRPr>
          </a:p>
          <a:p>
            <a:pPr algn="l"/>
            <a:endParaRPr lang="en-IN" sz="4800" dirty="0">
              <a:solidFill>
                <a:schemeClr val="bg1"/>
              </a:solidFill>
            </a:endParaRPr>
          </a:p>
          <a:p>
            <a:pPr algn="l"/>
            <a:r>
              <a:rPr lang="en-IN" sz="4800" dirty="0">
                <a:solidFill>
                  <a:schemeClr val="bg1"/>
                </a:solidFill>
              </a:rPr>
              <a:t>   employee performance analysis using</a:t>
            </a:r>
          </a:p>
          <a:p>
            <a:pPr algn="l"/>
            <a:r>
              <a:rPr lang="en-IN" sz="4800" dirty="0">
                <a:solidFill>
                  <a:schemeClr val="bg1"/>
                </a:solidFill>
              </a:rPr>
              <a:t>                             Excel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3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655D-9557-27F5-AA30-36D49F42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C704B0-AAED-C125-6221-126DECF60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" y="0"/>
            <a:ext cx="12305110" cy="860821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5A7868-FB38-7B71-88D7-041B3F759858}"/>
              </a:ext>
            </a:extLst>
          </p:cNvPr>
          <p:cNvSpPr txBox="1"/>
          <p:nvPr/>
        </p:nvSpPr>
        <p:spPr>
          <a:xfrm>
            <a:off x="392906" y="2175271"/>
            <a:ext cx="7697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508AD-67C5-198E-72F4-C20F7D9BC2C7}"/>
              </a:ext>
            </a:extLst>
          </p:cNvPr>
          <p:cNvSpPr txBox="1"/>
          <p:nvPr/>
        </p:nvSpPr>
        <p:spPr>
          <a:xfrm>
            <a:off x="473273" y="2871786"/>
            <a:ext cx="667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4CBC2-E86D-E67F-2DA0-D5B8ED058A33}"/>
              </a:ext>
            </a:extLst>
          </p:cNvPr>
          <p:cNvSpPr txBox="1"/>
          <p:nvPr/>
        </p:nvSpPr>
        <p:spPr>
          <a:xfrm>
            <a:off x="298251" y="3241118"/>
            <a:ext cx="66115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r>
              <a:rPr lang="en-IN" sz="3600" dirty="0">
                <a:solidFill>
                  <a:schemeClr val="bg1"/>
                </a:solidFill>
              </a:rPr>
              <a:t>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</a:rPr>
              <a:t>Problem statement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</a:rPr>
              <a:t>Project overview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</a:rPr>
              <a:t>End users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</a:rPr>
              <a:t>Our solution and proposition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</a:rPr>
              <a:t>Data set description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</a:rPr>
              <a:t>Modelling approach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</a:rPr>
              <a:t>Results and discussion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</a:rPr>
              <a:t>Conclusion</a:t>
            </a:r>
          </a:p>
          <a:p>
            <a:pPr algn="l"/>
            <a:r>
              <a:rPr lang="en-IN" sz="3600" dirty="0">
                <a:solidFill>
                  <a:schemeClr val="bg1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51728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0157-C9BA-CD70-277C-2AB31655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9656D2-39F2-9369-B1B8-158087D06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5768" cy="71188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5BC0B4-E4AE-B85F-F013-22904CA28409}"/>
              </a:ext>
            </a:extLst>
          </p:cNvPr>
          <p:cNvSpPr txBox="1"/>
          <p:nvPr/>
        </p:nvSpPr>
        <p:spPr>
          <a:xfrm>
            <a:off x="5148857" y="2648545"/>
            <a:ext cx="1828800" cy="18288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60671-BF9F-BFEC-147D-1952372C2117}"/>
              </a:ext>
            </a:extLst>
          </p:cNvPr>
          <p:cNvSpPr txBox="1"/>
          <p:nvPr/>
        </p:nvSpPr>
        <p:spPr>
          <a:xfrm>
            <a:off x="2461021" y="3015555"/>
            <a:ext cx="4066580" cy="29235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DCE0C-6246-6C6A-47F4-7FA3DB53E621}"/>
              </a:ext>
            </a:extLst>
          </p:cNvPr>
          <p:cNvSpPr txBox="1"/>
          <p:nvPr/>
        </p:nvSpPr>
        <p:spPr>
          <a:xfrm>
            <a:off x="5416748" y="26485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C9426B-FEE3-B053-A454-A23FB0A97C57}"/>
              </a:ext>
            </a:extLst>
          </p:cNvPr>
          <p:cNvSpPr txBox="1"/>
          <p:nvPr/>
        </p:nvSpPr>
        <p:spPr>
          <a:xfrm>
            <a:off x="5693569" y="2648545"/>
            <a:ext cx="1828800" cy="18288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FD77F3-0063-3E09-2956-034F0F0C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44" y="719666"/>
            <a:ext cx="8310078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FF1A-9D37-83BC-2BEF-144F9F71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15311B-9A79-7041-60C3-F6444C206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743029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EF8B04-813C-14F1-2CF8-B6F158ADB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3" y="1000126"/>
            <a:ext cx="6773334" cy="51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8A42-F60C-C0DB-532C-C504740A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13DBBE-A8CF-2E00-6757-61826A6E4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0"/>
            <a:ext cx="12049125" cy="734992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1FE351-8445-4A66-FD4A-41F00C43B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54" y="1074208"/>
            <a:ext cx="6514492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6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236-F7EC-9EC4-B317-71616794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9D044B-1163-F678-15F3-8E50C2A5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831" y="0"/>
            <a:ext cx="12923661" cy="726956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233D05-A002-F498-F3C6-7EB386517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75" y="719666"/>
            <a:ext cx="8044049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0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2407-54C5-0894-5A6C-18943D94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F1D3FC-4587-5BA1-1DFA-140ED828C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209410" cy="743029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069F30-D186-2896-B501-6FA555CF4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" y="-394658"/>
            <a:ext cx="13209410" cy="8163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7FF54D-87C8-14F1-1952-FC1C501E1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54" y="719666"/>
            <a:ext cx="708189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1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CBB1-8E6F-9185-7599-FB415987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402639-D5B3-75ED-48C0-72C7F90E7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892" y="-1"/>
            <a:ext cx="13574196" cy="762595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73C713-0DCE-6418-C8BC-2B4B9E411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892" y="0"/>
            <a:ext cx="12886095" cy="7804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6E6C7D-7E52-8BD6-927C-895CA98FB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28" y="1192938"/>
            <a:ext cx="8128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4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kanimozhi9105@gmail.com</dc:creator>
  <cp:lastModifiedBy>kanimozhi9105@gmail.com</cp:lastModifiedBy>
  <cp:revision>24</cp:revision>
  <dcterms:created xsi:type="dcterms:W3CDTF">2024-09-01T04:28:16Z</dcterms:created>
  <dcterms:modified xsi:type="dcterms:W3CDTF">2024-09-01T13:37:36Z</dcterms:modified>
</cp:coreProperties>
</file>