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4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5865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226-6465-7D44-CCA5-1E57E5E3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A8B3-E3D8-358A-5FFA-173DBC075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04DE-182A-8F32-4659-14FCC89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E287-78D4-4565-24E4-55C44D40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D84F-F056-4136-CCE3-B5EB9DE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1F19-8004-C58C-C0B7-1751A67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5F19-743E-FD26-8149-0C4F3E95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6D52-F46E-9FD5-6B39-37715308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DFA0-1C6A-0ED7-DBE6-9105965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FC0D-033A-E749-047F-028DAE0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C9F6-9667-4DDA-5913-2B458F0E7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5B6B-2F4E-5B5B-3F88-E989C145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0D17-6E0D-E106-7326-662B434F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9DF3-0460-DD07-6D3E-6D08D4C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1A61-3F05-111D-0A5F-A972E5B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5D5-0F01-38A8-5C97-0BF612F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7AEA-7105-6DA8-1F55-D579463C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E80-41C0-23EF-1E78-6846B2A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9C81-2219-E0A5-717B-87ECAAE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F768-0522-1EE7-3435-C5417CE7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07C5-548B-02DF-1F2D-B51AF58A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24E-4258-B8ED-C659-1EBBB1BB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C1DB-D367-DCCA-89FF-B1EE302D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304C-46DF-23E6-447D-EAE6290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FA51-38E9-B95B-FF3D-C9F7649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8519-3BCE-C212-CC86-BC73DE59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4349-7C31-CF22-CF57-B79DFEA8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E2C3-7E17-E682-4D7E-9A9BDD66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3067-0BFA-E133-4456-190F61E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59AB-E44C-CB01-1940-9348F1EE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DBC2-BE5C-0BD3-31E0-A9D2ED4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44A1-9848-1533-C065-BAFE6DE7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70FD-8CDE-258C-00D4-EEF3C1AB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F140-E755-8EF4-B4E3-02B0EFF9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E849-782E-99EB-8DEB-98B89C87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1EB21-43C7-7C9E-8794-3DA1AC9E0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45D1-4F1E-EC13-B022-5BD7F807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4D3B4-D31F-941C-11CF-AEE7B3EB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27DC3-58C2-14C6-578B-9903389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EC6-CFCC-0FEB-C491-FC752AB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A8D1E-0981-6E81-BA9C-8325176D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1A55-C36A-8674-5F36-51B30F82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4384-86E6-EB8B-F8D5-EC6074A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142F-0D9B-114A-16B7-D29EFDF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4C388-E2FB-2220-B24D-18A3CF1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0032-CF35-9013-8610-7CA3DD41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D63-C17F-270D-FDF8-820A40A8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FF06-4B43-5858-7EFD-65C4795B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BA7AD-4B62-DD50-8C6A-8CAEA0D4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C9B1-0152-414B-1D0A-A46EBE4E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656F-DA4A-9902-420B-2C5B9870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2B28-75F1-FBB1-0A65-B9854B9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07F-41DC-1295-51FE-2E2EC0E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3BFC-45E5-C63D-E4B5-1175DA9C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D8F4-49EC-C3F2-FE39-A9B85726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077E-3BE0-34D6-E770-30C9A94B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343C-7337-EF2A-ABAA-CBB4685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A446-286E-7D68-EA5F-EC10F28C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BA5D5-20D6-305A-D9C0-8D37816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D1CF-AC74-06D5-355C-0EDE839C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D113-C514-E3B2-3B7D-27B1F9CB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BAFE6-27F2-4DFB-BAB3-88080A906FD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11B8-5A35-6D50-CC1C-D2B2A2CD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18E6-02C8-8757-E43B-C7089B670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93395"/>
            <a:ext cx="9144000" cy="1508443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rgbClr val="D4D4D4"/>
                </a:solidFill>
                <a:latin typeface="Impact" panose="020B0806030902050204" pitchFamily="34" charset="0"/>
              </a:rPr>
              <a:t>MEETHUB</a:t>
            </a:r>
            <a:br>
              <a:rPr lang="en-US" dirty="0">
                <a:solidFill>
                  <a:srgbClr val="D4D4D4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Your Community, Your Space, Your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63E18-9DA6-2BD6-7F92-C0CF2D7FC926}"/>
              </a:ext>
            </a:extLst>
          </p:cNvPr>
          <p:cNvSpPr txBox="1"/>
          <p:nvPr/>
        </p:nvSpPr>
        <p:spPr>
          <a:xfrm>
            <a:off x="365760" y="4793534"/>
            <a:ext cx="5603133" cy="157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Team members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Sambhaji Shinde (BT3259)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Saurabh Sahalugde (BT3260)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Varad Puranik (BT3262)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00C5C-2823-C688-DEAE-04A7C442BE20}"/>
              </a:ext>
            </a:extLst>
          </p:cNvPr>
          <p:cNvSpPr txBox="1"/>
          <p:nvPr/>
        </p:nvSpPr>
        <p:spPr>
          <a:xfrm>
            <a:off x="7771428" y="5995273"/>
            <a:ext cx="40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Guide</a:t>
            </a: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 :- Ms. D. D. Dharmadhikari</a:t>
            </a:r>
          </a:p>
        </p:txBody>
      </p:sp>
    </p:spTree>
    <p:extLst>
      <p:ext uri="{BB962C8B-B14F-4D97-AF65-F5344CB8AC3E}">
        <p14:creationId xmlns:p14="http://schemas.microsoft.com/office/powerpoint/2010/main" val="1986270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55317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865F2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471952"/>
            <a:ext cx="10515600" cy="503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Progress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Algorithm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 Technology And Tools Being Used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References </a:t>
            </a:r>
            <a:endParaRPr lang="en-US" b="1" dirty="0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MeetHub</a:t>
            </a:r>
            <a:endParaRPr lang="en-US" sz="5600" dirty="0">
              <a:solidFill>
                <a:srgbClr val="645CFF"/>
              </a:solidFill>
              <a:latin typeface="Impact" panose="020B0806030902050204" pitchFamily="34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9E7DE9-397A-42F7-F955-B6EEEDF5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442"/>
            <a:ext cx="10515600" cy="17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Abstract :-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It’s </a:t>
            </a:r>
            <a:r>
              <a:rPr lang="en-US" sz="24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collaboration tool, providing features for video conferencing, online meetings, content sharing, interactive learning activities and within the virtual classrooms.</a:t>
            </a:r>
            <a:endParaRPr lang="en-US" sz="24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1005B-2564-A035-34E7-099E3FBB4228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177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:-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Traditional online learning platforms lack the real-time collaboration and interactive features required for an engaging distributed learning experience</a:t>
            </a:r>
            <a:r>
              <a:rPr lang="en-US" sz="24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34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BBFC71-AEAC-2B19-13F7-C9A55CCBF965}"/>
              </a:ext>
            </a:extLst>
          </p:cNvPr>
          <p:cNvGrpSpPr/>
          <p:nvPr/>
        </p:nvGrpSpPr>
        <p:grpSpPr>
          <a:xfrm>
            <a:off x="1412564" y="1529484"/>
            <a:ext cx="4414196" cy="2295728"/>
            <a:chOff x="1062044" y="1529484"/>
            <a:chExt cx="4414196" cy="2295728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DF2A72-4DDD-8C01-8FF4-A4E5CDAD370B}"/>
                </a:ext>
              </a:extLst>
            </p:cNvPr>
            <p:cNvSpPr/>
            <p:nvPr/>
          </p:nvSpPr>
          <p:spPr>
            <a:xfrm>
              <a:off x="1062044" y="1529484"/>
              <a:ext cx="4414196" cy="2295728"/>
            </a:xfrm>
            <a:prstGeom prst="roundRect">
              <a:avLst>
                <a:gd name="adj" fmla="val 9007"/>
              </a:avLst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P Neue Montreal Medium" panose="00000600000000000000" pitchFamily="50" charset="0"/>
                <a:ea typeface="PP Neue Montreal Medium" panose="000006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561E50-3EEE-B5C1-0B15-92A565168F10}"/>
                </a:ext>
              </a:extLst>
            </p:cNvPr>
            <p:cNvSpPr txBox="1"/>
            <p:nvPr/>
          </p:nvSpPr>
          <p:spPr>
            <a:xfrm>
              <a:off x="1857873" y="1661187"/>
              <a:ext cx="29669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31316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  <a:cs typeface="Poppins" panose="00000500000000000000" pitchFamily="2" charset="0"/>
                </a:rPr>
                <a:t>Real-time collaboration</a:t>
              </a:r>
            </a:p>
          </p:txBody>
        </p:sp>
        <p:pic>
          <p:nvPicPr>
            <p:cNvPr id="28" name="Picture 4" descr="generation">
              <a:extLst>
                <a:ext uri="{FF2B5EF4-FFF2-40B4-BE49-F238E27FC236}">
                  <a16:creationId xmlns:a16="http://schemas.microsoft.com/office/drawing/2014/main" id="{ED5CC13A-B461-2B21-C4CC-B9CE2BE44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t="10906" r="6444" b="13731"/>
            <a:stretch/>
          </p:blipFill>
          <p:spPr bwMode="auto">
            <a:xfrm>
              <a:off x="1919645" y="2143349"/>
              <a:ext cx="2895600" cy="1559345"/>
            </a:xfrm>
            <a:prstGeom prst="roundRect">
              <a:avLst>
                <a:gd name="adj" fmla="val 7934"/>
              </a:avLst>
            </a:prstGeom>
            <a:grpFill/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EB4C0-DF8D-A293-54E9-774A93DE6058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71" y="2040205"/>
              <a:ext cx="4197269" cy="0"/>
            </a:xfrm>
            <a:prstGeom prst="line">
              <a:avLst/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5F0557-ADAC-6165-86EA-F8560ABDC803}"/>
              </a:ext>
            </a:extLst>
          </p:cNvPr>
          <p:cNvGrpSpPr/>
          <p:nvPr/>
        </p:nvGrpSpPr>
        <p:grpSpPr>
          <a:xfrm>
            <a:off x="6166201" y="1529484"/>
            <a:ext cx="4414196" cy="2295728"/>
            <a:chOff x="1062044" y="1529484"/>
            <a:chExt cx="4414196" cy="229572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D69837B-62DB-33DE-C136-27FCA187E48F}"/>
                </a:ext>
              </a:extLst>
            </p:cNvPr>
            <p:cNvSpPr/>
            <p:nvPr/>
          </p:nvSpPr>
          <p:spPr>
            <a:xfrm>
              <a:off x="1062044" y="1529484"/>
              <a:ext cx="4414196" cy="2295728"/>
            </a:xfrm>
            <a:prstGeom prst="roundRect">
              <a:avLst>
                <a:gd name="adj" fmla="val 9007"/>
              </a:avLst>
            </a:prstGeom>
            <a:solidFill>
              <a:srgbClr val="FEFEFB"/>
            </a:solidFill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P Neue Montreal Medium" panose="00000600000000000000" pitchFamily="50" charset="0"/>
                <a:ea typeface="PP Neue Montreal Medium" panose="00000600000000000000" pitchFamily="50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1BA879-C40E-FCE7-BF3F-DD9A96727630}"/>
                </a:ext>
              </a:extLst>
            </p:cNvPr>
            <p:cNvSpPr txBox="1"/>
            <p:nvPr/>
          </p:nvSpPr>
          <p:spPr>
            <a:xfrm>
              <a:off x="1857873" y="1661187"/>
              <a:ext cx="296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31316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  <a:cs typeface="Poppins" panose="00000500000000000000" pitchFamily="2" charset="0"/>
                </a:rPr>
                <a:t>Content sharing</a:t>
              </a:r>
            </a:p>
          </p:txBody>
        </p:sp>
        <p:pic>
          <p:nvPicPr>
            <p:cNvPr id="33" name="Picture 4" descr="generation">
              <a:extLst>
                <a:ext uri="{FF2B5EF4-FFF2-40B4-BE49-F238E27FC236}">
                  <a16:creationId xmlns:a16="http://schemas.microsoft.com/office/drawing/2014/main" id="{975378C7-B2A3-4471-E30B-33659B42F1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t="10906" r="6444" b="13731"/>
            <a:stretch/>
          </p:blipFill>
          <p:spPr bwMode="auto">
            <a:xfrm>
              <a:off x="1919645" y="2143349"/>
              <a:ext cx="2895600" cy="1559345"/>
            </a:xfrm>
            <a:prstGeom prst="roundRect">
              <a:avLst>
                <a:gd name="adj" fmla="val 793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39AE7B-7C0E-6471-58A0-45E66455F0E6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71" y="2040205"/>
              <a:ext cx="4197269" cy="0"/>
            </a:xfrm>
            <a:prstGeom prst="line">
              <a:avLst/>
            </a:prstGeom>
            <a:ln>
              <a:solidFill>
                <a:srgbClr val="2E2E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65393-0CCB-9DD0-676A-CD1D198A658D}"/>
              </a:ext>
            </a:extLst>
          </p:cNvPr>
          <p:cNvGrpSpPr/>
          <p:nvPr/>
        </p:nvGrpSpPr>
        <p:grpSpPr>
          <a:xfrm>
            <a:off x="3619662" y="4060918"/>
            <a:ext cx="4414196" cy="2295728"/>
            <a:chOff x="1062044" y="1529484"/>
            <a:chExt cx="4414196" cy="2295728"/>
          </a:xfrm>
          <a:solidFill>
            <a:srgbClr val="FEFEFB"/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9AA64C-CCA8-BB56-D2EE-607E440244E1}"/>
                </a:ext>
              </a:extLst>
            </p:cNvPr>
            <p:cNvSpPr/>
            <p:nvPr/>
          </p:nvSpPr>
          <p:spPr>
            <a:xfrm>
              <a:off x="1062044" y="1529484"/>
              <a:ext cx="4414196" cy="2295728"/>
            </a:xfrm>
            <a:prstGeom prst="roundRect">
              <a:avLst>
                <a:gd name="adj" fmla="val 9007"/>
              </a:avLst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P Neue Montreal Medium" panose="00000600000000000000" pitchFamily="50" charset="0"/>
                <a:ea typeface="PP Neue Montreal Medium" panose="00000600000000000000" pitchFamily="50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BDDF06-E349-F3F4-0038-461FCF0ECF56}"/>
                </a:ext>
              </a:extLst>
            </p:cNvPr>
            <p:cNvSpPr txBox="1"/>
            <p:nvPr/>
          </p:nvSpPr>
          <p:spPr>
            <a:xfrm>
              <a:off x="1836567" y="1659980"/>
              <a:ext cx="30617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31316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  <a:cs typeface="Poppins" panose="00000500000000000000" pitchFamily="2" charset="0"/>
                </a:rPr>
                <a:t>AI-chatbot for Guidance</a:t>
              </a:r>
            </a:p>
          </p:txBody>
        </p:sp>
        <p:pic>
          <p:nvPicPr>
            <p:cNvPr id="38" name="Picture 4" descr="generation">
              <a:extLst>
                <a:ext uri="{FF2B5EF4-FFF2-40B4-BE49-F238E27FC236}">
                  <a16:creationId xmlns:a16="http://schemas.microsoft.com/office/drawing/2014/main" id="{09A179CD-D356-BC14-8EAC-6CF04EE9EE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t="10906" r="6444" b="13731"/>
            <a:stretch/>
          </p:blipFill>
          <p:spPr bwMode="auto">
            <a:xfrm>
              <a:off x="1919645" y="2143349"/>
              <a:ext cx="2895600" cy="1559345"/>
            </a:xfrm>
            <a:prstGeom prst="roundRect">
              <a:avLst>
                <a:gd name="adj" fmla="val 7934"/>
              </a:avLst>
            </a:prstGeom>
            <a:grpFill/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236EBD-A9DF-2987-1713-E0E38F5F7A1C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71" y="2040205"/>
              <a:ext cx="4197269" cy="0"/>
            </a:xfrm>
            <a:prstGeom prst="line">
              <a:avLst/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8">
            <a:extLst>
              <a:ext uri="{FF2B5EF4-FFF2-40B4-BE49-F238E27FC236}">
                <a16:creationId xmlns:a16="http://schemas.microsoft.com/office/drawing/2014/main" id="{5972803F-CE49-CB88-8F68-C60704391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10983" r="3081" b="5234"/>
          <a:stretch/>
        </p:blipFill>
        <p:spPr bwMode="auto">
          <a:xfrm>
            <a:off x="4477263" y="4663889"/>
            <a:ext cx="2780565" cy="1547376"/>
          </a:xfrm>
          <a:prstGeom prst="roundRect">
            <a:avLst>
              <a:gd name="adj" fmla="val 850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6025519A-4A28-BA3D-902F-457F66DB3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7980" r="2702" b="13146"/>
          <a:stretch/>
        </p:blipFill>
        <p:spPr bwMode="auto">
          <a:xfrm>
            <a:off x="6988133" y="2133662"/>
            <a:ext cx="2966937" cy="1559346"/>
          </a:xfrm>
          <a:prstGeom prst="roundRect">
            <a:avLst>
              <a:gd name="adj" fmla="val 103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5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447040"/>
            <a:ext cx="10586720" cy="77216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PROGRESS</a:t>
            </a:r>
            <a:endParaRPr lang="en-US" sz="44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74E7-60C5-4A2A-F0B2-2B05697EB105}"/>
              </a:ext>
            </a:extLst>
          </p:cNvPr>
          <p:cNvGrpSpPr/>
          <p:nvPr/>
        </p:nvGrpSpPr>
        <p:grpSpPr>
          <a:xfrm>
            <a:off x="1910080" y="1828800"/>
            <a:ext cx="1097280" cy="1097280"/>
            <a:chOff x="2458720" y="1849120"/>
            <a:chExt cx="1097280" cy="10972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AF8611E-C3A9-DE28-C220-0EEB3D81D38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3B673-91E7-BDB8-2A47-23287C682DA5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15C883-F114-5055-69F8-0527276AFC51}"/>
              </a:ext>
            </a:extLst>
          </p:cNvPr>
          <p:cNvGrpSpPr/>
          <p:nvPr/>
        </p:nvGrpSpPr>
        <p:grpSpPr>
          <a:xfrm>
            <a:off x="4196080" y="1828800"/>
            <a:ext cx="1097280" cy="1097280"/>
            <a:chOff x="2458720" y="1849120"/>
            <a:chExt cx="1097280" cy="10972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781E66-9CC3-2AC3-4B60-DDA469729BA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59D15F-6507-0826-0D7B-048E21498AA6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7401A-E7D5-C2BB-004C-044EFDC1B233}"/>
              </a:ext>
            </a:extLst>
          </p:cNvPr>
          <p:cNvGrpSpPr/>
          <p:nvPr/>
        </p:nvGrpSpPr>
        <p:grpSpPr>
          <a:xfrm>
            <a:off x="6482080" y="1828800"/>
            <a:ext cx="1097280" cy="1097280"/>
            <a:chOff x="2458720" y="1849120"/>
            <a:chExt cx="1097280" cy="10972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88FA97-84EC-D45B-BCBD-6D8E7CE155A5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10939B-17DC-AD10-EE13-A39D7CC3A3D1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3B7C2-201F-DB82-3267-C08EB7F49C6A}"/>
              </a:ext>
            </a:extLst>
          </p:cNvPr>
          <p:cNvGrpSpPr/>
          <p:nvPr/>
        </p:nvGrpSpPr>
        <p:grpSpPr>
          <a:xfrm>
            <a:off x="8768080" y="1828800"/>
            <a:ext cx="1097280" cy="1097280"/>
            <a:chOff x="2458720" y="1849120"/>
            <a:chExt cx="1097280" cy="10972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F305B3-38F0-7F02-C95D-AF7EA5A1842D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7D3907-4320-E576-EAC1-1CCDA738966E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716D3-DC33-4489-A13E-01ADF401D729}"/>
              </a:ext>
            </a:extLst>
          </p:cNvPr>
          <p:cNvSpPr/>
          <p:nvPr/>
        </p:nvSpPr>
        <p:spPr>
          <a:xfrm>
            <a:off x="2985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3C981-0814-A861-AA6C-59C73E0C0222}"/>
              </a:ext>
            </a:extLst>
          </p:cNvPr>
          <p:cNvSpPr/>
          <p:nvPr/>
        </p:nvSpPr>
        <p:spPr>
          <a:xfrm>
            <a:off x="5271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478231-03A4-052A-3419-B2F32ED7D90B}"/>
              </a:ext>
            </a:extLst>
          </p:cNvPr>
          <p:cNvSpPr/>
          <p:nvPr/>
        </p:nvSpPr>
        <p:spPr>
          <a:xfrm>
            <a:off x="7557135" y="2336800"/>
            <a:ext cx="1242059" cy="91440"/>
          </a:xfrm>
          <a:prstGeom prst="rect">
            <a:avLst/>
          </a:prstGeom>
          <a:noFill/>
          <a:ln>
            <a:solidFill>
              <a:srgbClr val="D4D4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DAF44-B025-460F-78D5-1B2BD71E2314}"/>
              </a:ext>
            </a:extLst>
          </p:cNvPr>
          <p:cNvSpPr txBox="1"/>
          <p:nvPr/>
        </p:nvSpPr>
        <p:spPr>
          <a:xfrm>
            <a:off x="1737360" y="3139441"/>
            <a:ext cx="144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100%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7A1591-DD8C-CFD0-AA98-0338FA2D4745}"/>
              </a:ext>
            </a:extLst>
          </p:cNvPr>
          <p:cNvSpPr txBox="1"/>
          <p:nvPr/>
        </p:nvSpPr>
        <p:spPr>
          <a:xfrm>
            <a:off x="4196080" y="3139441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18FD9-9709-E370-2203-28B0E37F266E}"/>
              </a:ext>
            </a:extLst>
          </p:cNvPr>
          <p:cNvSpPr txBox="1"/>
          <p:nvPr/>
        </p:nvSpPr>
        <p:spPr>
          <a:xfrm>
            <a:off x="6482080" y="3139439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10%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15DAF-0094-853F-B97A-421276ADEC4D}"/>
              </a:ext>
            </a:extLst>
          </p:cNvPr>
          <p:cNvSpPr txBox="1"/>
          <p:nvPr/>
        </p:nvSpPr>
        <p:spPr>
          <a:xfrm>
            <a:off x="8874760" y="3139440"/>
            <a:ext cx="88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AFC6F-9279-145E-9660-454B04526228}"/>
              </a:ext>
            </a:extLst>
          </p:cNvPr>
          <p:cNvSpPr txBox="1"/>
          <p:nvPr/>
        </p:nvSpPr>
        <p:spPr>
          <a:xfrm>
            <a:off x="1508760" y="4043680"/>
            <a:ext cx="1899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Team Formation &amp; Project 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1D020-5DE2-EBB3-C451-1555FC283DE4}"/>
              </a:ext>
            </a:extLst>
          </p:cNvPr>
          <p:cNvSpPr txBox="1"/>
          <p:nvPr/>
        </p:nvSpPr>
        <p:spPr>
          <a:xfrm>
            <a:off x="3355340" y="4043680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Design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Implementation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343C7-D7E6-E990-1C7E-537349AD56E0}"/>
              </a:ext>
            </a:extLst>
          </p:cNvPr>
          <p:cNvSpPr txBox="1"/>
          <p:nvPr/>
        </p:nvSpPr>
        <p:spPr>
          <a:xfrm>
            <a:off x="5641340" y="4043678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Integrating Advanced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55390-2991-693F-17DE-B5C81CD35E08}"/>
              </a:ext>
            </a:extLst>
          </p:cNvPr>
          <p:cNvSpPr txBox="1"/>
          <p:nvPr/>
        </p:nvSpPr>
        <p:spPr>
          <a:xfrm>
            <a:off x="7927340" y="4091757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Final Product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14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28275"/>
            <a:ext cx="10649302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Framework, Technology And Tools Being Used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E5F889-2E59-D029-4F58-BAF8A040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1840819"/>
            <a:ext cx="5099492" cy="2123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1C4262-CB02-CC60-6A5E-2AF700AF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" y="4070229"/>
            <a:ext cx="4650780" cy="24404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BF6675-D570-0538-3D55-8961C80F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85" y="2132322"/>
            <a:ext cx="6260554" cy="3285184"/>
          </a:xfrm>
          <a:prstGeom prst="rect">
            <a:avLst/>
          </a:prstGeom>
        </p:spPr>
      </p:pic>
      <p:pic>
        <p:nvPicPr>
          <p:cNvPr id="22" name="Picture 21" descr="A colorful square with rectangles&#10;&#10;Description automatically generated with medium confidence">
            <a:extLst>
              <a:ext uri="{FF2B5EF4-FFF2-40B4-BE49-F238E27FC236}">
                <a16:creationId xmlns:a16="http://schemas.microsoft.com/office/drawing/2014/main" id="{76DC2258-900E-744F-5075-3B6FE8E435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" y="2041693"/>
            <a:ext cx="706985" cy="706985"/>
          </a:xfrm>
          <a:prstGeom prst="roundRect">
            <a:avLst>
              <a:gd name="adj" fmla="val 23852"/>
            </a:avLst>
          </a:prstGeom>
        </p:spPr>
      </p:pic>
      <p:pic>
        <p:nvPicPr>
          <p:cNvPr id="23" name="Picture 22" descr="A graphic design tool with a pen and squares&#10;&#10;Description automatically generated">
            <a:extLst>
              <a:ext uri="{FF2B5EF4-FFF2-40B4-BE49-F238E27FC236}">
                <a16:creationId xmlns:a16="http://schemas.microsoft.com/office/drawing/2014/main" id="{9F0BB057-5DB8-F3AE-3B2C-150953D520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4165291"/>
            <a:ext cx="704088" cy="704088"/>
          </a:xfrm>
          <a:prstGeom prst="roundRect">
            <a:avLst>
              <a:gd name="adj" fmla="val 22890"/>
            </a:avLst>
          </a:prstGeom>
        </p:spPr>
      </p:pic>
      <p:pic>
        <p:nvPicPr>
          <p:cNvPr id="24" name="Picture 23" descr="A blue and white gears&#10;&#10;Description automatically generated">
            <a:extLst>
              <a:ext uri="{FF2B5EF4-FFF2-40B4-BE49-F238E27FC236}">
                <a16:creationId xmlns:a16="http://schemas.microsoft.com/office/drawing/2014/main" id="{15F13B44-B588-42F9-52AB-E404A3180D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38" y="2340766"/>
            <a:ext cx="815823" cy="8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28" y="401279"/>
            <a:ext cx="1068070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1B939A8C-EA0E-BA21-0A16-C03F0CD4C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62841"/>
              </p:ext>
            </p:extLst>
          </p:nvPr>
        </p:nvGraphicFramePr>
        <p:xfrm>
          <a:off x="0" y="1798872"/>
          <a:ext cx="12192000" cy="507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3414356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25409815"/>
                    </a:ext>
                  </a:extLst>
                </a:gridCol>
              </a:tblGrid>
              <a:tr h="2539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Sambhaji Shinde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 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Backend Developer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Saurabh Sahalugde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(Documentation maintaining, ML/DL Model Development 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06560"/>
                  </a:ext>
                </a:extLst>
              </a:tr>
              <a:tr h="2539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Varad Puranik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UI/UX Designer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, 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Frontend Developer 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8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8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401279"/>
            <a:ext cx="1016508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876E2-7D9D-9F93-41ED-2811BC89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753229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 conclusion, we have understood that MeetHub provides users with a versatile platform for communication and collaboration within communities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The User flow outlines the basic steps users typically follow when interacting with MeetHub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Despite its simplicity, the flowchart reflects the user-friendly nature of MeetHub, making it easy for individuals to navigate and engage with various communities</a:t>
            </a:r>
            <a:r>
              <a:rPr lang="en-US" sz="28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.</a:t>
            </a: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 </a:t>
            </a:r>
          </a:p>
          <a:p>
            <a:endParaRPr lang="en-US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7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658189"/>
            <a:ext cx="5486400" cy="154162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D4D4D4"/>
                </a:solidFill>
                <a:latin typeface="Impact" panose="020B0806030902050204" pitchFamily="34" charset="0"/>
              </a:rPr>
              <a:t>THANK YOU</a:t>
            </a:r>
            <a:endParaRPr lang="en-US" sz="96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7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Impact</vt:lpstr>
      <vt:lpstr>PP Neue Montreal Medium</vt:lpstr>
      <vt:lpstr>Office Theme</vt:lpstr>
      <vt:lpstr>MEETHUB Your Community, Your Space, Your Way</vt:lpstr>
      <vt:lpstr>Content</vt:lpstr>
      <vt:lpstr>MeetHub</vt:lpstr>
      <vt:lpstr>Objective</vt:lpstr>
      <vt:lpstr>PROGRESS</vt:lpstr>
      <vt:lpstr>Framework, Technology And Tools Being Used</vt:lpstr>
      <vt:lpstr>Identification Of Individual Responsibility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Varad Puranik 2022 AIDS</dc:creator>
  <cp:lastModifiedBy>Varad Puranik 2022 AIDS</cp:lastModifiedBy>
  <cp:revision>2</cp:revision>
  <dcterms:created xsi:type="dcterms:W3CDTF">2024-08-30T18:13:10Z</dcterms:created>
  <dcterms:modified xsi:type="dcterms:W3CDTF">2024-08-30T18:56:43Z</dcterms:modified>
</cp:coreProperties>
</file>