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86" r:id="rId5"/>
    <p:sldId id="284" r:id="rId6"/>
    <p:sldId id="280" r:id="rId7"/>
    <p:sldId id="281" r:id="rId8"/>
    <p:sldId id="285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  <a:srgbClr val="5865F2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4226-6465-7D44-CCA5-1E57E5E3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5A8B3-E3D8-358A-5FFA-173DBC075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04DE-182A-8F32-4659-14FCC899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E287-78D4-4565-24E4-55C44D40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D84F-F056-4136-CCE3-B5EB9DE0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1F19-8004-C58C-C0B7-1751A67C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45F19-743E-FD26-8149-0C4F3E954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16D52-F46E-9FD5-6B39-37715308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CDFA0-1C6A-0ED7-DBE6-9105965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FC0D-033A-E749-047F-028DAE0E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7C9F6-9667-4DDA-5913-2B458F0E7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15B6B-2F4E-5B5B-3F88-E989C1459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0D17-6E0D-E106-7326-662B434F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9DF3-0460-DD07-6D3E-6D08D4C1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A1A61-3F05-111D-0A5F-A972E5B8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0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65D5-0F01-38A8-5C97-0BF612F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7AEA-7105-6DA8-1F55-D579463C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CE80-41C0-23EF-1E78-6846B2A6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9C81-2219-E0A5-717B-87ECAAE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7F768-0522-1EE7-3435-C5417CE7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07C5-548B-02DF-1F2D-B51AF58A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2724E-4258-B8ED-C659-1EBBB1BB3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C1DB-D367-DCCA-89FF-B1EE302D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304C-46DF-23E6-447D-EAE6290B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FA51-38E9-B95B-FF3D-C9F76495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8519-3BCE-C212-CC86-BC73DE59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4349-7C31-CF22-CF57-B79DFEA8D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6E2C3-7E17-E682-4D7E-9A9BDD66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93067-0BFA-E133-4456-190F61E8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859AB-E44C-CB01-1940-9348F1EE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DBC2-BE5C-0BD3-31E0-A9D2ED40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44A1-9848-1533-C065-BAFE6DE7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270FD-8CDE-258C-00D4-EEF3C1AB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AF140-E755-8EF4-B4E3-02B0EFF9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AE849-782E-99EB-8DEB-98B89C877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1EB21-43C7-7C9E-8794-3DA1AC9E0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A45D1-4F1E-EC13-B022-5BD7F807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4D3B4-D31F-941C-11CF-AEE7B3EB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27DC3-58C2-14C6-578B-99033892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FEC6-CFCC-0FEB-C491-FC752ABA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A8D1E-0981-6E81-BA9C-8325176D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71A55-C36A-8674-5F36-51B30F82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04384-86E6-EB8B-F8D5-EC6074A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8142F-0D9B-114A-16B7-D29EFDF6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4C388-E2FB-2220-B24D-18A3CF18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70032-CF35-9013-8610-7CA3DD41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D63-C17F-270D-FDF8-820A40A8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FF06-4B43-5858-7EFD-65C4795B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BA7AD-4B62-DD50-8C6A-8CAEA0D4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CC9B1-0152-414B-1D0A-A46EBE4E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656F-DA4A-9902-420B-2C5B9870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2B28-75F1-FBB1-0A65-B9854B91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07F-41DC-1295-51FE-2E2EC0EB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F3BFC-45E5-C63D-E4B5-1175DA9C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ED8F4-49EC-C3F2-FE39-A9B857266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E077E-3BE0-34D6-E770-30C9A94B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E343C-7337-EF2A-ABAA-CBB46851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A446-286E-7D68-EA5F-EC10F28C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BA5D5-20D6-305A-D9C0-8D378163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CD1CF-AC74-06D5-355C-0EDE839C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D113-C514-E3B2-3B7D-27B1F9CBA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BAFE6-27F2-4DFB-BAB3-88080A906FD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11B8-5A35-6D50-CC1C-D2B2A2CD4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D18E6-02C8-8757-E43B-C7089B670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E8A00-9D56-0D16-2251-FB0A517CA0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CB61D-F0B2-FC06-C008-86167CFA0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93395"/>
            <a:ext cx="9144000" cy="1508443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>
                <a:solidFill>
                  <a:srgbClr val="D4D4D4"/>
                </a:solidFill>
                <a:latin typeface="Impact" panose="020B0806030902050204" pitchFamily="34" charset="0"/>
              </a:rPr>
              <a:t>MEETHUB</a:t>
            </a:r>
            <a:br>
              <a:rPr lang="en-US" dirty="0">
                <a:solidFill>
                  <a:srgbClr val="D4D4D4"/>
                </a:solidFill>
                <a:latin typeface="Impact" panose="020B0806030902050204" pitchFamily="34" charset="0"/>
              </a:rPr>
            </a:br>
            <a:r>
              <a:rPr lang="en-US" sz="4000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Your Community, Your Space, Your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63E18-9DA6-2BD6-7F92-C0CF2D7FC926}"/>
              </a:ext>
            </a:extLst>
          </p:cNvPr>
          <p:cNvSpPr txBox="1"/>
          <p:nvPr/>
        </p:nvSpPr>
        <p:spPr>
          <a:xfrm>
            <a:off x="365760" y="4793534"/>
            <a:ext cx="5603133" cy="1571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Team members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Sambhaji Shinde (BT3259)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Saurabh Sahalugde (BT3260)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Varad Puranik (BT3262)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00C5C-2823-C688-DEAE-04A7C442BE20}"/>
              </a:ext>
            </a:extLst>
          </p:cNvPr>
          <p:cNvSpPr txBox="1"/>
          <p:nvPr/>
        </p:nvSpPr>
        <p:spPr>
          <a:xfrm>
            <a:off x="7771428" y="5995273"/>
            <a:ext cx="405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Guide</a:t>
            </a:r>
            <a:r>
              <a:rPr lang="en-US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 :- Ms. D. D. Dharmadhikari</a:t>
            </a:r>
          </a:p>
        </p:txBody>
      </p:sp>
    </p:spTree>
    <p:extLst>
      <p:ext uri="{BB962C8B-B14F-4D97-AF65-F5344CB8AC3E}">
        <p14:creationId xmlns:p14="http://schemas.microsoft.com/office/powerpoint/2010/main" val="198627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E8A00-9D56-0D16-2251-FB0A517CA0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CB61D-F0B2-FC06-C008-86167CFA0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2658189"/>
            <a:ext cx="5486400" cy="1541622"/>
          </a:xfrm>
        </p:spPr>
        <p:txBody>
          <a:bodyPr>
            <a:noAutofit/>
          </a:bodyPr>
          <a:lstStyle/>
          <a:p>
            <a:pPr algn="l"/>
            <a:r>
              <a:rPr lang="en-US" sz="9600" dirty="0">
                <a:solidFill>
                  <a:srgbClr val="D4D4D4"/>
                </a:solidFill>
                <a:latin typeface="Impact" panose="020B0806030902050204" pitchFamily="34" charset="0"/>
              </a:rPr>
              <a:t>THANK YOU</a:t>
            </a:r>
            <a:endParaRPr lang="en-US" sz="9600" dirty="0">
              <a:solidFill>
                <a:srgbClr val="D4D4D4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76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8" y="455317"/>
            <a:ext cx="10165080" cy="10064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Content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471952"/>
            <a:ext cx="10515600" cy="503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Problem Statement </a:t>
            </a:r>
          </a:p>
          <a:p>
            <a:r>
              <a:rPr lang="en-US" b="1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Objective</a:t>
            </a:r>
          </a:p>
          <a:p>
            <a:r>
              <a:rPr lang="en-US" b="1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Progress</a:t>
            </a:r>
          </a:p>
          <a:p>
            <a:r>
              <a:rPr lang="en-US" b="1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Algorithm</a:t>
            </a:r>
          </a:p>
          <a:p>
            <a:r>
              <a:rPr lang="en-US" sz="2900" b="1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Framework Technology And Tools Being Used</a:t>
            </a:r>
          </a:p>
          <a:p>
            <a:r>
              <a:rPr lang="en-US" sz="2900" b="1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Identification Of Individual Responsibility</a:t>
            </a:r>
          </a:p>
          <a:p>
            <a:r>
              <a:rPr lang="en-US" sz="2900" b="1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Conclusion</a:t>
            </a:r>
          </a:p>
          <a:p>
            <a:r>
              <a:rPr lang="en-US" sz="2900" b="1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References </a:t>
            </a:r>
            <a:endParaRPr lang="en-US" b="1" dirty="0">
              <a:solidFill>
                <a:schemeClr val="bg1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1F1F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8" y="401279"/>
            <a:ext cx="10165080" cy="10064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MeetHub</a:t>
            </a:r>
            <a:endParaRPr lang="en-US" sz="5600" dirty="0">
              <a:solidFill>
                <a:schemeClr val="bg1"/>
              </a:solidFill>
              <a:latin typeface="Impact" panose="020B0806030902050204" pitchFamily="34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9E7DE9-397A-42F7-F955-B6EEEDF5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2442"/>
            <a:ext cx="10515600" cy="177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Abstract :-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It’s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collaboration tool, providing features for video conferencing, online meetings, content sharing, interactive learning activities and within the virtual classrooms.</a:t>
            </a:r>
            <a:endParaRPr lang="en-US" sz="2400" dirty="0">
              <a:solidFill>
                <a:schemeClr val="bg1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01005B-2564-A035-34E7-099E3FBB4228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177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Problem statement :-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	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Traditional online learning platforms lack the real-time collaboration and interactive features required for an engaging distributed learning experience</a:t>
            </a:r>
            <a:r>
              <a:rPr lang="en-US" sz="2400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03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E315B-0AD3-1649-4227-1AAAC3E52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5B83F4-88D9-65B1-C48E-F12492E6A421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1F1F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ADE77-05AB-8049-3759-8E6E44D2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8" y="401279"/>
            <a:ext cx="10165080" cy="10064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Objectives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5EA8A9-BA9D-E5C0-A03C-231ADFF031DE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AE1BAE-42C5-C7DA-ABA0-8CB3D386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8" y="1966540"/>
            <a:ext cx="10515600" cy="3763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Enable real-time video communication.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Provide a collaborative, real-time whiteboard.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Support simultaneous multi-user document editing with online saving.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Ensure secure, synchronized access for all shared content.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Integrate multiple collaboration tools in one app.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740AA4-8B76-03B4-5A32-73656CB4506D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177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66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E8A00-9D56-0D16-2251-FB0A517CA0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CB61D-F0B2-FC06-C008-86167CFA0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447040"/>
            <a:ext cx="10586720" cy="77216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D4D4D4"/>
                </a:solidFill>
                <a:latin typeface="Impact" panose="020B0806030902050204" pitchFamily="34" charset="0"/>
              </a:rPr>
              <a:t>PROGRESS</a:t>
            </a:r>
            <a:endParaRPr lang="en-US" sz="4400" dirty="0">
              <a:solidFill>
                <a:srgbClr val="D4D4D4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D74E7-60C5-4A2A-F0B2-2B05697EB105}"/>
              </a:ext>
            </a:extLst>
          </p:cNvPr>
          <p:cNvGrpSpPr/>
          <p:nvPr/>
        </p:nvGrpSpPr>
        <p:grpSpPr>
          <a:xfrm>
            <a:off x="1910080" y="1828800"/>
            <a:ext cx="1097280" cy="1097280"/>
            <a:chOff x="2458720" y="1849120"/>
            <a:chExt cx="1097280" cy="10972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AF8611E-C3A9-DE28-C220-0EEB3D81D388}"/>
                </a:ext>
              </a:extLst>
            </p:cNvPr>
            <p:cNvSpPr/>
            <p:nvPr/>
          </p:nvSpPr>
          <p:spPr>
            <a:xfrm>
              <a:off x="2458720" y="1849120"/>
              <a:ext cx="1097280" cy="1097280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B3B673-91E7-BDB8-2A47-23287C682DA5}"/>
                </a:ext>
              </a:extLst>
            </p:cNvPr>
            <p:cNvSpPr/>
            <p:nvPr/>
          </p:nvSpPr>
          <p:spPr>
            <a:xfrm>
              <a:off x="2550160" y="1940560"/>
              <a:ext cx="914400" cy="914400"/>
            </a:xfrm>
            <a:prstGeom prst="ellipse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D4D4D4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15C883-F114-5055-69F8-0527276AFC51}"/>
              </a:ext>
            </a:extLst>
          </p:cNvPr>
          <p:cNvGrpSpPr/>
          <p:nvPr/>
        </p:nvGrpSpPr>
        <p:grpSpPr>
          <a:xfrm>
            <a:off x="4196080" y="1828800"/>
            <a:ext cx="1097280" cy="1097280"/>
            <a:chOff x="2458720" y="1849120"/>
            <a:chExt cx="1097280" cy="10972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781E66-9CC3-2AC3-4B60-DDA469729BA8}"/>
                </a:ext>
              </a:extLst>
            </p:cNvPr>
            <p:cNvSpPr/>
            <p:nvPr/>
          </p:nvSpPr>
          <p:spPr>
            <a:xfrm>
              <a:off x="2458720" y="1849120"/>
              <a:ext cx="1097280" cy="1097280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59D15F-6507-0826-0D7B-048E21498AA6}"/>
                </a:ext>
              </a:extLst>
            </p:cNvPr>
            <p:cNvSpPr/>
            <p:nvPr/>
          </p:nvSpPr>
          <p:spPr>
            <a:xfrm>
              <a:off x="2550160" y="1940560"/>
              <a:ext cx="914400" cy="914400"/>
            </a:xfrm>
            <a:prstGeom prst="ellipse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D4D4D4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7401A-E7D5-C2BB-004C-044EFDC1B233}"/>
              </a:ext>
            </a:extLst>
          </p:cNvPr>
          <p:cNvGrpSpPr/>
          <p:nvPr/>
        </p:nvGrpSpPr>
        <p:grpSpPr>
          <a:xfrm>
            <a:off x="6482080" y="1828800"/>
            <a:ext cx="1097280" cy="1097280"/>
            <a:chOff x="2458720" y="1849120"/>
            <a:chExt cx="1097280" cy="10972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A88FA97-84EC-D45B-BCBD-6D8E7CE155A5}"/>
                </a:ext>
              </a:extLst>
            </p:cNvPr>
            <p:cNvSpPr/>
            <p:nvPr/>
          </p:nvSpPr>
          <p:spPr>
            <a:xfrm>
              <a:off x="2458720" y="1849120"/>
              <a:ext cx="1097280" cy="1097280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10939B-17DC-AD10-EE13-A39D7CC3A3D1}"/>
                </a:ext>
              </a:extLst>
            </p:cNvPr>
            <p:cNvSpPr/>
            <p:nvPr/>
          </p:nvSpPr>
          <p:spPr>
            <a:xfrm>
              <a:off x="2550160" y="1940560"/>
              <a:ext cx="914400" cy="914400"/>
            </a:xfrm>
            <a:prstGeom prst="ellipse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D4D4D4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13B7C2-201F-DB82-3267-C08EB7F49C6A}"/>
              </a:ext>
            </a:extLst>
          </p:cNvPr>
          <p:cNvGrpSpPr/>
          <p:nvPr/>
        </p:nvGrpSpPr>
        <p:grpSpPr>
          <a:xfrm>
            <a:off x="8768080" y="1828800"/>
            <a:ext cx="1097280" cy="1097280"/>
            <a:chOff x="2458720" y="1849120"/>
            <a:chExt cx="1097280" cy="10972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0F305B3-38F0-7F02-C95D-AF7EA5A1842D}"/>
                </a:ext>
              </a:extLst>
            </p:cNvPr>
            <p:cNvSpPr/>
            <p:nvPr/>
          </p:nvSpPr>
          <p:spPr>
            <a:xfrm>
              <a:off x="2458720" y="1849120"/>
              <a:ext cx="1097280" cy="1097280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7D3907-4320-E576-EAC1-1CCDA738966E}"/>
                </a:ext>
              </a:extLst>
            </p:cNvPr>
            <p:cNvSpPr/>
            <p:nvPr/>
          </p:nvSpPr>
          <p:spPr>
            <a:xfrm>
              <a:off x="2550160" y="1940560"/>
              <a:ext cx="914400" cy="914400"/>
            </a:xfrm>
            <a:prstGeom prst="ellipse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D4D4D4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</a:rPr>
                <a:t>4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65716D3-DC33-4489-A13E-01ADF401D729}"/>
              </a:ext>
            </a:extLst>
          </p:cNvPr>
          <p:cNvSpPr/>
          <p:nvPr/>
        </p:nvSpPr>
        <p:spPr>
          <a:xfrm>
            <a:off x="2985135" y="2336800"/>
            <a:ext cx="1233169" cy="914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93C981-0814-A861-AA6C-59C73E0C0222}"/>
              </a:ext>
            </a:extLst>
          </p:cNvPr>
          <p:cNvSpPr/>
          <p:nvPr/>
        </p:nvSpPr>
        <p:spPr>
          <a:xfrm>
            <a:off x="5271135" y="2336800"/>
            <a:ext cx="1233169" cy="914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478231-03A4-052A-3419-B2F32ED7D90B}"/>
              </a:ext>
            </a:extLst>
          </p:cNvPr>
          <p:cNvSpPr/>
          <p:nvPr/>
        </p:nvSpPr>
        <p:spPr>
          <a:xfrm>
            <a:off x="7557135" y="2336800"/>
            <a:ext cx="1242059" cy="91440"/>
          </a:xfrm>
          <a:prstGeom prst="rect">
            <a:avLst/>
          </a:prstGeom>
          <a:noFill/>
          <a:ln>
            <a:solidFill>
              <a:srgbClr val="D4D4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DAF44-B025-460F-78D5-1B2BD71E2314}"/>
              </a:ext>
            </a:extLst>
          </p:cNvPr>
          <p:cNvSpPr txBox="1"/>
          <p:nvPr/>
        </p:nvSpPr>
        <p:spPr>
          <a:xfrm>
            <a:off x="1737360" y="3139441"/>
            <a:ext cx="1998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D4D4D4"/>
                </a:solidFill>
                <a:latin typeface="+mj-lt"/>
              </a:rPr>
              <a:t>100%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7A1591-DD8C-CFD0-AA98-0338FA2D4745}"/>
              </a:ext>
            </a:extLst>
          </p:cNvPr>
          <p:cNvSpPr txBox="1"/>
          <p:nvPr/>
        </p:nvSpPr>
        <p:spPr>
          <a:xfrm>
            <a:off x="4098966" y="3100158"/>
            <a:ext cx="1731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D4D4D4"/>
                </a:solidFill>
                <a:latin typeface="+mj-lt"/>
              </a:rPr>
              <a:t>100%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F18FD9-9709-E370-2203-28B0E37F266E}"/>
              </a:ext>
            </a:extLst>
          </p:cNvPr>
          <p:cNvSpPr txBox="1"/>
          <p:nvPr/>
        </p:nvSpPr>
        <p:spPr>
          <a:xfrm>
            <a:off x="6361331" y="3139439"/>
            <a:ext cx="1640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D4D4D4"/>
                </a:solidFill>
                <a:latin typeface="+mj-lt"/>
              </a:rPr>
              <a:t>100%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515DAF-0094-853F-B97A-421276ADEC4D}"/>
              </a:ext>
            </a:extLst>
          </p:cNvPr>
          <p:cNvSpPr txBox="1"/>
          <p:nvPr/>
        </p:nvSpPr>
        <p:spPr>
          <a:xfrm>
            <a:off x="8643434" y="3150544"/>
            <a:ext cx="1752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D4D4D4"/>
                </a:solidFill>
                <a:latin typeface="+mj-lt"/>
              </a:rPr>
              <a:t>100%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6AFC6F-9279-145E-9660-454B04526228}"/>
              </a:ext>
            </a:extLst>
          </p:cNvPr>
          <p:cNvSpPr txBox="1"/>
          <p:nvPr/>
        </p:nvSpPr>
        <p:spPr>
          <a:xfrm>
            <a:off x="1508760" y="4043680"/>
            <a:ext cx="1899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Team Formation &amp; Project Selection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51D020-5DE2-EBB3-C451-1555FC283DE4}"/>
              </a:ext>
            </a:extLst>
          </p:cNvPr>
          <p:cNvSpPr txBox="1"/>
          <p:nvPr/>
        </p:nvSpPr>
        <p:spPr>
          <a:xfrm>
            <a:off x="3355340" y="4043680"/>
            <a:ext cx="277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Design </a:t>
            </a:r>
          </a:p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&amp; Implementation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9343C7-D7E6-E990-1C7E-537349AD56E0}"/>
              </a:ext>
            </a:extLst>
          </p:cNvPr>
          <p:cNvSpPr txBox="1"/>
          <p:nvPr/>
        </p:nvSpPr>
        <p:spPr>
          <a:xfrm>
            <a:off x="5641340" y="4043678"/>
            <a:ext cx="277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Integrating Advanced Features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455390-2991-693F-17DE-B5C81CD35E08}"/>
              </a:ext>
            </a:extLst>
          </p:cNvPr>
          <p:cNvSpPr txBox="1"/>
          <p:nvPr/>
        </p:nvSpPr>
        <p:spPr>
          <a:xfrm>
            <a:off x="7927340" y="4091757"/>
            <a:ext cx="277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Final Product </a:t>
            </a:r>
          </a:p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&amp; </a:t>
            </a:r>
          </a:p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08614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8" y="428275"/>
            <a:ext cx="10649302" cy="10064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Framework, Technology And Tools Being Used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E5F889-2E59-D029-4F58-BAF8A040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3" y="1840819"/>
            <a:ext cx="5099492" cy="21235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1C4262-CB02-CC60-6A5E-2AF700AF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" y="4070229"/>
            <a:ext cx="4650780" cy="24404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BF6675-D570-0538-3D55-8961C80FA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885" y="2132322"/>
            <a:ext cx="6260554" cy="3285184"/>
          </a:xfrm>
          <a:prstGeom prst="rect">
            <a:avLst/>
          </a:prstGeom>
        </p:spPr>
      </p:pic>
      <p:pic>
        <p:nvPicPr>
          <p:cNvPr id="22" name="Picture 21" descr="A colorful square with rectangles&#10;&#10;Description automatically generated with medium confidence">
            <a:extLst>
              <a:ext uri="{FF2B5EF4-FFF2-40B4-BE49-F238E27FC236}">
                <a16:creationId xmlns:a16="http://schemas.microsoft.com/office/drawing/2014/main" id="{76DC2258-900E-744F-5075-3B6FE8E435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3" y="2041693"/>
            <a:ext cx="706985" cy="706985"/>
          </a:xfrm>
          <a:prstGeom prst="roundRect">
            <a:avLst>
              <a:gd name="adj" fmla="val 23852"/>
            </a:avLst>
          </a:prstGeom>
        </p:spPr>
      </p:pic>
      <p:pic>
        <p:nvPicPr>
          <p:cNvPr id="23" name="Picture 22" descr="A graphic design tool with a pen and squares&#10;&#10;Description automatically generated">
            <a:extLst>
              <a:ext uri="{FF2B5EF4-FFF2-40B4-BE49-F238E27FC236}">
                <a16:creationId xmlns:a16="http://schemas.microsoft.com/office/drawing/2014/main" id="{9F0BB057-5DB8-F3AE-3B2C-150953D520A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9" y="4165291"/>
            <a:ext cx="704088" cy="704088"/>
          </a:xfrm>
          <a:prstGeom prst="roundRect">
            <a:avLst>
              <a:gd name="adj" fmla="val 22890"/>
            </a:avLst>
          </a:prstGeom>
        </p:spPr>
      </p:pic>
      <p:pic>
        <p:nvPicPr>
          <p:cNvPr id="24" name="Picture 23" descr="A blue and white gears&#10;&#10;Description automatically generated">
            <a:extLst>
              <a:ext uri="{FF2B5EF4-FFF2-40B4-BE49-F238E27FC236}">
                <a16:creationId xmlns:a16="http://schemas.microsoft.com/office/drawing/2014/main" id="{15F13B44-B588-42F9-52AB-E404A3180DE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38" y="2340766"/>
            <a:ext cx="815823" cy="8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0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28" y="401279"/>
            <a:ext cx="10680700" cy="10064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Identification Of Individual Responsibility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1B939A8C-EA0E-BA21-0A16-C03F0CD4C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542681"/>
              </p:ext>
            </p:extLst>
          </p:nvPr>
        </p:nvGraphicFramePr>
        <p:xfrm>
          <a:off x="0" y="1798872"/>
          <a:ext cx="12192000" cy="507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3414356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125409815"/>
                    </a:ext>
                  </a:extLst>
                </a:gridCol>
              </a:tblGrid>
              <a:tr h="2539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Poppins" panose="00000500000000000000" pitchFamily="2" charset="0"/>
                        </a:rPr>
                        <a:t>Sambhaji Shinde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( </a:t>
                      </a: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Backend Developer</a:t>
                      </a: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)</a:t>
                      </a:r>
                      <a:endParaRPr kumimoji="0" 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P Neue Montreal Medium" panose="00000600000000000000" pitchFamily="50" charset="0"/>
                        <a:ea typeface="PP Neue Montreal Medium" panose="00000600000000000000" pitchFamily="50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Poppins" panose="00000500000000000000" pitchFamily="2" charset="0"/>
                        </a:rPr>
                        <a:t>Saurabh Sahalugde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( System Design, Documentation maintaining 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P Neue Montreal Medium" panose="00000600000000000000" pitchFamily="50" charset="0"/>
                        <a:ea typeface="PP Neue Montreal Medium" panose="00000600000000000000" pitchFamily="50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406560"/>
                  </a:ext>
                </a:extLst>
              </a:tr>
              <a:tr h="25397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Poppins" panose="00000500000000000000" pitchFamily="2" charset="0"/>
                        </a:rPr>
                        <a:t>Varad Puranik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(</a:t>
                      </a: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UI/UX Designer</a:t>
                      </a: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, </a:t>
                      </a: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Frontend Developer </a:t>
                      </a: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)</a:t>
                      </a:r>
                      <a:endParaRPr kumimoji="0" 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P Neue Montreal Medium" panose="00000600000000000000" pitchFamily="50" charset="0"/>
                        <a:ea typeface="PP Neue Montreal Medium" panose="00000600000000000000" pitchFamily="50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31316"/>
                        </a:solidFill>
                        <a:effectLst/>
                        <a:uLnTx/>
                        <a:uFillTx/>
                        <a:latin typeface="PP Neue Montreal Medium" panose="00000600000000000000" pitchFamily="50" charset="0"/>
                        <a:ea typeface="PP Neue Montreal Medium" panose="00000600000000000000" pitchFamily="50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18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689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09D69-CA49-C9C4-0EE9-6201D7898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31EC7-C210-7A17-78CE-0DB39A540ECD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FDA3F-B70B-D300-22CB-91B9F61B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28" y="401279"/>
            <a:ext cx="10680700" cy="10064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Final Website Images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239F31-08BD-FAF0-D4BC-1D60288B14F8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49C21AF-CCDF-9AEF-0211-029FFFC96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72" y="1407754"/>
            <a:ext cx="4589077" cy="252244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5E3002-3FB4-3559-E6E7-5384208E4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93" y="1407753"/>
            <a:ext cx="4861249" cy="25224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4045A5-C2E3-AF44-EE3A-591586FC0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8" y="4088358"/>
            <a:ext cx="4634204" cy="25699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3E7E79-92BD-A535-ACD9-D7F5E4FA4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93" y="4088358"/>
            <a:ext cx="4861249" cy="25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22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60" y="401279"/>
            <a:ext cx="10165080" cy="10064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E876E2-7D9D-9F93-41ED-2811BC89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2" y="1753229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In conclusion, we have understood that MeetHub provides users with a versatile platform for communication and collaboration within communities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The User flow outlines the basic steps users typically follow when interacting with MeetHub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Despite its simplicity, the flowchart reflects the user-friendly nature of MeetHub, making it easy for individuals to navigate and engage with various communities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.</a:t>
            </a:r>
            <a:r>
              <a:rPr lang="en-US" sz="2800" dirty="0">
                <a:solidFill>
                  <a:schemeClr val="bg1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 </a:t>
            </a:r>
          </a:p>
          <a:p>
            <a:endParaRPr lang="en-US" dirty="0">
              <a:solidFill>
                <a:schemeClr val="bg1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79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Impact</vt:lpstr>
      <vt:lpstr>PP Neue Montreal Medium</vt:lpstr>
      <vt:lpstr>Office Theme</vt:lpstr>
      <vt:lpstr>MEETHUB Your Community, Your Space, Your Way</vt:lpstr>
      <vt:lpstr>Content</vt:lpstr>
      <vt:lpstr>MeetHub</vt:lpstr>
      <vt:lpstr>Objectives</vt:lpstr>
      <vt:lpstr>PROGRESS</vt:lpstr>
      <vt:lpstr>Framework, Technology And Tools Being Used</vt:lpstr>
      <vt:lpstr>Identification Of Individual Responsibility</vt:lpstr>
      <vt:lpstr>Final Website Images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Varad Puranik 2022 AIDS</dc:creator>
  <cp:lastModifiedBy>Sambhaji Shinde</cp:lastModifiedBy>
  <cp:revision>5</cp:revision>
  <dcterms:created xsi:type="dcterms:W3CDTF">2024-08-30T18:13:10Z</dcterms:created>
  <dcterms:modified xsi:type="dcterms:W3CDTF">2024-11-14T17:32:44Z</dcterms:modified>
</cp:coreProperties>
</file>