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DBF14-D12A-469B-A7C6-9B0D95EA2C22}" v="636" dt="2022-03-01T20:27:17.416"/>
    <p1510:client id="{DF68D0F2-678F-816E-4783-CAF4B059B427}" v="242" dt="2022-03-02T05:49:50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F1774-C966-4C64-8893-3966E96420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5B069F-5F5A-4EEA-8D96-AFE012B10F30}">
      <dgm:prSet/>
      <dgm:spPr/>
      <dgm:t>
        <a:bodyPr/>
        <a:lstStyle/>
        <a:p>
          <a:r>
            <a:rPr lang="en-US"/>
            <a:t>Make it more User Friendly</a:t>
          </a:r>
        </a:p>
      </dgm:t>
    </dgm:pt>
    <dgm:pt modelId="{ED9F4B29-0940-457C-B3EE-B9745F0231DA}" type="parTrans" cxnId="{5FE5D6DF-DE2E-487C-9BB7-199B73C85E65}">
      <dgm:prSet/>
      <dgm:spPr/>
      <dgm:t>
        <a:bodyPr/>
        <a:lstStyle/>
        <a:p>
          <a:endParaRPr lang="en-US"/>
        </a:p>
      </dgm:t>
    </dgm:pt>
    <dgm:pt modelId="{4736C616-D80F-4031-94C9-CEFCA76089A7}" type="sibTrans" cxnId="{5FE5D6DF-DE2E-487C-9BB7-199B73C85E65}">
      <dgm:prSet/>
      <dgm:spPr/>
      <dgm:t>
        <a:bodyPr/>
        <a:lstStyle/>
        <a:p>
          <a:endParaRPr lang="en-US"/>
        </a:p>
      </dgm:t>
    </dgm:pt>
    <dgm:pt modelId="{0170A213-1EC5-4683-B0D3-2FC66DDEC988}">
      <dgm:prSet/>
      <dgm:spPr/>
      <dgm:t>
        <a:bodyPr/>
        <a:lstStyle/>
        <a:p>
          <a:r>
            <a:rPr lang="en-US"/>
            <a:t>Real time authentication</a:t>
          </a:r>
        </a:p>
      </dgm:t>
    </dgm:pt>
    <dgm:pt modelId="{A029DE29-E188-4AED-B9F5-B473CB0BC3F1}" type="parTrans" cxnId="{A1A0D2EA-9086-4386-B9B9-A0884E5027DD}">
      <dgm:prSet/>
      <dgm:spPr/>
      <dgm:t>
        <a:bodyPr/>
        <a:lstStyle/>
        <a:p>
          <a:endParaRPr lang="en-US"/>
        </a:p>
      </dgm:t>
    </dgm:pt>
    <dgm:pt modelId="{C0E53FED-11AE-4B81-8640-80812BE3885A}" type="sibTrans" cxnId="{A1A0D2EA-9086-4386-B9B9-A0884E5027DD}">
      <dgm:prSet/>
      <dgm:spPr/>
      <dgm:t>
        <a:bodyPr/>
        <a:lstStyle/>
        <a:p>
          <a:endParaRPr lang="en-US"/>
        </a:p>
      </dgm:t>
    </dgm:pt>
    <dgm:pt modelId="{511680D0-FC1E-47B6-BAC1-CF10172F247F}">
      <dgm:prSet/>
      <dgm:spPr/>
      <dgm:t>
        <a:bodyPr/>
        <a:lstStyle/>
        <a:p>
          <a:r>
            <a:rPr lang="en-US"/>
            <a:t>Make the website more secure</a:t>
          </a:r>
        </a:p>
      </dgm:t>
    </dgm:pt>
    <dgm:pt modelId="{DF166CA1-A24B-46B1-A5B5-922563165372}" type="parTrans" cxnId="{262FFE4E-4584-4DA9-A555-6F51F36FA313}">
      <dgm:prSet/>
      <dgm:spPr/>
      <dgm:t>
        <a:bodyPr/>
        <a:lstStyle/>
        <a:p>
          <a:endParaRPr lang="en-US"/>
        </a:p>
      </dgm:t>
    </dgm:pt>
    <dgm:pt modelId="{771FB6F0-B08F-4EC4-BA4F-E770B208BEA3}" type="sibTrans" cxnId="{262FFE4E-4584-4DA9-A555-6F51F36FA313}">
      <dgm:prSet/>
      <dgm:spPr/>
      <dgm:t>
        <a:bodyPr/>
        <a:lstStyle/>
        <a:p>
          <a:endParaRPr lang="en-US"/>
        </a:p>
      </dgm:t>
    </dgm:pt>
    <dgm:pt modelId="{A364DB1E-B2F9-447F-9000-22056BCF0760}" type="pres">
      <dgm:prSet presAssocID="{8C4F1774-C966-4C64-8893-3966E964202E}" presName="root" presStyleCnt="0">
        <dgm:presLayoutVars>
          <dgm:dir/>
          <dgm:resizeHandles val="exact"/>
        </dgm:presLayoutVars>
      </dgm:prSet>
      <dgm:spPr/>
    </dgm:pt>
    <dgm:pt modelId="{5C76A003-6447-4D46-9EAF-EF65BC9D83AF}" type="pres">
      <dgm:prSet presAssocID="{885B069F-5F5A-4EEA-8D96-AFE012B10F30}" presName="compNode" presStyleCnt="0"/>
      <dgm:spPr/>
    </dgm:pt>
    <dgm:pt modelId="{B1367D7B-2B82-4CF2-9931-C0D6CC769CCD}" type="pres">
      <dgm:prSet presAssocID="{885B069F-5F5A-4EEA-8D96-AFE012B10F30}" presName="bgRect" presStyleLbl="bgShp" presStyleIdx="0" presStyleCnt="3"/>
      <dgm:spPr/>
    </dgm:pt>
    <dgm:pt modelId="{6A42B8E3-2A8D-49EF-BE42-617B1A03874D}" type="pres">
      <dgm:prSet presAssocID="{885B069F-5F5A-4EEA-8D96-AFE012B10F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6BDB1E3-35BA-4D92-8C4F-FD9C470CAB33}" type="pres">
      <dgm:prSet presAssocID="{885B069F-5F5A-4EEA-8D96-AFE012B10F30}" presName="spaceRect" presStyleCnt="0"/>
      <dgm:spPr/>
    </dgm:pt>
    <dgm:pt modelId="{FB6BA30C-B8EA-4AD3-9E21-289CEF791511}" type="pres">
      <dgm:prSet presAssocID="{885B069F-5F5A-4EEA-8D96-AFE012B10F30}" presName="parTx" presStyleLbl="revTx" presStyleIdx="0" presStyleCnt="3">
        <dgm:presLayoutVars>
          <dgm:chMax val="0"/>
          <dgm:chPref val="0"/>
        </dgm:presLayoutVars>
      </dgm:prSet>
      <dgm:spPr/>
    </dgm:pt>
    <dgm:pt modelId="{DDE9DC67-0E1A-47B6-9824-7339A7D17BF4}" type="pres">
      <dgm:prSet presAssocID="{4736C616-D80F-4031-94C9-CEFCA76089A7}" presName="sibTrans" presStyleCnt="0"/>
      <dgm:spPr/>
    </dgm:pt>
    <dgm:pt modelId="{736DA732-C8C5-4BF9-BD93-31EB5CB8041C}" type="pres">
      <dgm:prSet presAssocID="{0170A213-1EC5-4683-B0D3-2FC66DDEC988}" presName="compNode" presStyleCnt="0"/>
      <dgm:spPr/>
    </dgm:pt>
    <dgm:pt modelId="{4EF972EE-742A-46EA-813F-5907B0507084}" type="pres">
      <dgm:prSet presAssocID="{0170A213-1EC5-4683-B0D3-2FC66DDEC988}" presName="bgRect" presStyleLbl="bgShp" presStyleIdx="1" presStyleCnt="3"/>
      <dgm:spPr/>
    </dgm:pt>
    <dgm:pt modelId="{726D06A1-287A-4D15-B5F5-4ABAAF64D78E}" type="pres">
      <dgm:prSet presAssocID="{0170A213-1EC5-4683-B0D3-2FC66DDEC9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7936AAA-AF77-49DD-960D-9C627230EC09}" type="pres">
      <dgm:prSet presAssocID="{0170A213-1EC5-4683-B0D3-2FC66DDEC988}" presName="spaceRect" presStyleCnt="0"/>
      <dgm:spPr/>
    </dgm:pt>
    <dgm:pt modelId="{381165FD-D47E-41F6-ADE4-A87F6D9C8F61}" type="pres">
      <dgm:prSet presAssocID="{0170A213-1EC5-4683-B0D3-2FC66DDEC988}" presName="parTx" presStyleLbl="revTx" presStyleIdx="1" presStyleCnt="3">
        <dgm:presLayoutVars>
          <dgm:chMax val="0"/>
          <dgm:chPref val="0"/>
        </dgm:presLayoutVars>
      </dgm:prSet>
      <dgm:spPr/>
    </dgm:pt>
    <dgm:pt modelId="{83A150A0-517E-4193-AE8F-7952789F1702}" type="pres">
      <dgm:prSet presAssocID="{C0E53FED-11AE-4B81-8640-80812BE3885A}" presName="sibTrans" presStyleCnt="0"/>
      <dgm:spPr/>
    </dgm:pt>
    <dgm:pt modelId="{6DA1207C-C12C-41A3-998B-122769C3D293}" type="pres">
      <dgm:prSet presAssocID="{511680D0-FC1E-47B6-BAC1-CF10172F247F}" presName="compNode" presStyleCnt="0"/>
      <dgm:spPr/>
    </dgm:pt>
    <dgm:pt modelId="{6C1F0BBC-72AB-438D-B4FB-438FB6205480}" type="pres">
      <dgm:prSet presAssocID="{511680D0-FC1E-47B6-BAC1-CF10172F247F}" presName="bgRect" presStyleLbl="bgShp" presStyleIdx="2" presStyleCnt="3"/>
      <dgm:spPr/>
    </dgm:pt>
    <dgm:pt modelId="{1D7103A1-CAE0-46B5-84F1-D735F635B828}" type="pres">
      <dgm:prSet presAssocID="{511680D0-FC1E-47B6-BAC1-CF10172F24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D2999FB-4FB0-40EC-92FE-DF7F598F5405}" type="pres">
      <dgm:prSet presAssocID="{511680D0-FC1E-47B6-BAC1-CF10172F247F}" presName="spaceRect" presStyleCnt="0"/>
      <dgm:spPr/>
    </dgm:pt>
    <dgm:pt modelId="{872BEC0C-A4F9-4519-8DC5-382477AB8EED}" type="pres">
      <dgm:prSet presAssocID="{511680D0-FC1E-47B6-BAC1-CF10172F24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F6A31E-9800-4C28-9614-AA9B2337A15E}" type="presOf" srcId="{8C4F1774-C966-4C64-8893-3966E964202E}" destId="{A364DB1E-B2F9-447F-9000-22056BCF0760}" srcOrd="0" destOrd="0" presId="urn:microsoft.com/office/officeart/2018/2/layout/IconVerticalSolidList"/>
    <dgm:cxn modelId="{977E5844-0579-422F-A83D-76B99903D48B}" type="presOf" srcId="{0170A213-1EC5-4683-B0D3-2FC66DDEC988}" destId="{381165FD-D47E-41F6-ADE4-A87F6D9C8F61}" srcOrd="0" destOrd="0" presId="urn:microsoft.com/office/officeart/2018/2/layout/IconVerticalSolidList"/>
    <dgm:cxn modelId="{262FFE4E-4584-4DA9-A555-6F51F36FA313}" srcId="{8C4F1774-C966-4C64-8893-3966E964202E}" destId="{511680D0-FC1E-47B6-BAC1-CF10172F247F}" srcOrd="2" destOrd="0" parTransId="{DF166CA1-A24B-46B1-A5B5-922563165372}" sibTransId="{771FB6F0-B08F-4EC4-BA4F-E770B208BEA3}"/>
    <dgm:cxn modelId="{3D904289-6CD7-468C-8493-84873091AFA7}" type="presOf" srcId="{885B069F-5F5A-4EEA-8D96-AFE012B10F30}" destId="{FB6BA30C-B8EA-4AD3-9E21-289CEF791511}" srcOrd="0" destOrd="0" presId="urn:microsoft.com/office/officeart/2018/2/layout/IconVerticalSolidList"/>
    <dgm:cxn modelId="{5FE5D6DF-DE2E-487C-9BB7-199B73C85E65}" srcId="{8C4F1774-C966-4C64-8893-3966E964202E}" destId="{885B069F-5F5A-4EEA-8D96-AFE012B10F30}" srcOrd="0" destOrd="0" parTransId="{ED9F4B29-0940-457C-B3EE-B9745F0231DA}" sibTransId="{4736C616-D80F-4031-94C9-CEFCA76089A7}"/>
    <dgm:cxn modelId="{A1A0D2EA-9086-4386-B9B9-A0884E5027DD}" srcId="{8C4F1774-C966-4C64-8893-3966E964202E}" destId="{0170A213-1EC5-4683-B0D3-2FC66DDEC988}" srcOrd="1" destOrd="0" parTransId="{A029DE29-E188-4AED-B9F5-B473CB0BC3F1}" sibTransId="{C0E53FED-11AE-4B81-8640-80812BE3885A}"/>
    <dgm:cxn modelId="{082C32FF-A07D-4895-961D-48587BA6DC99}" type="presOf" srcId="{511680D0-FC1E-47B6-BAC1-CF10172F247F}" destId="{872BEC0C-A4F9-4519-8DC5-382477AB8EED}" srcOrd="0" destOrd="0" presId="urn:microsoft.com/office/officeart/2018/2/layout/IconVerticalSolidList"/>
    <dgm:cxn modelId="{65D20102-A14C-409F-AA55-ADE196A32FEF}" type="presParOf" srcId="{A364DB1E-B2F9-447F-9000-22056BCF0760}" destId="{5C76A003-6447-4D46-9EAF-EF65BC9D83AF}" srcOrd="0" destOrd="0" presId="urn:microsoft.com/office/officeart/2018/2/layout/IconVerticalSolidList"/>
    <dgm:cxn modelId="{897050C1-1728-4A84-B258-5C2977D79294}" type="presParOf" srcId="{5C76A003-6447-4D46-9EAF-EF65BC9D83AF}" destId="{B1367D7B-2B82-4CF2-9931-C0D6CC769CCD}" srcOrd="0" destOrd="0" presId="urn:microsoft.com/office/officeart/2018/2/layout/IconVerticalSolidList"/>
    <dgm:cxn modelId="{ABDEDDFD-E4CC-4BE6-B370-F1ECD81B2769}" type="presParOf" srcId="{5C76A003-6447-4D46-9EAF-EF65BC9D83AF}" destId="{6A42B8E3-2A8D-49EF-BE42-617B1A03874D}" srcOrd="1" destOrd="0" presId="urn:microsoft.com/office/officeart/2018/2/layout/IconVerticalSolidList"/>
    <dgm:cxn modelId="{2079B32E-A977-41C1-898E-E12738FE92F3}" type="presParOf" srcId="{5C76A003-6447-4D46-9EAF-EF65BC9D83AF}" destId="{C6BDB1E3-35BA-4D92-8C4F-FD9C470CAB33}" srcOrd="2" destOrd="0" presId="urn:microsoft.com/office/officeart/2018/2/layout/IconVerticalSolidList"/>
    <dgm:cxn modelId="{D9ACCB52-4C5E-4801-8098-012A6DF16E9F}" type="presParOf" srcId="{5C76A003-6447-4D46-9EAF-EF65BC9D83AF}" destId="{FB6BA30C-B8EA-4AD3-9E21-289CEF791511}" srcOrd="3" destOrd="0" presId="urn:microsoft.com/office/officeart/2018/2/layout/IconVerticalSolidList"/>
    <dgm:cxn modelId="{0B0CBDA8-FBA2-46F0-B724-716ECCE1A3F9}" type="presParOf" srcId="{A364DB1E-B2F9-447F-9000-22056BCF0760}" destId="{DDE9DC67-0E1A-47B6-9824-7339A7D17BF4}" srcOrd="1" destOrd="0" presId="urn:microsoft.com/office/officeart/2018/2/layout/IconVerticalSolidList"/>
    <dgm:cxn modelId="{6CD8F7F0-DF8A-4790-9AA7-C80C0F251B30}" type="presParOf" srcId="{A364DB1E-B2F9-447F-9000-22056BCF0760}" destId="{736DA732-C8C5-4BF9-BD93-31EB5CB8041C}" srcOrd="2" destOrd="0" presId="urn:microsoft.com/office/officeart/2018/2/layout/IconVerticalSolidList"/>
    <dgm:cxn modelId="{95FC7D39-55E4-49D1-AA3E-C07E80B982CC}" type="presParOf" srcId="{736DA732-C8C5-4BF9-BD93-31EB5CB8041C}" destId="{4EF972EE-742A-46EA-813F-5907B0507084}" srcOrd="0" destOrd="0" presId="urn:microsoft.com/office/officeart/2018/2/layout/IconVerticalSolidList"/>
    <dgm:cxn modelId="{3551DBEB-8170-4AB8-B77E-66CB79E472D8}" type="presParOf" srcId="{736DA732-C8C5-4BF9-BD93-31EB5CB8041C}" destId="{726D06A1-287A-4D15-B5F5-4ABAAF64D78E}" srcOrd="1" destOrd="0" presId="urn:microsoft.com/office/officeart/2018/2/layout/IconVerticalSolidList"/>
    <dgm:cxn modelId="{43722E14-7D88-4279-92C5-174BD531CDC6}" type="presParOf" srcId="{736DA732-C8C5-4BF9-BD93-31EB5CB8041C}" destId="{97936AAA-AF77-49DD-960D-9C627230EC09}" srcOrd="2" destOrd="0" presId="urn:microsoft.com/office/officeart/2018/2/layout/IconVerticalSolidList"/>
    <dgm:cxn modelId="{FD7F3C7A-45A0-4BA9-8888-2E18B3B8A389}" type="presParOf" srcId="{736DA732-C8C5-4BF9-BD93-31EB5CB8041C}" destId="{381165FD-D47E-41F6-ADE4-A87F6D9C8F61}" srcOrd="3" destOrd="0" presId="urn:microsoft.com/office/officeart/2018/2/layout/IconVerticalSolidList"/>
    <dgm:cxn modelId="{E7CDA301-875B-427B-98D4-B5BA65FC7DE0}" type="presParOf" srcId="{A364DB1E-B2F9-447F-9000-22056BCF0760}" destId="{83A150A0-517E-4193-AE8F-7952789F1702}" srcOrd="3" destOrd="0" presId="urn:microsoft.com/office/officeart/2018/2/layout/IconVerticalSolidList"/>
    <dgm:cxn modelId="{4CB8413D-3E6F-435E-B2EF-B85AE7679ED7}" type="presParOf" srcId="{A364DB1E-B2F9-447F-9000-22056BCF0760}" destId="{6DA1207C-C12C-41A3-998B-122769C3D293}" srcOrd="4" destOrd="0" presId="urn:microsoft.com/office/officeart/2018/2/layout/IconVerticalSolidList"/>
    <dgm:cxn modelId="{5A2A5CE8-71D5-4E54-B2A6-B6D71676F6F3}" type="presParOf" srcId="{6DA1207C-C12C-41A3-998B-122769C3D293}" destId="{6C1F0BBC-72AB-438D-B4FB-438FB6205480}" srcOrd="0" destOrd="0" presId="urn:microsoft.com/office/officeart/2018/2/layout/IconVerticalSolidList"/>
    <dgm:cxn modelId="{66876C69-EA2B-4C83-882A-7A2738FE8B45}" type="presParOf" srcId="{6DA1207C-C12C-41A3-998B-122769C3D293}" destId="{1D7103A1-CAE0-46B5-84F1-D735F635B828}" srcOrd="1" destOrd="0" presId="urn:microsoft.com/office/officeart/2018/2/layout/IconVerticalSolidList"/>
    <dgm:cxn modelId="{A47726EE-2912-4C5E-926B-5217988CFBC7}" type="presParOf" srcId="{6DA1207C-C12C-41A3-998B-122769C3D293}" destId="{CD2999FB-4FB0-40EC-92FE-DF7F598F5405}" srcOrd="2" destOrd="0" presId="urn:microsoft.com/office/officeart/2018/2/layout/IconVerticalSolidList"/>
    <dgm:cxn modelId="{D2E32882-91FD-4189-B652-272BD662BF78}" type="presParOf" srcId="{6DA1207C-C12C-41A3-998B-122769C3D293}" destId="{872BEC0C-A4F9-4519-8DC5-382477AB8E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67D7B-2B82-4CF2-9931-C0D6CC769CCD}">
      <dsp:nvSpPr>
        <dsp:cNvPr id="0" name=""/>
        <dsp:cNvSpPr/>
      </dsp:nvSpPr>
      <dsp:spPr>
        <a:xfrm>
          <a:off x="0" y="556"/>
          <a:ext cx="6858000" cy="13031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2B8E3-2A8D-49EF-BE42-617B1A03874D}">
      <dsp:nvSpPr>
        <dsp:cNvPr id="0" name=""/>
        <dsp:cNvSpPr/>
      </dsp:nvSpPr>
      <dsp:spPr>
        <a:xfrm>
          <a:off x="394214" y="293774"/>
          <a:ext cx="716753" cy="7167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BA30C-B8EA-4AD3-9E21-289CEF791511}">
      <dsp:nvSpPr>
        <dsp:cNvPr id="0" name=""/>
        <dsp:cNvSpPr/>
      </dsp:nvSpPr>
      <dsp:spPr>
        <a:xfrm>
          <a:off x="1505182" y="556"/>
          <a:ext cx="5352817" cy="130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1" tIns="137921" rIns="137921" bIns="13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it more User Friendly</a:t>
          </a:r>
        </a:p>
      </dsp:txBody>
      <dsp:txXfrm>
        <a:off x="1505182" y="556"/>
        <a:ext cx="5352817" cy="1303188"/>
      </dsp:txXfrm>
    </dsp:sp>
    <dsp:sp modelId="{4EF972EE-742A-46EA-813F-5907B0507084}">
      <dsp:nvSpPr>
        <dsp:cNvPr id="0" name=""/>
        <dsp:cNvSpPr/>
      </dsp:nvSpPr>
      <dsp:spPr>
        <a:xfrm>
          <a:off x="0" y="1629542"/>
          <a:ext cx="6858000" cy="13031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D06A1-287A-4D15-B5F5-4ABAAF64D78E}">
      <dsp:nvSpPr>
        <dsp:cNvPr id="0" name=""/>
        <dsp:cNvSpPr/>
      </dsp:nvSpPr>
      <dsp:spPr>
        <a:xfrm>
          <a:off x="394214" y="1922760"/>
          <a:ext cx="716753" cy="7167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165FD-D47E-41F6-ADE4-A87F6D9C8F61}">
      <dsp:nvSpPr>
        <dsp:cNvPr id="0" name=""/>
        <dsp:cNvSpPr/>
      </dsp:nvSpPr>
      <dsp:spPr>
        <a:xfrm>
          <a:off x="1505182" y="1629542"/>
          <a:ext cx="5352817" cy="130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1" tIns="137921" rIns="137921" bIns="13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 time authentication</a:t>
          </a:r>
        </a:p>
      </dsp:txBody>
      <dsp:txXfrm>
        <a:off x="1505182" y="1629542"/>
        <a:ext cx="5352817" cy="1303188"/>
      </dsp:txXfrm>
    </dsp:sp>
    <dsp:sp modelId="{6C1F0BBC-72AB-438D-B4FB-438FB6205480}">
      <dsp:nvSpPr>
        <dsp:cNvPr id="0" name=""/>
        <dsp:cNvSpPr/>
      </dsp:nvSpPr>
      <dsp:spPr>
        <a:xfrm>
          <a:off x="0" y="3258528"/>
          <a:ext cx="6858000" cy="13031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103A1-CAE0-46B5-84F1-D735F635B828}">
      <dsp:nvSpPr>
        <dsp:cNvPr id="0" name=""/>
        <dsp:cNvSpPr/>
      </dsp:nvSpPr>
      <dsp:spPr>
        <a:xfrm>
          <a:off x="394214" y="3551745"/>
          <a:ext cx="716753" cy="7167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BEC0C-A4F9-4519-8DC5-382477AB8EED}">
      <dsp:nvSpPr>
        <dsp:cNvPr id="0" name=""/>
        <dsp:cNvSpPr/>
      </dsp:nvSpPr>
      <dsp:spPr>
        <a:xfrm>
          <a:off x="1505182" y="3258528"/>
          <a:ext cx="5352817" cy="130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21" tIns="137921" rIns="137921" bIns="13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the website more secure</a:t>
          </a:r>
        </a:p>
      </dsp:txBody>
      <dsp:txXfrm>
        <a:off x="1505182" y="3258528"/>
        <a:ext cx="5352817" cy="1303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3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4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8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2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5" name="Rectangle 3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F698F-C385-4264-A98D-B368FE1AF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8" r="11309" b="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66" name="Freeform: Shape 33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TEAM MEMBERS</a:t>
            </a:r>
            <a:endParaRPr lang="en-US" sz="1700"/>
          </a:p>
          <a:p>
            <a:pPr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/>
              <a:t>RIYA CHOUDHARI</a:t>
            </a:r>
          </a:p>
          <a:p>
            <a:pPr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/>
              <a:t>SAHANA VITTAL</a:t>
            </a:r>
          </a:p>
          <a:p>
            <a:pPr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/>
              <a:t>SAMBHAV JAIN</a:t>
            </a:r>
          </a:p>
          <a:p>
            <a:pPr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/>
              <a:t>SOURABH GOMARE</a:t>
            </a:r>
          </a:p>
          <a:p>
            <a:pPr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/>
              <a:t>SHAKIL E S</a:t>
            </a:r>
          </a:p>
          <a:p>
            <a:pPr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/>
              <a:t>THANISHQ MADDI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1523990"/>
            <a:ext cx="4572000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spc="700"/>
              <a:t>Hotel Booking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DC0D4-3337-47E0-899C-B3253481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Future Enhancement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B1B06B9-FB2A-4142-AC07-C0973C58C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160364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18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pen book with pen on desk">
            <a:extLst>
              <a:ext uri="{FF2B5EF4-FFF2-40B4-BE49-F238E27FC236}">
                <a16:creationId xmlns:a16="http://schemas.microsoft.com/office/drawing/2014/main" id="{8CD949C1-3A39-450B-87C0-F661610E1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00" r="11754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F355-DE30-4CB8-AA22-34E8E7BE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Digitalizing the Room Booking of a Hotel through a web application.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8723D-E7A1-4782-83D1-FEC2C65E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PROBLEM STATEMENT</a:t>
            </a:r>
            <a:endParaRPr lang="en-US" sz="3200">
              <a:ea typeface="+mj-lt"/>
              <a:cs typeface="+mj-lt"/>
            </a:endParaRP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1448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81AC-8990-4669-A20C-668A266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98" y="287547"/>
            <a:ext cx="10668000" cy="1524000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DESIGN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D6815F4-F818-435D-AC61-D61633C4AE0E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r="-1235" b="9598"/>
          <a:stretch/>
        </p:blipFill>
        <p:spPr>
          <a:xfrm>
            <a:off x="588705" y="1713801"/>
            <a:ext cx="993414" cy="87840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0FA454-C155-4886-962F-55E12311CFB6}"/>
              </a:ext>
            </a:extLst>
          </p:cNvPr>
          <p:cNvCxnSpPr/>
          <p:nvPr/>
        </p:nvCxnSpPr>
        <p:spPr>
          <a:xfrm flipV="1">
            <a:off x="1584384" y="2218427"/>
            <a:ext cx="1590135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DACEEB-1F70-4706-B9DB-F7E55FD92FAD}"/>
              </a:ext>
            </a:extLst>
          </p:cNvPr>
          <p:cNvSpPr txBox="1"/>
          <p:nvPr/>
        </p:nvSpPr>
        <p:spPr>
          <a:xfrm>
            <a:off x="655608" y="262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FFFF"/>
                </a:solidFill>
                <a:latin typeface="Walbaum Display"/>
              </a:rPr>
              <a:t>USER</a:t>
            </a:r>
            <a:r>
              <a:rPr lang="en-GB">
                <a:latin typeface="Walbaum Display"/>
                <a:ea typeface="Walbaum Display"/>
                <a:cs typeface="Walbaum Display"/>
              </a:rPr>
              <a:t>​</a:t>
            </a:r>
            <a:endParaRPr lang="en-US" dirty="0">
              <a:latin typeface="Walbaum Display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C069DB-7B9B-43E2-AA40-987153DC3028}"/>
              </a:ext>
            </a:extLst>
          </p:cNvPr>
          <p:cNvSpPr/>
          <p:nvPr/>
        </p:nvSpPr>
        <p:spPr>
          <a:xfrm>
            <a:off x="3337524" y="1777581"/>
            <a:ext cx="260230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Book the Room Available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B08C7E-4F2B-471C-AC36-3FFC5B2E4560}"/>
              </a:ext>
            </a:extLst>
          </p:cNvPr>
          <p:cNvCxnSpPr>
            <a:cxnSpLocks/>
          </p:cNvCxnSpPr>
          <p:nvPr/>
        </p:nvCxnSpPr>
        <p:spPr>
          <a:xfrm flipV="1">
            <a:off x="6400800" y="2218427"/>
            <a:ext cx="1590135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48979F-9C3A-47A7-8B08-C9A733826037}"/>
              </a:ext>
            </a:extLst>
          </p:cNvPr>
          <p:cNvSpPr/>
          <p:nvPr/>
        </p:nvSpPr>
        <p:spPr>
          <a:xfrm>
            <a:off x="8240203" y="1777580"/>
            <a:ext cx="260230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Booking Page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AFCD50-7F7D-42B3-8D0E-377DB8EA5344}"/>
              </a:ext>
            </a:extLst>
          </p:cNvPr>
          <p:cNvCxnSpPr/>
          <p:nvPr/>
        </p:nvCxnSpPr>
        <p:spPr>
          <a:xfrm>
            <a:off x="9662663" y="2811853"/>
            <a:ext cx="23004" cy="114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F69B63-AAEA-4ECC-9C9D-3ED841B6D1F2}"/>
              </a:ext>
            </a:extLst>
          </p:cNvPr>
          <p:cNvSpPr/>
          <p:nvPr/>
        </p:nvSpPr>
        <p:spPr>
          <a:xfrm>
            <a:off x="8369598" y="4020448"/>
            <a:ext cx="260230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Payment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B704F3-2A43-4DC7-A6B4-6195001E5A6C}"/>
              </a:ext>
            </a:extLst>
          </p:cNvPr>
          <p:cNvCxnSpPr/>
          <p:nvPr/>
        </p:nvCxnSpPr>
        <p:spPr>
          <a:xfrm flipH="1">
            <a:off x="6636768" y="4478727"/>
            <a:ext cx="1429109" cy="2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1D113D-D390-47A7-A557-11CF04381CE1}"/>
              </a:ext>
            </a:extLst>
          </p:cNvPr>
          <p:cNvSpPr/>
          <p:nvPr/>
        </p:nvSpPr>
        <p:spPr>
          <a:xfrm>
            <a:off x="3725711" y="4020447"/>
            <a:ext cx="260230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104327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E169-59B2-4989-97D3-27D8F0B0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83" y="86264"/>
            <a:ext cx="10668000" cy="1524000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DESIGN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62A7214-D942-4B36-8E4F-9296C8AF24C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r="-1235" b="9598"/>
          <a:stretch/>
        </p:blipFill>
        <p:spPr>
          <a:xfrm>
            <a:off x="444932" y="2777725"/>
            <a:ext cx="993414" cy="8784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D862D4-55E5-4F28-AAC4-C677084E768F}"/>
              </a:ext>
            </a:extLst>
          </p:cNvPr>
          <p:cNvSpPr/>
          <p:nvPr/>
        </p:nvSpPr>
        <p:spPr>
          <a:xfrm>
            <a:off x="3294392" y="2884638"/>
            <a:ext cx="260230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LOGIN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610B3-7EAA-4704-9458-78DDDABBC291}"/>
              </a:ext>
            </a:extLst>
          </p:cNvPr>
          <p:cNvSpPr/>
          <p:nvPr/>
        </p:nvSpPr>
        <p:spPr>
          <a:xfrm>
            <a:off x="8570882" y="1403769"/>
            <a:ext cx="260230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Add Rooms/Delete Room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5610B3-7EAA-4704-9458-78DDDABBC291}"/>
              </a:ext>
            </a:extLst>
          </p:cNvPr>
          <p:cNvSpPr/>
          <p:nvPr/>
        </p:nvSpPr>
        <p:spPr>
          <a:xfrm>
            <a:off x="8656248" y="5025965"/>
            <a:ext cx="260230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Add Admin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AD881-670F-4BB6-B99E-707D5954E4C5}"/>
              </a:ext>
            </a:extLst>
          </p:cNvPr>
          <p:cNvCxnSpPr/>
          <p:nvPr/>
        </p:nvCxnSpPr>
        <p:spPr>
          <a:xfrm flipV="1">
            <a:off x="1570007" y="3325484"/>
            <a:ext cx="1590135" cy="2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AD881-670F-4BB6-B99E-707D5954E4C5}"/>
              </a:ext>
            </a:extLst>
          </p:cNvPr>
          <p:cNvCxnSpPr/>
          <p:nvPr/>
        </p:nvCxnSpPr>
        <p:spPr>
          <a:xfrm flipV="1">
            <a:off x="6601186" y="1829340"/>
            <a:ext cx="1892058" cy="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6D573-3849-4C67-AA8B-EA3AF1A40FC0}"/>
              </a:ext>
            </a:extLst>
          </p:cNvPr>
          <p:cNvSpPr txBox="1"/>
          <p:nvPr/>
        </p:nvSpPr>
        <p:spPr>
          <a:xfrm>
            <a:off x="497457" y="36604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Walbaum Display"/>
              </a:rPr>
              <a:t>ADMIN</a:t>
            </a:r>
            <a:r>
              <a:rPr lang="en-US">
                <a:latin typeface="Walbaum Display"/>
              </a:rPr>
              <a:t>​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EEE8F6-19BB-44F2-BC3C-3E379173CE92}"/>
              </a:ext>
            </a:extLst>
          </p:cNvPr>
          <p:cNvCxnSpPr/>
          <p:nvPr/>
        </p:nvCxnSpPr>
        <p:spPr>
          <a:xfrm flipH="1">
            <a:off x="6587704" y="1850367"/>
            <a:ext cx="14378" cy="37381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1F026F-BEC1-4CA6-8EE0-6DFB8604FBAA}"/>
              </a:ext>
            </a:extLst>
          </p:cNvPr>
          <p:cNvCxnSpPr>
            <a:cxnSpLocks/>
          </p:cNvCxnSpPr>
          <p:nvPr/>
        </p:nvCxnSpPr>
        <p:spPr>
          <a:xfrm flipV="1">
            <a:off x="6601185" y="5553075"/>
            <a:ext cx="1892058" cy="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2904C-C661-4656-95F9-F445D090CF0F}"/>
              </a:ext>
            </a:extLst>
          </p:cNvPr>
          <p:cNvCxnSpPr>
            <a:cxnSpLocks/>
          </p:cNvCxnSpPr>
          <p:nvPr/>
        </p:nvCxnSpPr>
        <p:spPr>
          <a:xfrm flipV="1">
            <a:off x="6601184" y="3597754"/>
            <a:ext cx="1892058" cy="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83C817-85F5-4489-B139-822810459CDF}"/>
              </a:ext>
            </a:extLst>
          </p:cNvPr>
          <p:cNvSpPr/>
          <p:nvPr/>
        </p:nvSpPr>
        <p:spPr>
          <a:xfrm>
            <a:off x="8570881" y="3100297"/>
            <a:ext cx="2602300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Book the Room</a:t>
            </a:r>
          </a:p>
        </p:txBody>
      </p:sp>
    </p:spTree>
    <p:extLst>
      <p:ext uri="{BB962C8B-B14F-4D97-AF65-F5344CB8AC3E}">
        <p14:creationId xmlns:p14="http://schemas.microsoft.com/office/powerpoint/2010/main" val="379281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547-89C2-4157-AA48-24C69469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6" y="186906"/>
            <a:ext cx="10668000" cy="1524000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TECHNOLOGIES USED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6A053-E15D-4AF3-A31C-C2E1887BA968}"/>
              </a:ext>
            </a:extLst>
          </p:cNvPr>
          <p:cNvSpPr txBox="1"/>
          <p:nvPr/>
        </p:nvSpPr>
        <p:spPr>
          <a:xfrm>
            <a:off x="741872" y="1877683"/>
            <a:ext cx="45978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800" dirty="0">
              <a:latin typeface="Simplified Arabic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D5A57-EF55-47E0-AC91-8749DF000146}"/>
              </a:ext>
            </a:extLst>
          </p:cNvPr>
          <p:cNvSpPr txBox="1"/>
          <p:nvPr/>
        </p:nvSpPr>
        <p:spPr>
          <a:xfrm>
            <a:off x="6607834" y="1575758"/>
            <a:ext cx="36777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Simplified Arabic Fixed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21759-F035-4CA8-BB8C-D19A3DD31654}"/>
              </a:ext>
            </a:extLst>
          </p:cNvPr>
          <p:cNvSpPr txBox="1"/>
          <p:nvPr/>
        </p:nvSpPr>
        <p:spPr>
          <a:xfrm>
            <a:off x="612476" y="1863306"/>
            <a:ext cx="406591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BACKEND:</a:t>
            </a:r>
          </a:p>
          <a:p>
            <a:pPr algn="l"/>
            <a:endParaRPr lang="en-US" sz="3200" dirty="0"/>
          </a:p>
          <a:p>
            <a:endParaRPr lang="en-US" sz="3200" dirty="0"/>
          </a:p>
          <a:p>
            <a:pPr marL="285750" indent="-285750">
              <a:buFont typeface="Wingdings"/>
              <a:buChar char="ü"/>
            </a:pPr>
            <a:r>
              <a:rPr lang="en-US" sz="3200" dirty="0"/>
              <a:t>PHP</a:t>
            </a:r>
          </a:p>
          <a:p>
            <a:pPr marL="285750" indent="-285750">
              <a:buFont typeface="Wingdings"/>
              <a:buChar char="ü"/>
            </a:pPr>
            <a:r>
              <a:rPr lang="en-US" sz="3200" dirty="0"/>
              <a:t>MYSQL</a:t>
            </a:r>
          </a:p>
          <a:p>
            <a:pPr marL="285750" indent="-285750">
              <a:buFont typeface="Wingdings"/>
              <a:buChar char="ü"/>
            </a:pPr>
            <a:r>
              <a:rPr lang="en-US" sz="3200" dirty="0"/>
              <a:t>AMAZON WEB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FE68F-B730-439E-BC63-5CA4A900B62E}"/>
              </a:ext>
            </a:extLst>
          </p:cNvPr>
          <p:cNvSpPr txBox="1"/>
          <p:nvPr/>
        </p:nvSpPr>
        <p:spPr>
          <a:xfrm>
            <a:off x="6247502" y="1776143"/>
            <a:ext cx="390776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FRONTEND:</a:t>
            </a:r>
          </a:p>
          <a:p>
            <a:pPr algn="l"/>
            <a:endParaRPr lang="en-US" sz="3200" dirty="0"/>
          </a:p>
          <a:p>
            <a:pPr marL="285750" indent="-285750">
              <a:buFont typeface="Wingdings"/>
              <a:buChar char="ü"/>
            </a:pPr>
            <a:r>
              <a:rPr lang="en-US" sz="3200" dirty="0"/>
              <a:t>HTML</a:t>
            </a:r>
          </a:p>
          <a:p>
            <a:pPr marL="285750" indent="-285750">
              <a:buFont typeface="Wingdings"/>
              <a:buChar char="ü"/>
            </a:pPr>
            <a:r>
              <a:rPr lang="en-US" sz="3200" dirty="0"/>
              <a:t>CSS</a:t>
            </a:r>
          </a:p>
          <a:p>
            <a:pPr marL="285750" indent="-285750">
              <a:buFont typeface="Wingdings"/>
              <a:buChar char="ü"/>
            </a:pPr>
            <a:r>
              <a:rPr lang="en-US" sz="32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85630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CF14-6AAB-411A-ACCD-F5785ED8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8" y="-3594"/>
            <a:ext cx="9057736" cy="86264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B41D25-7E90-4FE6-A282-F55ABE55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40" y="3380738"/>
            <a:ext cx="6044200" cy="3377360"/>
          </a:xfrm>
          <a:prstGeom prst="rect">
            <a:avLst/>
          </a:prstGeom>
        </p:spPr>
      </p:pic>
      <p:pic>
        <p:nvPicPr>
          <p:cNvPr id="6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DEF6387-823A-479A-BFC0-FC95FDB2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1" y="929996"/>
            <a:ext cx="5868677" cy="33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75EC3AA-F0B8-491D-9884-1378DE65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08" y="394640"/>
            <a:ext cx="9896534" cy="60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A0FB-9F3F-4C5D-9153-11EFF47A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8792"/>
            <a:ext cx="10668000" cy="152400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046EF3A-3854-45CF-833D-B5FE3842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84" y="873884"/>
            <a:ext cx="9885351" cy="55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3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D5453DE-C6E3-434B-B3A6-6B3034EA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74" y="746887"/>
            <a:ext cx="9929279" cy="54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2142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PebbleVTI</vt:lpstr>
      <vt:lpstr>Hotel Booking</vt:lpstr>
      <vt:lpstr>PROBLEM STATEMENT </vt:lpstr>
      <vt:lpstr>DESIGN </vt:lpstr>
      <vt:lpstr>DESIGN </vt:lpstr>
      <vt:lpstr>TECHNOLOGIES USED </vt:lpstr>
      <vt:lpstr>RESULT</vt:lpstr>
      <vt:lpstr>PowerPoint Presentation</vt:lpstr>
      <vt:lpstr>RESULT</vt:lpstr>
      <vt:lpstr>PowerPoint Presentation</vt:lpstr>
      <vt:lpstr>Future Enhancement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270</cp:revision>
  <dcterms:created xsi:type="dcterms:W3CDTF">2022-03-01T18:43:06Z</dcterms:created>
  <dcterms:modified xsi:type="dcterms:W3CDTF">2022-03-02T05:50:35Z</dcterms:modified>
</cp:coreProperties>
</file>