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1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0753-F4E7-47DC-AB61-114A4C56B29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6A47-0961-43AC-8904-8703A50B1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4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0753-F4E7-47DC-AB61-114A4C56B29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6A47-0961-43AC-8904-8703A50B1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2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0753-F4E7-47DC-AB61-114A4C56B29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6A47-0961-43AC-8904-8703A50B1AF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3923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0753-F4E7-47DC-AB61-114A4C56B29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6A47-0961-43AC-8904-8703A50B1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9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0753-F4E7-47DC-AB61-114A4C56B29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6A47-0961-43AC-8904-8703A50B1A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37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0753-F4E7-47DC-AB61-114A4C56B29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6A47-0961-43AC-8904-8703A50B1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3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0753-F4E7-47DC-AB61-114A4C56B29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6A47-0961-43AC-8904-8703A50B1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01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0753-F4E7-47DC-AB61-114A4C56B29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6A47-0961-43AC-8904-8703A50B1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2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0753-F4E7-47DC-AB61-114A4C56B29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6A47-0961-43AC-8904-8703A50B1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0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0753-F4E7-47DC-AB61-114A4C56B29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6A47-0961-43AC-8904-8703A50B1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2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0753-F4E7-47DC-AB61-114A4C56B29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6A47-0961-43AC-8904-8703A50B1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7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0753-F4E7-47DC-AB61-114A4C56B29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6A47-0961-43AC-8904-8703A50B1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6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0753-F4E7-47DC-AB61-114A4C56B29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6A47-0961-43AC-8904-8703A50B1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0753-F4E7-47DC-AB61-114A4C56B29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6A47-0961-43AC-8904-8703A50B1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5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0753-F4E7-47DC-AB61-114A4C56B29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6A47-0961-43AC-8904-8703A50B1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0753-F4E7-47DC-AB61-114A4C56B29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6A47-0961-43AC-8904-8703A50B1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5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0753-F4E7-47DC-AB61-114A4C56B29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B46A47-0961-43AC-8904-8703A50B1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1144-8263-D2CB-92D3-7797C0272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br>
              <a:rPr lang="en-US" b="1"/>
            </a:br>
            <a:r>
              <a:rPr lang="en-US" b="1"/>
              <a:t>Technical Training</a:t>
            </a:r>
            <a:br>
              <a:rPr lang="en-US" b="1"/>
            </a:br>
            <a:r>
              <a:rPr lang="en-US" b="1"/>
              <a:t>Day I</a:t>
            </a:r>
          </a:p>
        </p:txBody>
      </p:sp>
      <p:sp>
        <p:nvSpPr>
          <p:cNvPr id="11" name="Isosceles Triangle 8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Graphic 5" descr="Teacher">
            <a:extLst>
              <a:ext uri="{FF2B5EF4-FFF2-40B4-BE49-F238E27FC236}">
                <a16:creationId xmlns:a16="http://schemas.microsoft.com/office/drawing/2014/main" id="{3C6B09C1-34A0-15D8-4CB5-F07D322F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9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556130FF-1F8A-4546-9A8A-E4D49AF9E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613DC-71ED-3D72-3E62-71A82B6FD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Thank You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6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7EA0F-5090-07B7-3DBA-7C28C667D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950" y="1179151"/>
            <a:ext cx="3300646" cy="44638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/>
              <a:t>ERP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E41F68A-5AE1-96DD-495E-E780999E5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ERP.</a:t>
            </a:r>
          </a:p>
          <a:p>
            <a:pPr marL="457200" indent="-4572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 SQL Installation</a:t>
            </a:r>
          </a:p>
          <a:p>
            <a:pPr marL="457200" indent="-4572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Central Installation</a:t>
            </a:r>
          </a:p>
          <a:p>
            <a:pPr marL="457200" indent="-4572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 Code Installation</a:t>
            </a:r>
          </a:p>
          <a:p>
            <a:pPr marL="457200" indent="-4572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Business Central</a:t>
            </a:r>
          </a:p>
          <a:p>
            <a:pPr marL="457200" indent="-457200" algn="l"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2B81-37C1-0D86-5529-AA4058EE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ERP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2175-6F32-6DA1-AD6A-4458BFCF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1. ERP </a:t>
            </a:r>
          </a:p>
          <a:p>
            <a:pPr>
              <a:lnSpc>
                <a:spcPct val="90000"/>
              </a:lnSpc>
            </a:pPr>
            <a:r>
              <a:rPr lang="en-US" dirty="0"/>
              <a:t>2. Data Centralized</a:t>
            </a:r>
          </a:p>
          <a:p>
            <a:pPr>
              <a:lnSpc>
                <a:spcPct val="90000"/>
              </a:lnSpc>
            </a:pPr>
            <a:r>
              <a:rPr lang="en-US" dirty="0"/>
              <a:t>Decision making</a:t>
            </a:r>
          </a:p>
          <a:p>
            <a:pPr>
              <a:lnSpc>
                <a:spcPct val="90000"/>
              </a:lnSpc>
            </a:pPr>
            <a:r>
              <a:rPr lang="en-US" dirty="0"/>
              <a:t>Flexibility</a:t>
            </a:r>
          </a:p>
          <a:p>
            <a:pPr>
              <a:lnSpc>
                <a:spcPct val="90000"/>
              </a:lnSpc>
            </a:pPr>
            <a:r>
              <a:rPr lang="en-US" dirty="0"/>
              <a:t>Finance and Accounting</a:t>
            </a:r>
          </a:p>
          <a:p>
            <a:pPr>
              <a:lnSpc>
                <a:spcPct val="90000"/>
              </a:lnSpc>
            </a:pPr>
            <a:r>
              <a:rPr lang="en-US" dirty="0"/>
              <a:t>Human Resource</a:t>
            </a:r>
          </a:p>
          <a:p>
            <a:pPr>
              <a:lnSpc>
                <a:spcPct val="90000"/>
              </a:lnSpc>
            </a:pPr>
            <a:r>
              <a:rPr lang="en-US" dirty="0"/>
              <a:t>Supply Chain Management</a:t>
            </a:r>
          </a:p>
          <a:p>
            <a:pPr>
              <a:lnSpc>
                <a:spcPct val="90000"/>
              </a:lnSpc>
            </a:pPr>
            <a:r>
              <a:rPr lang="en-US" dirty="0"/>
              <a:t>Sales and Marketing</a:t>
            </a:r>
          </a:p>
          <a:p>
            <a:pPr>
              <a:lnSpc>
                <a:spcPct val="90000"/>
              </a:lnSpc>
            </a:pPr>
            <a:r>
              <a:rPr lang="en-US" dirty="0"/>
              <a:t>Operations</a:t>
            </a:r>
          </a:p>
        </p:txBody>
      </p:sp>
      <p:pic>
        <p:nvPicPr>
          <p:cNvPr id="5" name="Picture 4" descr="Person holding a puzzle piece">
            <a:extLst>
              <a:ext uri="{FF2B5EF4-FFF2-40B4-BE49-F238E27FC236}">
                <a16:creationId xmlns:a16="http://schemas.microsoft.com/office/drawing/2014/main" id="{CA9A3749-DCC1-7BC9-00D3-5956759EF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14" r="23189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1A835-27BD-EB01-B342-AA1F5D73B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950" y="1179151"/>
            <a:ext cx="3300646" cy="44638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/>
              <a:t>MS SQL</a:t>
            </a:r>
            <a:br>
              <a:rPr lang="en-US" sz="3600"/>
            </a:br>
            <a:endParaRPr lang="en-US" sz="360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0E62EF3-160D-3E7D-8F7E-4B7A15558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Database</a:t>
            </a:r>
          </a:p>
          <a:p>
            <a:pPr marL="457200" indent="-457200"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Storage of data in table</a:t>
            </a:r>
          </a:p>
          <a:p>
            <a:pPr marL="457200" indent="-457200"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Security</a:t>
            </a:r>
          </a:p>
          <a:p>
            <a:pPr marL="457200" indent="-457200"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 memory processing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3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30D0-0341-D21B-31ED-DB73DC15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Business Central</a:t>
            </a:r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035090B-4631-5B5B-2A52-DA1B6E887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83" r="53244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C623-3EB5-FCC1-521D-EEFBC725D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n-US" dirty="0"/>
              <a:t>On Perm and Cloud</a:t>
            </a:r>
          </a:p>
          <a:p>
            <a:r>
              <a:rPr lang="en-US" dirty="0"/>
              <a:t>Business central Administrator (Not available after BC200)</a:t>
            </a:r>
          </a:p>
          <a:p>
            <a:r>
              <a:rPr lang="en-US" dirty="0"/>
              <a:t>Business central Administrator Shell</a:t>
            </a:r>
          </a:p>
          <a:p>
            <a:r>
              <a:rPr lang="en-US" dirty="0"/>
              <a:t>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Port</a:t>
            </a:r>
          </a:p>
          <a:p>
            <a:r>
              <a:rPr lang="en-US" dirty="0"/>
              <a:t>Installation of VS Code</a:t>
            </a:r>
          </a:p>
          <a:p>
            <a:r>
              <a:rPr lang="en-US" dirty="0"/>
              <a:t>Customization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9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924F-B14A-501B-2782-2BD80ACA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en-US" dirty="0" err="1"/>
              <a:t>App.json</a:t>
            </a:r>
            <a:r>
              <a:rPr lang="en-US" dirty="0"/>
              <a:t>	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659A1BB-EF34-6658-F961-D5F16A9A13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6843" r="56617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FF04-0ED2-4C81-B1F9-A116BF233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r>
              <a:rPr lang="en-US" dirty="0"/>
              <a:t>ID</a:t>
            </a:r>
          </a:p>
          <a:p>
            <a:r>
              <a:rPr lang="en-US" dirty="0"/>
              <a:t>App Name</a:t>
            </a:r>
          </a:p>
          <a:p>
            <a:r>
              <a:rPr lang="en-US" dirty="0"/>
              <a:t>Publisher Name</a:t>
            </a:r>
          </a:p>
          <a:p>
            <a:r>
              <a:rPr lang="en-US" dirty="0"/>
              <a:t>Version</a:t>
            </a:r>
          </a:p>
          <a:p>
            <a:r>
              <a:rPr lang="en-US" dirty="0"/>
              <a:t>Dependencies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Runtime</a:t>
            </a:r>
          </a:p>
          <a:p>
            <a:r>
              <a:rPr lang="en-US" dirty="0" err="1"/>
              <a:t>idRanges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3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516A-2A62-C160-13AA-B3EB9943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en-US" dirty="0" err="1"/>
              <a:t>Launch.json</a:t>
            </a:r>
            <a:endParaRPr lang="en-US" dirty="0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9AC5DF55-0E1F-5CFD-26B3-A63E776D88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33364" r="40096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26D62-1B1A-9DF1-A8FB-F2B11E231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r>
              <a:rPr lang="en-US" dirty="0"/>
              <a:t>Server</a:t>
            </a:r>
          </a:p>
          <a:p>
            <a:r>
              <a:rPr lang="en-US" dirty="0"/>
              <a:t>Environment type</a:t>
            </a:r>
          </a:p>
          <a:p>
            <a:r>
              <a:rPr lang="en-US" dirty="0"/>
              <a:t>Authentication and its types</a:t>
            </a:r>
          </a:p>
          <a:p>
            <a:pPr lvl="1"/>
            <a:r>
              <a:rPr lang="en-US" dirty="0"/>
              <a:t> Windows</a:t>
            </a:r>
          </a:p>
          <a:p>
            <a:pPr lvl="1"/>
            <a:r>
              <a:rPr lang="en-US" dirty="0" err="1"/>
              <a:t>NavUserPassword</a:t>
            </a:r>
            <a:endParaRPr lang="en-US" dirty="0"/>
          </a:p>
          <a:p>
            <a:r>
              <a:rPr lang="en-US" dirty="0" err="1"/>
              <a:t>startupObjectId</a:t>
            </a:r>
            <a:endParaRPr lang="en-US" dirty="0"/>
          </a:p>
          <a:p>
            <a:r>
              <a:rPr lang="en-US" dirty="0"/>
              <a:t>Schema update mode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2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3FBF-FDD9-1872-7240-F4EF3061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Installing the right extensions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73C3-F790-7228-A300-DD1DF9DA3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AL language extension</a:t>
            </a:r>
          </a:p>
          <a:p>
            <a:r>
              <a:rPr lang="en-US" dirty="0"/>
              <a:t>AL Object designer</a:t>
            </a:r>
          </a:p>
          <a:p>
            <a:r>
              <a:rPr lang="en-US" dirty="0"/>
              <a:t>AZ AL Dev 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 Step</a:t>
            </a:r>
          </a:p>
          <a:p>
            <a:r>
              <a:rPr lang="en-US" dirty="0"/>
              <a:t>Ctrl + Shift + P</a:t>
            </a:r>
          </a:p>
          <a:p>
            <a:r>
              <a:rPr lang="en-US" dirty="0" err="1"/>
              <a:t>AL:Go</a:t>
            </a:r>
            <a:r>
              <a:rPr lang="en-US" dirty="0"/>
              <a:t>!</a:t>
            </a:r>
          </a:p>
          <a:p>
            <a:r>
              <a:rPr lang="en-US" dirty="0"/>
              <a:t>Specify the project name</a:t>
            </a:r>
          </a:p>
        </p:txBody>
      </p:sp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F393C54A-A854-9F10-D270-F6D6956957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09" r="26980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3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2B50-9D55-52DD-757C-FF2A31D2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5414C-9F19-2650-B7A2-1FF5B93CC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Download symbols : Usually refers to application symbols such as Tables, Page, Code units</a:t>
            </a:r>
          </a:p>
          <a:p>
            <a:r>
              <a:rPr lang="en-US" dirty="0"/>
              <a:t>Only after the download symbols the objects are accessible.</a:t>
            </a:r>
          </a:p>
          <a:p>
            <a:r>
              <a:rPr lang="en-US" i="0" dirty="0">
                <a:effectLst/>
                <a:latin typeface="Söhne"/>
              </a:rPr>
              <a:t>Use the "AL: Download Symbols"</a:t>
            </a:r>
            <a:r>
              <a:rPr lang="en-US" dirty="0"/>
              <a:t> 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1" name="Picture 4" descr="Blue and orange gradient with arrows">
            <a:extLst>
              <a:ext uri="{FF2B5EF4-FFF2-40B4-BE49-F238E27FC236}">
                <a16:creationId xmlns:a16="http://schemas.microsoft.com/office/drawing/2014/main" id="{5F4F0EA6-6E2A-CBC8-A24C-FE91F7888C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31" r="13370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90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5F1C0E29F5D349B0471045310614B4" ma:contentTypeVersion="13" ma:contentTypeDescription="Create a new document." ma:contentTypeScope="" ma:versionID="7614cf6212d2b5ff7cb9dbaca143885c">
  <xsd:schema xmlns:xsd="http://www.w3.org/2001/XMLSchema" xmlns:xs="http://www.w3.org/2001/XMLSchema" xmlns:p="http://schemas.microsoft.com/office/2006/metadata/properties" xmlns:ns3="847aa747-8f3b-4058-998d-6228d2b1cad4" xmlns:ns4="73a5459a-a4ad-4275-aa96-65a6e4877f24" targetNamespace="http://schemas.microsoft.com/office/2006/metadata/properties" ma:root="true" ma:fieldsID="94f30635f0318cffb3d898af1c022ab7" ns3:_="" ns4:_="">
    <xsd:import namespace="847aa747-8f3b-4058-998d-6228d2b1cad4"/>
    <xsd:import namespace="73a5459a-a4ad-4275-aa96-65a6e4877f2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7aa747-8f3b-4058-998d-6228d2b1ca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5459a-a4ad-4275-aa96-65a6e4877f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a5459a-a4ad-4275-aa96-65a6e4877f24" xsi:nil="true"/>
  </documentManagement>
</p:properties>
</file>

<file path=customXml/itemProps1.xml><?xml version="1.0" encoding="utf-8"?>
<ds:datastoreItem xmlns:ds="http://schemas.openxmlformats.org/officeDocument/2006/customXml" ds:itemID="{5E1BDE7C-9109-400C-A2F6-4553E2901D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7aa747-8f3b-4058-998d-6228d2b1cad4"/>
    <ds:schemaRef ds:uri="73a5459a-a4ad-4275-aa96-65a6e4877f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E8C810-A142-46B7-AC85-64838AAFC5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34676C-A848-46D0-A729-6C5E8405A02F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73a5459a-a4ad-4275-aa96-65a6e4877f24"/>
    <ds:schemaRef ds:uri="http://schemas.microsoft.com/office/2006/metadata/properties"/>
    <ds:schemaRef ds:uri="http://schemas.openxmlformats.org/package/2006/metadata/core-properties"/>
    <ds:schemaRef ds:uri="847aa747-8f3b-4058-998d-6228d2b1cad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186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Söhne</vt:lpstr>
      <vt:lpstr>Trebuchet MS</vt:lpstr>
      <vt:lpstr>Wingdings 3</vt:lpstr>
      <vt:lpstr>Facet</vt:lpstr>
      <vt:lpstr> Technical Training Day I</vt:lpstr>
      <vt:lpstr>ERP</vt:lpstr>
      <vt:lpstr>ERP</vt:lpstr>
      <vt:lpstr>MS SQL </vt:lpstr>
      <vt:lpstr>Business Central</vt:lpstr>
      <vt:lpstr>App.json </vt:lpstr>
      <vt:lpstr>Launch.json</vt:lpstr>
      <vt:lpstr>Installing the right extensions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Training Day I</dc:title>
  <dc:creator>Sandeep Paudel</dc:creator>
  <cp:lastModifiedBy>Sandeep Paudel</cp:lastModifiedBy>
  <cp:revision>2</cp:revision>
  <dcterms:created xsi:type="dcterms:W3CDTF">2023-08-30T07:51:33Z</dcterms:created>
  <dcterms:modified xsi:type="dcterms:W3CDTF">2023-08-30T08:27:34Z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0x010100D65F1C0E29F5D349B0471045310614B4</vt:lpwstr>
  </property>
</Properties>
</file>