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71" r:id="rId11"/>
    <p:sldId id="267" r:id="rId12"/>
    <p:sldId id="269" r:id="rId13"/>
    <p:sldId id="270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C394A-B3AF-4A30-A736-0C81377E0BB8}" v="11" dt="2022-02-01T13:38:01.544"/>
  </p1510:revLst>
</p1510:revInfo>
</file>

<file path=ppt/tableStyles.xml><?xml version="1.0" encoding="utf-8"?>
<a:tblStyleLst xmlns:a="http://schemas.openxmlformats.org/drawingml/2006/main" def="{5BD38B77-E835-46A5-87A5-9DB7C5A3E002}">
  <a:tblStyle styleId="{5BD38B77-E835-46A5-87A5-9DB7C5A3E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 Larooij" userId="7254f401-a7dc-494d-bbf4-96e8c1dc3b5f" providerId="ADAL" clId="{94FC394A-B3AF-4A30-A736-0C81377E0BB8}"/>
    <pc:docChg chg="undo custSel addSld delSld modSld sldOrd">
      <pc:chgData name="Maik Larooij" userId="7254f401-a7dc-494d-bbf4-96e8c1dc3b5f" providerId="ADAL" clId="{94FC394A-B3AF-4A30-A736-0C81377E0BB8}" dt="2022-02-01T13:38:15.329" v="1354" actId="207"/>
      <pc:docMkLst>
        <pc:docMk/>
      </pc:docMkLst>
      <pc:sldChg chg="addSp modSp mod">
        <pc:chgData name="Maik Larooij" userId="7254f401-a7dc-494d-bbf4-96e8c1dc3b5f" providerId="ADAL" clId="{94FC394A-B3AF-4A30-A736-0C81377E0BB8}" dt="2022-01-25T12:39:33.432" v="4"/>
        <pc:sldMkLst>
          <pc:docMk/>
          <pc:sldMk cId="0" sldId="257"/>
        </pc:sldMkLst>
        <pc:picChg chg="add mod">
          <ac:chgData name="Maik Larooij" userId="7254f401-a7dc-494d-bbf4-96e8c1dc3b5f" providerId="ADAL" clId="{94FC394A-B3AF-4A30-A736-0C81377E0BB8}" dt="2022-01-25T12:39:33.432" v="4"/>
          <ac:picMkLst>
            <pc:docMk/>
            <pc:sldMk cId="0" sldId="257"/>
            <ac:picMk id="3" creationId="{62B88326-80B6-447F-8708-31AD8F172524}"/>
          </ac:picMkLst>
        </pc:picChg>
      </pc:sldChg>
      <pc:sldChg chg="del">
        <pc:chgData name="Maik Larooij" userId="7254f401-a7dc-494d-bbf4-96e8c1dc3b5f" providerId="ADAL" clId="{94FC394A-B3AF-4A30-A736-0C81377E0BB8}" dt="2022-02-01T12:35:04.230" v="9" actId="47"/>
        <pc:sldMkLst>
          <pc:docMk/>
          <pc:sldMk cId="0" sldId="259"/>
        </pc:sldMkLst>
      </pc:sldChg>
      <pc:sldChg chg="modSp mod">
        <pc:chgData name="Maik Larooij" userId="7254f401-a7dc-494d-bbf4-96e8c1dc3b5f" providerId="ADAL" clId="{94FC394A-B3AF-4A30-A736-0C81377E0BB8}" dt="2022-02-01T12:58:16.169" v="288" actId="27636"/>
        <pc:sldMkLst>
          <pc:docMk/>
          <pc:sldMk cId="0" sldId="260"/>
        </pc:sldMkLst>
        <pc:spChg chg="mod">
          <ac:chgData name="Maik Larooij" userId="7254f401-a7dc-494d-bbf4-96e8c1dc3b5f" providerId="ADAL" clId="{94FC394A-B3AF-4A30-A736-0C81377E0BB8}" dt="2022-02-01T12:58:16.169" v="288" actId="27636"/>
          <ac:spMkLst>
            <pc:docMk/>
            <pc:sldMk cId="0" sldId="260"/>
            <ac:spMk id="81" creationId="{00000000-0000-0000-0000-000000000000}"/>
          </ac:spMkLst>
        </pc:spChg>
      </pc:sldChg>
      <pc:sldChg chg="modSp mod">
        <pc:chgData name="Maik Larooij" userId="7254f401-a7dc-494d-bbf4-96e8c1dc3b5f" providerId="ADAL" clId="{94FC394A-B3AF-4A30-A736-0C81377E0BB8}" dt="2022-02-01T12:40:38.026" v="234" actId="20577"/>
        <pc:sldMkLst>
          <pc:docMk/>
          <pc:sldMk cId="0" sldId="261"/>
        </pc:sldMkLst>
        <pc:spChg chg="mod">
          <ac:chgData name="Maik Larooij" userId="7254f401-a7dc-494d-bbf4-96e8c1dc3b5f" providerId="ADAL" clId="{94FC394A-B3AF-4A30-A736-0C81377E0BB8}" dt="2022-02-01T12:40:38.026" v="234" actId="20577"/>
          <ac:spMkLst>
            <pc:docMk/>
            <pc:sldMk cId="0" sldId="261"/>
            <ac:spMk id="88" creationId="{00000000-0000-0000-0000-000000000000}"/>
          </ac:spMkLst>
        </pc:spChg>
      </pc:sldChg>
      <pc:sldChg chg="addSp delSp modSp mod">
        <pc:chgData name="Maik Larooij" userId="7254f401-a7dc-494d-bbf4-96e8c1dc3b5f" providerId="ADAL" clId="{94FC394A-B3AF-4A30-A736-0C81377E0BB8}" dt="2022-02-01T12:44:41.604" v="245" actId="20577"/>
        <pc:sldMkLst>
          <pc:docMk/>
          <pc:sldMk cId="0" sldId="262"/>
        </pc:sldMkLst>
        <pc:spChg chg="mod">
          <ac:chgData name="Maik Larooij" userId="7254f401-a7dc-494d-bbf4-96e8c1dc3b5f" providerId="ADAL" clId="{94FC394A-B3AF-4A30-A736-0C81377E0BB8}" dt="2022-02-01T12:44:41.604" v="245" actId="20577"/>
          <ac:spMkLst>
            <pc:docMk/>
            <pc:sldMk cId="0" sldId="262"/>
            <ac:spMk id="94" creationId="{00000000-0000-0000-0000-000000000000}"/>
          </ac:spMkLst>
        </pc:spChg>
        <pc:picChg chg="add mod">
          <ac:chgData name="Maik Larooij" userId="7254f401-a7dc-494d-bbf4-96e8c1dc3b5f" providerId="ADAL" clId="{94FC394A-B3AF-4A30-A736-0C81377E0BB8}" dt="2022-02-01T12:39:34.756" v="165" actId="1076"/>
          <ac:picMkLst>
            <pc:docMk/>
            <pc:sldMk cId="0" sldId="262"/>
            <ac:picMk id="3" creationId="{EB9F24B8-037F-40EF-BE40-B7D496EB1B6D}"/>
          </ac:picMkLst>
        </pc:picChg>
        <pc:picChg chg="add mod">
          <ac:chgData name="Maik Larooij" userId="7254f401-a7dc-494d-bbf4-96e8c1dc3b5f" providerId="ADAL" clId="{94FC394A-B3AF-4A30-A736-0C81377E0BB8}" dt="2022-02-01T12:44:14.438" v="237" actId="1076"/>
          <ac:picMkLst>
            <pc:docMk/>
            <pc:sldMk cId="0" sldId="262"/>
            <ac:picMk id="5" creationId="{DFA9EE2C-FDF3-425D-A429-B292FE7BDC42}"/>
          </ac:picMkLst>
        </pc:picChg>
        <pc:picChg chg="del">
          <ac:chgData name="Maik Larooij" userId="7254f401-a7dc-494d-bbf4-96e8c1dc3b5f" providerId="ADAL" clId="{94FC394A-B3AF-4A30-A736-0C81377E0BB8}" dt="2022-02-01T12:39:30.898" v="161" actId="478"/>
          <ac:picMkLst>
            <pc:docMk/>
            <pc:sldMk cId="0" sldId="262"/>
            <ac:picMk id="95" creationId="{00000000-0000-0000-0000-000000000000}"/>
          </ac:picMkLst>
        </pc:picChg>
        <pc:picChg chg="del mod">
          <ac:chgData name="Maik Larooij" userId="7254f401-a7dc-494d-bbf4-96e8c1dc3b5f" providerId="ADAL" clId="{94FC394A-B3AF-4A30-A736-0C81377E0BB8}" dt="2022-02-01T12:44:12.211" v="235" actId="478"/>
          <ac:picMkLst>
            <pc:docMk/>
            <pc:sldMk cId="0" sldId="262"/>
            <ac:picMk id="9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2:44:56.083" v="246" actId="47"/>
        <pc:sldMkLst>
          <pc:docMk/>
          <pc:sldMk cId="0" sldId="263"/>
        </pc:sldMkLst>
      </pc:sldChg>
      <pc:sldChg chg="modSp mod">
        <pc:chgData name="Maik Larooij" userId="7254f401-a7dc-494d-bbf4-96e8c1dc3b5f" providerId="ADAL" clId="{94FC394A-B3AF-4A30-A736-0C81377E0BB8}" dt="2022-02-01T13:10:55.509" v="412" actId="20577"/>
        <pc:sldMkLst>
          <pc:docMk/>
          <pc:sldMk cId="0" sldId="265"/>
        </pc:sldMkLst>
        <pc:spChg chg="mod">
          <ac:chgData name="Maik Larooij" userId="7254f401-a7dc-494d-bbf4-96e8c1dc3b5f" providerId="ADAL" clId="{94FC394A-B3AF-4A30-A736-0C81377E0BB8}" dt="2022-02-01T13:10:55.509" v="412" actId="20577"/>
          <ac:spMkLst>
            <pc:docMk/>
            <pc:sldMk cId="0" sldId="265"/>
            <ac:spMk id="115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02:38.667" v="390" actId="20577"/>
          <ac:spMkLst>
            <pc:docMk/>
            <pc:sldMk cId="0" sldId="265"/>
            <ac:spMk id="116" creationId="{00000000-0000-0000-0000-000000000000}"/>
          </ac:spMkLst>
        </pc:spChg>
      </pc:sldChg>
      <pc:sldChg chg="addSp delSp modSp mod">
        <pc:chgData name="Maik Larooij" userId="7254f401-a7dc-494d-bbf4-96e8c1dc3b5f" providerId="ADAL" clId="{94FC394A-B3AF-4A30-A736-0C81377E0BB8}" dt="2022-02-01T13:38:15.329" v="1354" actId="207"/>
        <pc:sldMkLst>
          <pc:docMk/>
          <pc:sldMk cId="0" sldId="266"/>
        </pc:sldMkLst>
        <pc:spChg chg="add mod">
          <ac:chgData name="Maik Larooij" userId="7254f401-a7dc-494d-bbf4-96e8c1dc3b5f" providerId="ADAL" clId="{94FC394A-B3AF-4A30-A736-0C81377E0BB8}" dt="2022-02-01T13:12:10.213" v="469" actId="20577"/>
          <ac:spMkLst>
            <pc:docMk/>
            <pc:sldMk cId="0" sldId="266"/>
            <ac:spMk id="2" creationId="{2891209A-7210-44BE-9D26-5099D89C18D0}"/>
          </ac:spMkLst>
        </pc:spChg>
        <pc:spChg chg="add mod">
          <ac:chgData name="Maik Larooij" userId="7254f401-a7dc-494d-bbf4-96e8c1dc3b5f" providerId="ADAL" clId="{94FC394A-B3AF-4A30-A736-0C81377E0BB8}" dt="2022-02-01T13:12:22.135" v="478" actId="1076"/>
          <ac:spMkLst>
            <pc:docMk/>
            <pc:sldMk cId="0" sldId="266"/>
            <ac:spMk id="4" creationId="{13A6E03C-759D-4D1B-AC19-C6C549425009}"/>
          </ac:spMkLst>
        </pc:spChg>
        <pc:spChg chg="add mod">
          <ac:chgData name="Maik Larooij" userId="7254f401-a7dc-494d-bbf4-96e8c1dc3b5f" providerId="ADAL" clId="{94FC394A-B3AF-4A30-A736-0C81377E0BB8}" dt="2022-02-01T13:38:15.329" v="1354" actId="207"/>
          <ac:spMkLst>
            <pc:docMk/>
            <pc:sldMk cId="0" sldId="266"/>
            <ac:spMk id="5" creationId="{EBB24D77-BF47-4391-99C8-9609549DE995}"/>
          </ac:spMkLst>
        </pc:spChg>
        <pc:spChg chg="mod">
          <ac:chgData name="Maik Larooij" userId="7254f401-a7dc-494d-bbf4-96e8c1dc3b5f" providerId="ADAL" clId="{94FC394A-B3AF-4A30-A736-0C81377E0BB8}" dt="2022-02-01T13:11:06.533" v="431" actId="20577"/>
          <ac:spMkLst>
            <pc:docMk/>
            <pc:sldMk cId="0" sldId="266"/>
            <ac:spMk id="126" creationId="{00000000-0000-0000-0000-000000000000}"/>
          </ac:spMkLst>
        </pc:spChg>
        <pc:spChg chg="del mod">
          <ac:chgData name="Maik Larooij" userId="7254f401-a7dc-494d-bbf4-96e8c1dc3b5f" providerId="ADAL" clId="{94FC394A-B3AF-4A30-A736-0C81377E0BB8}" dt="2022-02-01T13:11:18.752" v="434"/>
          <ac:spMkLst>
            <pc:docMk/>
            <pc:sldMk cId="0" sldId="266"/>
            <ac:spMk id="129" creationId="{00000000-0000-0000-0000-000000000000}"/>
          </ac:spMkLst>
        </pc:spChg>
        <pc:graphicFrameChg chg="mod">
          <ac:chgData name="Maik Larooij" userId="7254f401-a7dc-494d-bbf4-96e8c1dc3b5f" providerId="ADAL" clId="{94FC394A-B3AF-4A30-A736-0C81377E0BB8}" dt="2022-02-01T13:37:44.760" v="1281" actId="1076"/>
          <ac:graphicFrameMkLst>
            <pc:docMk/>
            <pc:sldMk cId="0" sldId="266"/>
            <ac:graphicFrameMk id="128" creationId="{00000000-0000-0000-0000-000000000000}"/>
          </ac:graphicFrameMkLst>
        </pc:graphicFrameChg>
        <pc:picChg chg="add mod">
          <ac:chgData name="Maik Larooij" userId="7254f401-a7dc-494d-bbf4-96e8c1dc3b5f" providerId="ADAL" clId="{94FC394A-B3AF-4A30-A736-0C81377E0BB8}" dt="2022-01-25T12:41:10.924" v="8"/>
          <ac:picMkLst>
            <pc:docMk/>
            <pc:sldMk cId="0" sldId="266"/>
            <ac:picMk id="3" creationId="{4D47EB41-8B90-46FA-9C88-0E2C7D040EB1}"/>
          </ac:picMkLst>
        </pc:picChg>
        <pc:picChg chg="mod">
          <ac:chgData name="Maik Larooij" userId="7254f401-a7dc-494d-bbf4-96e8c1dc3b5f" providerId="ADAL" clId="{94FC394A-B3AF-4A30-A736-0C81377E0BB8}" dt="2022-02-01T13:37:46.170" v="1282" actId="1076"/>
          <ac:picMkLst>
            <pc:docMk/>
            <pc:sldMk cId="0" sldId="266"/>
            <ac:picMk id="127" creationId="{00000000-0000-0000-0000-000000000000}"/>
          </ac:picMkLst>
        </pc:picChg>
      </pc:sldChg>
      <pc:sldChg chg="modSp mod">
        <pc:chgData name="Maik Larooij" userId="7254f401-a7dc-494d-bbf4-96e8c1dc3b5f" providerId="ADAL" clId="{94FC394A-B3AF-4A30-A736-0C81377E0BB8}" dt="2022-02-01T13:14:02.009" v="509" actId="1076"/>
        <pc:sldMkLst>
          <pc:docMk/>
          <pc:sldMk cId="0" sldId="267"/>
        </pc:sldMkLst>
        <pc:spChg chg="mod">
          <ac:chgData name="Maik Larooij" userId="7254f401-a7dc-494d-bbf4-96e8c1dc3b5f" providerId="ADAL" clId="{94FC394A-B3AF-4A30-A736-0C81377E0BB8}" dt="2022-02-01T13:13:57.054" v="507" actId="20577"/>
          <ac:spMkLst>
            <pc:docMk/>
            <pc:sldMk cId="0" sldId="267"/>
            <ac:spMk id="134" creationId="{00000000-0000-0000-0000-000000000000}"/>
          </ac:spMkLst>
        </pc:spChg>
        <pc:spChg chg="mod">
          <ac:chgData name="Maik Larooij" userId="7254f401-a7dc-494d-bbf4-96e8c1dc3b5f" providerId="ADAL" clId="{94FC394A-B3AF-4A30-A736-0C81377E0BB8}" dt="2022-02-01T13:13:58.532" v="508" actId="20577"/>
          <ac:spMkLst>
            <pc:docMk/>
            <pc:sldMk cId="0" sldId="267"/>
            <ac:spMk id="135" creationId="{00000000-0000-0000-0000-000000000000}"/>
          </ac:spMkLst>
        </pc:spChg>
        <pc:picChg chg="mod">
          <ac:chgData name="Maik Larooij" userId="7254f401-a7dc-494d-bbf4-96e8c1dc3b5f" providerId="ADAL" clId="{94FC394A-B3AF-4A30-A736-0C81377E0BB8}" dt="2022-02-01T13:14:02.009" v="509" actId="1076"/>
          <ac:picMkLst>
            <pc:docMk/>
            <pc:sldMk cId="0" sldId="267"/>
            <ac:picMk id="136" creationId="{00000000-0000-0000-0000-000000000000}"/>
          </ac:picMkLst>
        </pc:picChg>
      </pc:sldChg>
      <pc:sldChg chg="del">
        <pc:chgData name="Maik Larooij" userId="7254f401-a7dc-494d-bbf4-96e8c1dc3b5f" providerId="ADAL" clId="{94FC394A-B3AF-4A30-A736-0C81377E0BB8}" dt="2022-02-01T13:35:51.274" v="1140" actId="47"/>
        <pc:sldMkLst>
          <pc:docMk/>
          <pc:sldMk cId="0" sldId="268"/>
        </pc:sldMkLst>
      </pc:sldChg>
      <pc:sldChg chg="addSp modSp new mod">
        <pc:chgData name="Maik Larooij" userId="7254f401-a7dc-494d-bbf4-96e8c1dc3b5f" providerId="ADAL" clId="{94FC394A-B3AF-4A30-A736-0C81377E0BB8}" dt="2022-02-01T13:16:34.880" v="738" actId="20577"/>
        <pc:sldMkLst>
          <pc:docMk/>
          <pc:sldMk cId="1871102804" sldId="269"/>
        </pc:sldMkLst>
        <pc:spChg chg="mod">
          <ac:chgData name="Maik Larooij" userId="7254f401-a7dc-494d-bbf4-96e8c1dc3b5f" providerId="ADAL" clId="{94FC394A-B3AF-4A30-A736-0C81377E0BB8}" dt="2022-02-01T13:14:09.902" v="542" actId="20577"/>
          <ac:spMkLst>
            <pc:docMk/>
            <pc:sldMk cId="1871102804" sldId="269"/>
            <ac:spMk id="2" creationId="{573D2B2B-77FF-4617-BABA-EEFAEEDCBB93}"/>
          </ac:spMkLst>
        </pc:spChg>
        <pc:spChg chg="mod">
          <ac:chgData name="Maik Larooij" userId="7254f401-a7dc-494d-bbf4-96e8c1dc3b5f" providerId="ADAL" clId="{94FC394A-B3AF-4A30-A736-0C81377E0BB8}" dt="2022-02-01T13:16:34.880" v="738" actId="20577"/>
          <ac:spMkLst>
            <pc:docMk/>
            <pc:sldMk cId="1871102804" sldId="269"/>
            <ac:spMk id="3" creationId="{CC7DF5B2-B4A5-4665-95FE-2837C41E9637}"/>
          </ac:spMkLst>
        </pc:spChg>
        <pc:picChg chg="add mod">
          <ac:chgData name="Maik Larooij" userId="7254f401-a7dc-494d-bbf4-96e8c1dc3b5f" providerId="ADAL" clId="{94FC394A-B3AF-4A30-A736-0C81377E0BB8}" dt="2022-02-01T13:16:07.989" v="729" actId="1076"/>
          <ac:picMkLst>
            <pc:docMk/>
            <pc:sldMk cId="1871102804" sldId="269"/>
            <ac:picMk id="1026" creationId="{6B9B940B-D04D-4791-930C-290D8B0664A2}"/>
          </ac:picMkLst>
        </pc:picChg>
        <pc:picChg chg="add mod">
          <ac:chgData name="Maik Larooij" userId="7254f401-a7dc-494d-bbf4-96e8c1dc3b5f" providerId="ADAL" clId="{94FC394A-B3AF-4A30-A736-0C81377E0BB8}" dt="2022-02-01T13:16:20.716" v="732" actId="1076"/>
          <ac:picMkLst>
            <pc:docMk/>
            <pc:sldMk cId="1871102804" sldId="269"/>
            <ac:picMk id="1028" creationId="{2EE6633F-1AAF-49E3-A20B-916C4508A981}"/>
          </ac:picMkLst>
        </pc:picChg>
      </pc:sldChg>
      <pc:sldChg chg="addSp modSp new mod">
        <pc:chgData name="Maik Larooij" userId="7254f401-a7dc-494d-bbf4-96e8c1dc3b5f" providerId="ADAL" clId="{94FC394A-B3AF-4A30-A736-0C81377E0BB8}" dt="2022-02-01T13:37:31.264" v="1276" actId="20577"/>
        <pc:sldMkLst>
          <pc:docMk/>
          <pc:sldMk cId="1415137384" sldId="270"/>
        </pc:sldMkLst>
        <pc:spChg chg="mod">
          <ac:chgData name="Maik Larooij" userId="7254f401-a7dc-494d-bbf4-96e8c1dc3b5f" providerId="ADAL" clId="{94FC394A-B3AF-4A30-A736-0C81377E0BB8}" dt="2022-02-01T13:16:48.028" v="741" actId="27636"/>
          <ac:spMkLst>
            <pc:docMk/>
            <pc:sldMk cId="1415137384" sldId="270"/>
            <ac:spMk id="2" creationId="{534BD26F-8C57-4004-BE03-76324A923689}"/>
          </ac:spMkLst>
        </pc:spChg>
        <pc:spChg chg="mod">
          <ac:chgData name="Maik Larooij" userId="7254f401-a7dc-494d-bbf4-96e8c1dc3b5f" providerId="ADAL" clId="{94FC394A-B3AF-4A30-A736-0C81377E0BB8}" dt="2022-02-01T13:37:31.264" v="1276" actId="20577"/>
          <ac:spMkLst>
            <pc:docMk/>
            <pc:sldMk cId="1415137384" sldId="270"/>
            <ac:spMk id="3" creationId="{E84067D7-CF5C-44CD-BA07-4EA7B62AA714}"/>
          </ac:spMkLst>
        </pc:spChg>
        <pc:picChg chg="add mod">
          <ac:chgData name="Maik Larooij" userId="7254f401-a7dc-494d-bbf4-96e8c1dc3b5f" providerId="ADAL" clId="{94FC394A-B3AF-4A30-A736-0C81377E0BB8}" dt="2022-02-01T13:18:47.629" v="957" actId="1076"/>
          <ac:picMkLst>
            <pc:docMk/>
            <pc:sldMk cId="1415137384" sldId="270"/>
            <ac:picMk id="5" creationId="{4DB59278-DDA5-4388-B812-F50A0FDBDFBA}"/>
          </ac:picMkLst>
        </pc:picChg>
      </pc:sldChg>
      <pc:sldChg chg="modSp new mod ord">
        <pc:chgData name="Maik Larooij" userId="7254f401-a7dc-494d-bbf4-96e8c1dc3b5f" providerId="ADAL" clId="{94FC394A-B3AF-4A30-A736-0C81377E0BB8}" dt="2022-02-01T13:37:40.451" v="1280"/>
        <pc:sldMkLst>
          <pc:docMk/>
          <pc:sldMk cId="4291659974" sldId="271"/>
        </pc:sldMkLst>
        <pc:spChg chg="mod">
          <ac:chgData name="Maik Larooij" userId="7254f401-a7dc-494d-bbf4-96e8c1dc3b5f" providerId="ADAL" clId="{94FC394A-B3AF-4A30-A736-0C81377E0BB8}" dt="2022-02-01T13:19:58.201" v="1004" actId="20577"/>
          <ac:spMkLst>
            <pc:docMk/>
            <pc:sldMk cId="4291659974" sldId="271"/>
            <ac:spMk id="2" creationId="{DF440304-03D7-4D76-9C2F-5F4183D5EBEC}"/>
          </ac:spMkLst>
        </pc:spChg>
      </pc:sldChg>
      <pc:sldChg chg="modSp new mod">
        <pc:chgData name="Maik Larooij" userId="7254f401-a7dc-494d-bbf4-96e8c1dc3b5f" providerId="ADAL" clId="{94FC394A-B3AF-4A30-A736-0C81377E0BB8}" dt="2022-02-01T13:34:31.679" v="1139" actId="5793"/>
        <pc:sldMkLst>
          <pc:docMk/>
          <pc:sldMk cId="3413809530" sldId="272"/>
        </pc:sldMkLst>
        <pc:spChg chg="mod">
          <ac:chgData name="Maik Larooij" userId="7254f401-a7dc-494d-bbf4-96e8c1dc3b5f" providerId="ADAL" clId="{94FC394A-B3AF-4A30-A736-0C81377E0BB8}" dt="2022-02-01T13:20:05.272" v="1040" actId="20577"/>
          <ac:spMkLst>
            <pc:docMk/>
            <pc:sldMk cId="3413809530" sldId="272"/>
            <ac:spMk id="2" creationId="{7DCFC508-892B-429E-9EF3-3320C5F6636D}"/>
          </ac:spMkLst>
        </pc:spChg>
        <pc:spChg chg="mod">
          <ac:chgData name="Maik Larooij" userId="7254f401-a7dc-494d-bbf4-96e8c1dc3b5f" providerId="ADAL" clId="{94FC394A-B3AF-4A30-A736-0C81377E0BB8}" dt="2022-02-01T13:34:31.679" v="1139" actId="5793"/>
          <ac:spMkLst>
            <pc:docMk/>
            <pc:sldMk cId="3413809530" sldId="272"/>
            <ac:spMk id="3" creationId="{7A774F9C-808A-476B-9019-BE2A12D015C0}"/>
          </ac:spMkLst>
        </pc:spChg>
      </pc:sldChg>
      <pc:sldChg chg="modSp new mod">
        <pc:chgData name="Maik Larooij" userId="7254f401-a7dc-494d-bbf4-96e8c1dc3b5f" providerId="ADAL" clId="{94FC394A-B3AF-4A30-A736-0C81377E0BB8}" dt="2022-02-01T13:37:03.231" v="1151" actId="20577"/>
        <pc:sldMkLst>
          <pc:docMk/>
          <pc:sldMk cId="851988608" sldId="273"/>
        </pc:sldMkLst>
        <pc:spChg chg="mod">
          <ac:chgData name="Maik Larooij" userId="7254f401-a7dc-494d-bbf4-96e8c1dc3b5f" providerId="ADAL" clId="{94FC394A-B3AF-4A30-A736-0C81377E0BB8}" dt="2022-02-01T13:37:03.231" v="1151" actId="20577"/>
          <ac:spMkLst>
            <pc:docMk/>
            <pc:sldMk cId="851988608" sldId="273"/>
            <ac:spMk id="2" creationId="{1A6F02C9-8823-4F85-ACF6-F1209A79E0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56f972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56f972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56f972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56f972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56f9727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56f9727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56f9727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56f9727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56f9727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56f9727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56f9727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56f9727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56f9727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56f9727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056f97279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056f97279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56f9727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56f9727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klar\OneDrive%20-%20UvA\Jaar%203\Programmeertheorie\Trainspotters\results\national_grap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file:///C:\Users\mklar\OneDrive%20-%20UvA\Jaar%203\Programmeertheorie\Trainspotters\results\bf_solu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852467" y="430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RailNL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Trainspotters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 Bijhouwer en Maik Larooij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25" y="578551"/>
            <a:ext cx="2092550" cy="2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40304-03D7-4D76-9C2F-5F4183D5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Hillclimber</a:t>
            </a:r>
            <a:r>
              <a:rPr lang="nl-NL" dirty="0"/>
              <a:t>: methode en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451018-F675-4C2B-9FDC-3507F95B0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65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>
                <a:solidFill>
                  <a:schemeClr val="lt1"/>
                </a:solidFill>
              </a:rPr>
              <a:t>Genetisch algoritme: methode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948" y="1221900"/>
            <a:ext cx="5589419" cy="33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D2B2B-77FF-4617-BABA-EEFAEEDC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C7DF5B2-B4A5-4665-95FE-2837C41E9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324 verschillende configuraties</a:t>
            </a:r>
          </a:p>
          <a:p>
            <a:pPr lvl="1"/>
            <a:r>
              <a:rPr lang="nl-NL" dirty="0"/>
              <a:t>Selectie, </a:t>
            </a:r>
            <a:r>
              <a:rPr lang="nl-NL" dirty="0" err="1"/>
              <a:t>crossover</a:t>
            </a:r>
            <a:r>
              <a:rPr lang="nl-NL" dirty="0"/>
              <a:t>, populatiegrootte, mutatiekans, aantal generaties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B940B-D04D-4791-930C-290D8B06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01" y="2062556"/>
            <a:ext cx="3635256" cy="272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E6633F-1AAF-49E3-A20B-916C4508A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058" y="2107245"/>
            <a:ext cx="3516085" cy="263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0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BD26F-8C57-4004-BE03-76324A92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Genetisch algoritme: resultaten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4067D7-CF5C-44CD-BA07-4EA7B62A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hoger de populatiegrootte en generaties, hoe beter het resultaat</a:t>
            </a:r>
          </a:p>
          <a:p>
            <a:pPr lvl="1"/>
            <a:r>
              <a:rPr lang="nl-NL" dirty="0"/>
              <a:t>Tijdsafweging. </a:t>
            </a:r>
            <a:r>
              <a:rPr lang="nl-NL" dirty="0" err="1"/>
              <a:t>Sweet</a:t>
            </a:r>
            <a:r>
              <a:rPr lang="nl-NL" dirty="0"/>
              <a:t> spot: populatie van 10.000 met 200 generaties </a:t>
            </a:r>
          </a:p>
          <a:p>
            <a:r>
              <a:rPr lang="nl-NL" dirty="0"/>
              <a:t>Beste configuraties: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Conclusie: scoort constant, maar </a:t>
            </a:r>
            <a:r>
              <a:rPr lang="nl-NL" dirty="0" err="1"/>
              <a:t>hillclimber</a:t>
            </a:r>
            <a:r>
              <a:rPr lang="nl-NL" dirty="0"/>
              <a:t> scoort soms hoger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DB59278-DDA5-4388-B812-F50A0FDB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52" y="2496123"/>
            <a:ext cx="6641432" cy="10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FC508-892B-429E-9EF3-3320C5F6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Genetisch algoritme met </a:t>
            </a:r>
            <a:r>
              <a:rPr lang="nl-NL" dirty="0" err="1"/>
              <a:t>hillclimber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774F9C-808A-476B-9019-BE2A12D01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Elke 10% van de generaties: </a:t>
            </a:r>
            <a:r>
              <a:rPr lang="nl-NL" dirty="0" err="1"/>
              <a:t>hillclimben</a:t>
            </a:r>
            <a:r>
              <a:rPr lang="nl-NL" dirty="0"/>
              <a:t>!</a:t>
            </a:r>
          </a:p>
          <a:p>
            <a:pPr marL="11430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1380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F02C9-8823-4F85-ACF6-F1209A7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4070B2-78F2-4B0E-964E-5A00E939F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198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case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Uitdaging: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“Maak een lijnvoering voor Nederland met maximaal 20 trajecten binnen een tijdsframe van 3 uur”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Hoe ziet het treinnetwerk in Nederland eruit?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Afbeelding 2">
            <a:hlinkClick r:id="rId3"/>
            <a:extLst>
              <a:ext uri="{FF2B5EF4-FFF2-40B4-BE49-F238E27FC236}">
                <a16:creationId xmlns:a16="http://schemas.microsoft.com/office/drawing/2014/main" id="{62B88326-80B6-447F-8708-31AD8F17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16" y="2250908"/>
            <a:ext cx="2400947" cy="244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Een lijnvoering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>
                <a:solidFill>
                  <a:srgbClr val="000000"/>
                </a:solidFill>
              </a:rPr>
              <a:t>Een lijnvoering bestaat uit een aantal verschillende treinen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75" y="1818997"/>
            <a:ext cx="4928925" cy="2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formule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42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 dirty="0"/>
              <a:t>K = p*10000 - (T*100 + Min)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K = Kwaliteit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p = Fractie bereden verbindingen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T = Aantal gebruikte trajecten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dirty="0"/>
              <a:t>Min = Totaal aantal minuten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nl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sz="2400" dirty="0"/>
              <a:t>Constraint optimization problem!</a:t>
            </a:r>
            <a:endParaRPr sz="2400" dirty="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75" y="1611700"/>
            <a:ext cx="3464400" cy="25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zijn 61 stations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zijn 89 connecties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Er mogen maximaal 20 trajecten gevormd worden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De trajecten mogen niet langer duren dan 3 uur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l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Berekend: maximaal aantal connecties binnen een traject (22) voordat trajecten 3 uur overschrijden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In onze berekening: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Teleporterende treinen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 dirty="0"/>
              <a:t>Alle 20 trajecten worden benut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Binnen een traject: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-NL" dirty="0"/>
              <a:t>Bij M = 22: 4.194.303 combinaties aan connecties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 dirty="0"/>
              <a:t>Alle trajecten samen (C = </a:t>
            </a:r>
            <a:r>
              <a:rPr lang="nl-NL" dirty="0"/>
              <a:t>4.194.303, t = 20</a:t>
            </a:r>
            <a:r>
              <a:rPr lang="nl" dirty="0"/>
              <a:t>):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B9F24B8-037F-40EF-BE40-B7D496EB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6" y="1637297"/>
            <a:ext cx="1743075" cy="838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FA9EE2C-FDF3-425D-A429-B292FE7BD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0" y="3993625"/>
            <a:ext cx="176212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Baseline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aantal trajecten (max = 20)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 elk traject: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start station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Genereer mogelijke volgende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mogelijk station en voeg deze toe aan traject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Herhaal dit zolang de 180 minuten van een traject niet zijn behaald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75" y="497450"/>
            <a:ext cx="3245550" cy="24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Breadth-first algoritme: methode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Breadth-first search met pruning in de vorm van beam search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Constructief, deterministisch algoritme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dirty="0"/>
              <a:t>Bereken “increase” of “decrease” als mogelijkheid wordt toegevoegd, behoud alleen de x beste scores</a:t>
            </a: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25" y="2716728"/>
            <a:ext cx="6074825" cy="18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94550" y="4508500"/>
            <a:ext cx="63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+150               +248                +50             +324                -105           +121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78177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597322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6901750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Breadth-first algoritme: resultaten</a:t>
            </a:r>
            <a:endParaRPr dirty="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13" y="1351981"/>
            <a:ext cx="5231599" cy="286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>
            <p:extLst>
              <p:ext uri="{D42A27DB-BD31-4B8C-83A1-F6EECF244321}">
                <p14:modId xmlns:p14="http://schemas.microsoft.com/office/powerpoint/2010/main" val="520736732"/>
              </p:ext>
            </p:extLst>
          </p:nvPr>
        </p:nvGraphicFramePr>
        <p:xfrm>
          <a:off x="180849" y="1351931"/>
          <a:ext cx="3350600" cy="2866675"/>
        </p:xfrm>
        <a:graphic>
          <a:graphicData uri="http://schemas.openxmlformats.org/drawingml/2006/table">
            <a:tbl>
              <a:tblPr>
                <a:noFill/>
                <a:tableStyleId>{5BD38B77-E835-46A5-87A5-9DB7C5A3E002}</a:tableStyleId>
              </a:tblPr>
              <a:tblGrid>
                <a:gridCol w="167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rgbClr val="FFFFFF"/>
                          </a:solidFill>
                        </a:rPr>
                        <a:t>Beam Waarde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dirty="0">
                          <a:solidFill>
                            <a:srgbClr val="FFFFFF"/>
                          </a:solidFill>
                        </a:rPr>
                        <a:t>6396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Afbeelding 2">
            <a:hlinkClick r:id="rId4"/>
            <a:extLst>
              <a:ext uri="{FF2B5EF4-FFF2-40B4-BE49-F238E27FC236}">
                <a16:creationId xmlns:a16="http://schemas.microsoft.com/office/drawing/2014/main" id="{4D47EB41-8B90-46FA-9C88-0E2C7D040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2" y="227601"/>
            <a:ext cx="954950" cy="997762"/>
          </a:xfrm>
          <a:prstGeom prst="rect">
            <a:avLst/>
          </a:prstGeom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2891209A-7210-44BE-9D26-5099D89C18D0}"/>
              </a:ext>
            </a:extLst>
          </p:cNvPr>
          <p:cNvSpPr/>
          <p:nvPr/>
        </p:nvSpPr>
        <p:spPr>
          <a:xfrm rot="11792526">
            <a:off x="5905785" y="3478845"/>
            <a:ext cx="522515" cy="398760"/>
          </a:xfrm>
          <a:prstGeom prst="rightArrow">
            <a:avLst>
              <a:gd name="adj1" fmla="val 50000"/>
              <a:gd name="adj2" fmla="val 43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8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3A6E03C-759D-4D1B-AC19-C6C549425009}"/>
              </a:ext>
            </a:extLst>
          </p:cNvPr>
          <p:cNvSpPr txBox="1"/>
          <p:nvPr/>
        </p:nvSpPr>
        <p:spPr>
          <a:xfrm>
            <a:off x="6413316" y="3635961"/>
            <a:ext cx="127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Vreemd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BB24D77-BF47-4391-99C8-9609549DE995}"/>
              </a:ext>
            </a:extLst>
          </p:cNvPr>
          <p:cNvSpPr txBox="1"/>
          <p:nvPr/>
        </p:nvSpPr>
        <p:spPr>
          <a:xfrm>
            <a:off x="914400" y="4400120"/>
            <a:ext cx="594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tx1"/>
                </a:solidFill>
              </a:rPr>
              <a:t>Conclusie: beter dan baseline, maar dit moet hoger kunnen!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376</Words>
  <Application>Microsoft Office PowerPoint</Application>
  <PresentationFormat>Diavoorstelling (16:9)</PresentationFormat>
  <Paragraphs>85</Paragraphs>
  <Slides>15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7" baseType="lpstr">
      <vt:lpstr>Arial</vt:lpstr>
      <vt:lpstr>Simple Dark</vt:lpstr>
      <vt:lpstr>RailNL</vt:lpstr>
      <vt:lpstr>De case</vt:lpstr>
      <vt:lpstr>Een lijnvoering</vt:lpstr>
      <vt:lpstr>De formule</vt:lpstr>
      <vt:lpstr>State space (Nederland) </vt:lpstr>
      <vt:lpstr>State space (Nederland)</vt:lpstr>
      <vt:lpstr>Baseline</vt:lpstr>
      <vt:lpstr>Breadth-first algoritme: methode</vt:lpstr>
      <vt:lpstr>Breadth-first algoritme: resultaten</vt:lpstr>
      <vt:lpstr>Hillclimber: methode en resultaten</vt:lpstr>
      <vt:lpstr>Genetisch algoritme: methode</vt:lpstr>
      <vt:lpstr>Genetisch algoritme: resultaten</vt:lpstr>
      <vt:lpstr>Genetisch algoritme: resultaten</vt:lpstr>
      <vt:lpstr>Genetisch algoritme met hillclimber</vt:lpstr>
      <vt:lpstr>Conclusie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cp:lastModifiedBy>Maik Larooij</cp:lastModifiedBy>
  <cp:revision>1</cp:revision>
  <dcterms:modified xsi:type="dcterms:W3CDTF">2022-02-01T13:38:20Z</dcterms:modified>
</cp:coreProperties>
</file>