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7" r:id="rId1"/>
    <p:sldMasterId id="2147484193" r:id="rId2"/>
  </p:sldMasterIdLst>
  <p:notesMasterIdLst>
    <p:notesMasterId r:id="rId24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76" r:id="rId12"/>
    <p:sldId id="267" r:id="rId13"/>
    <p:sldId id="266" r:id="rId14"/>
    <p:sldId id="279" r:id="rId15"/>
    <p:sldId id="268" r:id="rId16"/>
    <p:sldId id="269" r:id="rId17"/>
    <p:sldId id="270" r:id="rId18"/>
    <p:sldId id="271" r:id="rId19"/>
    <p:sldId id="273" r:id="rId20"/>
    <p:sldId id="272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6CAF6-5D77-461A-8257-EF1A1200D60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31CA-85E6-42D2-80F0-3BEF0730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8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6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1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4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850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2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9952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4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6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3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EB98-8405-4F66-ABB3-8EFB8D66B87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FC5C7B-CF37-4655-B00D-B7DF2B5D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  <p:sldLayoutId id="2147484207" r:id="rId14"/>
    <p:sldLayoutId id="2147484208" r:id="rId15"/>
    <p:sldLayoutId id="21474842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75" y="1302935"/>
            <a:ext cx="6215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ZIPPY</a:t>
            </a:r>
            <a:endParaRPr lang="en-US" sz="13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7937" y="4986338"/>
            <a:ext cx="6572250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SAMBIT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KUMAR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PADHY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USED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Socket Programming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Swing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68649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589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“ZIPPY”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“ZIPPY” works 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ZIPPY WORKS ?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8" y="1704820"/>
            <a:ext cx="8047380" cy="40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ZIPPY WORKS ?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1 sends request and user 2 confirms request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1 or 2 selects the mode of operation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chat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Audio call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transfer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1 or 2 terminate the connection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CONNECTION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63" y="2324012"/>
            <a:ext cx="5574608" cy="2776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850" y="314325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69696"/>
                </a:solidFill>
              </a:rPr>
              <a:t>172.17.8.176</a:t>
            </a:r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 SELECTION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58" y="1930400"/>
            <a:ext cx="4434020" cy="4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6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CHAT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07" y="1637961"/>
            <a:ext cx="391532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AUDIO CALL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65" y="2043013"/>
            <a:ext cx="5590005" cy="4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2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FILE TRANSFER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52" y="1709469"/>
            <a:ext cx="6677411" cy="46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TRANSFER (CONTD…)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1"/>
            <a:ext cx="8515840" cy="37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2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589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“ZIPPY” 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  <a:endParaRPr lang="en-US" sz="24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</a:p>
          <a:p>
            <a:pPr lvl="0">
              <a:lnSpc>
                <a:spcPct val="150000"/>
              </a:lnSpc>
              <a:buClr>
                <a:srgbClr val="5FCBEF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“ZIPPY” works 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589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“ZIPPY”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“ZIPPY” works 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7471" y="2967335"/>
            <a:ext cx="4497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1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“ZIPPY” ?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ZIPPY is a peer-to-peer (P2P) application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enables users to text chat, place audio calls and share files.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cross platform systems</a:t>
            </a:r>
          </a:p>
        </p:txBody>
      </p:sp>
    </p:spTree>
    <p:extLst>
      <p:ext uri="{BB962C8B-B14F-4D97-AF65-F5344CB8AC3E}">
        <p14:creationId xmlns:p14="http://schemas.microsoft.com/office/powerpoint/2010/main" val="37872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589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“ZIPPY” 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“ZIPPY” works 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677333" y="2089153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 of VOIP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Internet Dependent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Wastage of Internet bandwidth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Delay increases</a:t>
            </a: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51" y="418800"/>
            <a:ext cx="6001061" cy="58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589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“ZIPPY”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endParaRPr lang="en-US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“ZIPPY” works 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EXISTING APPLICATIONS</a:t>
            </a:r>
            <a:endParaRPr lang="en-US" sz="4800" dirty="0"/>
          </a:p>
        </p:txBody>
      </p:sp>
      <p:pic>
        <p:nvPicPr>
          <p:cNvPr id="5122" name="Picture 2" descr="http://techsute.com/wp-content/uploads/2013/06/Best-VoIP-Smartphone-Ap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2" y="2101850"/>
            <a:ext cx="90297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589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“ZIPPY”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“ZIPPY” works 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802</TotalTime>
  <Words>234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Trebuchet MS</vt:lpstr>
      <vt:lpstr>Verdana</vt:lpstr>
      <vt:lpstr>Wingdings 2</vt:lpstr>
      <vt:lpstr>Wingdings 3</vt:lpstr>
      <vt:lpstr>Quotable</vt:lpstr>
      <vt:lpstr>Facet</vt:lpstr>
      <vt:lpstr>PowerPoint Presentation</vt:lpstr>
      <vt:lpstr>CONTENTS</vt:lpstr>
      <vt:lpstr>WHAT IS “ZIPPY” ?</vt:lpstr>
      <vt:lpstr>CONTENTS</vt:lpstr>
      <vt:lpstr>MOTIVATION</vt:lpstr>
      <vt:lpstr>PowerPoint Presentation</vt:lpstr>
      <vt:lpstr>CONTENTS</vt:lpstr>
      <vt:lpstr>EXISTING APPLICATIONS</vt:lpstr>
      <vt:lpstr>CONTENTS</vt:lpstr>
      <vt:lpstr>TECHNOLOGIES USED</vt:lpstr>
      <vt:lpstr>CONTENTS</vt:lpstr>
      <vt:lpstr>WHERE ZIPPY WORKS ?</vt:lpstr>
      <vt:lpstr>HOW ZIPPY WORKS ?</vt:lpstr>
      <vt:lpstr>CONNECTION</vt:lpstr>
      <vt:lpstr>OPERATION SELECTION</vt:lpstr>
      <vt:lpstr>TEXT CHAT</vt:lpstr>
      <vt:lpstr>AUDIO CALL</vt:lpstr>
      <vt:lpstr>FILE TRANSFER</vt:lpstr>
      <vt:lpstr>FILE TRANSFER (CONTD…)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Sambit Kumar Padhy</cp:lastModifiedBy>
  <cp:revision>31</cp:revision>
  <dcterms:created xsi:type="dcterms:W3CDTF">2015-05-08T14:50:26Z</dcterms:created>
  <dcterms:modified xsi:type="dcterms:W3CDTF">2017-10-16T04:35:35Z</dcterms:modified>
</cp:coreProperties>
</file>